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3684" r:id="rId4"/>
  </p:sldMasterIdLst>
  <p:notesMasterIdLst>
    <p:notesMasterId r:id="rId15"/>
  </p:notesMasterIdLst>
  <p:handoutMasterIdLst>
    <p:handoutMasterId r:id="rId16"/>
  </p:handoutMasterIdLst>
  <p:sldIdLst>
    <p:sldId id="256" r:id="rId5"/>
    <p:sldId id="2147472723" r:id="rId6"/>
    <p:sldId id="258" r:id="rId7"/>
    <p:sldId id="260" r:id="rId8"/>
    <p:sldId id="261" r:id="rId9"/>
    <p:sldId id="262" r:id="rId10"/>
    <p:sldId id="263" r:id="rId11"/>
    <p:sldId id="264" r:id="rId12"/>
    <p:sldId id="265" r:id="rId13"/>
    <p:sldId id="266" r:id="rId14"/>
  </p:sldIdLst>
  <p:sldSz cx="12192000" cy="6858000"/>
  <p:notesSz cx="9144000" cy="6858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44D47"/>
    <a:srgbClr val="666666"/>
    <a:srgbClr val="E32119"/>
    <a:srgbClr val="000000"/>
    <a:srgbClr val="FDC304"/>
    <a:srgbClr val="82CBD4"/>
    <a:srgbClr val="95C121"/>
    <a:srgbClr val="EF7E05"/>
    <a:srgbClr val="1BACE4"/>
  </p:clrMru>
  <p:extLst>
    <p:ext uri="{E76CE94A-603C-4142-B9EB-6D1370010A27}">
      <p14:discardImageEditData xmlns:p14="http://schemas.microsoft.com/office/powerpoint/2010/main" val="1"/>
    </p:ext>
    <p:ext uri="{D31A062A-798A-4329-ABDD-BBA856620510}">
      <p14:defaultImageDpi xmlns:p14="http://schemas.microsoft.com/office/powerpoint/2010/main" val="33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1DD5D0C-9A45-4D7E-BE84-F4A405FC2672}" v="1" dt="2026-03-12T11:07:29.74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950" autoAdjust="0"/>
    <p:restoredTop sz="93792" autoAdjust="0"/>
  </p:normalViewPr>
  <p:slideViewPr>
    <p:cSldViewPr snapToGrid="0">
      <p:cViewPr varScale="1">
        <p:scale>
          <a:sx n="66" d="100"/>
          <a:sy n="66" d="100"/>
        </p:scale>
        <p:origin x="640" y="48"/>
      </p:cViewPr>
      <p:guideLst>
        <p:guide orient="horz" pos="2160"/>
        <p:guide pos="3840"/>
      </p:guideLst>
    </p:cSldViewPr>
  </p:slideViewPr>
  <p:notesTextViewPr>
    <p:cViewPr>
      <p:scale>
        <a:sx n="3" d="2"/>
        <a:sy n="3" d="2"/>
      </p:scale>
      <p:origin x="0" y="0"/>
    </p:cViewPr>
  </p:notesTextViewPr>
  <p:sorterViewPr>
    <p:cViewPr>
      <p:scale>
        <a:sx n="66" d="100"/>
        <a:sy n="66" d="100"/>
      </p:scale>
      <p:origin x="0" y="0"/>
    </p:cViewPr>
  </p:sorterViewPr>
  <p:notesViewPr>
    <p:cSldViewPr snapToGrid="0" showGuides="1">
      <p:cViewPr varScale="1">
        <p:scale>
          <a:sx n="67" d="100"/>
          <a:sy n="67" d="100"/>
        </p:scale>
        <p:origin x="1868" y="5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tx2"/>
              </a:solidFill>
              <a:ln w="38100">
                <a:solidFill>
                  <a:schemeClr val="tx1"/>
                </a:solidFill>
              </a:ln>
              <a:effectLst/>
            </c:spPr>
            <c:extLst>
              <c:ext xmlns:c16="http://schemas.microsoft.com/office/drawing/2014/chart" uri="{C3380CC4-5D6E-409C-BE32-E72D297353CC}">
                <c16:uniqueId val="{00000001-E5C3-4CA8-9DC0-067E97FCDDE6}"/>
              </c:ext>
            </c:extLst>
          </c:dPt>
          <c:dPt>
            <c:idx val="1"/>
            <c:bubble3D val="0"/>
            <c:spPr>
              <a:solidFill>
                <a:schemeClr val="bg1">
                  <a:lumMod val="95000"/>
                </a:schemeClr>
              </a:solidFill>
              <a:ln w="19050">
                <a:solidFill>
                  <a:schemeClr val="lt1"/>
                </a:solidFill>
              </a:ln>
              <a:effectLst/>
            </c:spPr>
            <c:extLst>
              <c:ext xmlns:c16="http://schemas.microsoft.com/office/drawing/2014/chart" uri="{C3380CC4-5D6E-409C-BE32-E72D297353CC}">
                <c16:uniqueId val="{00000003-E5C3-4CA8-9DC0-067E97FCDDE6}"/>
              </c:ext>
            </c:extLst>
          </c:dPt>
          <c:cat>
            <c:strRef>
              <c:f>Sheet1!$A$2:$A$3</c:f>
              <c:strCache>
                <c:ptCount val="2"/>
                <c:pt idx="0">
                  <c:v>1st Qtr</c:v>
                </c:pt>
                <c:pt idx="1">
                  <c:v>2nd Qtr</c:v>
                </c:pt>
              </c:strCache>
            </c:strRef>
          </c:cat>
          <c:val>
            <c:numRef>
              <c:f>Sheet1!$B$2:$B$3</c:f>
              <c:numCache>
                <c:formatCode>0%</c:formatCode>
                <c:ptCount val="2"/>
                <c:pt idx="0">
                  <c:v>0.99</c:v>
                </c:pt>
                <c:pt idx="1">
                  <c:v>0.01</c:v>
                </c:pt>
              </c:numCache>
            </c:numRef>
          </c:val>
          <c:extLst>
            <c:ext xmlns:c16="http://schemas.microsoft.com/office/drawing/2014/chart" uri="{C3380CC4-5D6E-409C-BE32-E72D297353CC}">
              <c16:uniqueId val="{00000004-E5C3-4CA8-9DC0-067E97FCDDE6}"/>
            </c:ext>
          </c:extLst>
        </c:ser>
        <c:dLbls>
          <c:showLegendKey val="0"/>
          <c:showVal val="0"/>
          <c:showCatName val="0"/>
          <c:showSerName val="0"/>
          <c:showPercent val="0"/>
          <c:showBubbleSize val="0"/>
          <c:showLeaderLines val="1"/>
        </c:dLbls>
        <c:firstSliceAng val="270"/>
        <c:holeSize val="9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B768DAB-FE87-4CAB-AEAC-2A9EBE55511B}"/>
              </a:ext>
            </a:extLst>
          </p:cNvPr>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dirty="0"/>
          </a:p>
        </p:txBody>
      </p:sp>
      <p:sp>
        <p:nvSpPr>
          <p:cNvPr id="3" name="Date Placeholder 2">
            <a:extLst>
              <a:ext uri="{FF2B5EF4-FFF2-40B4-BE49-F238E27FC236}">
                <a16:creationId xmlns:a16="http://schemas.microsoft.com/office/drawing/2014/main" id="{4A9FC4E2-F6F1-419C-9F44-302787CC4AC4}"/>
              </a:ext>
            </a:extLst>
          </p:cNvPr>
          <p:cNvSpPr>
            <a:spLocks noGrp="1"/>
          </p:cNvSpPr>
          <p:nvPr>
            <p:ph type="dt" sz="quarter" idx="1"/>
          </p:nvPr>
        </p:nvSpPr>
        <p:spPr>
          <a:xfrm>
            <a:off x="5180013" y="0"/>
            <a:ext cx="3962400" cy="344488"/>
          </a:xfrm>
          <a:prstGeom prst="rect">
            <a:avLst/>
          </a:prstGeom>
        </p:spPr>
        <p:txBody>
          <a:bodyPr vert="horz" lIns="91440" tIns="45720" rIns="91440" bIns="45720" rtlCol="0"/>
          <a:lstStyle>
            <a:lvl1pPr algn="r">
              <a:defRPr sz="1200"/>
            </a:lvl1pPr>
          </a:lstStyle>
          <a:p>
            <a:fld id="{50D87A0D-4AE4-469D-8C0F-1E3E19CC0F04}" type="datetimeFigureOut">
              <a:rPr lang="en-GB" smtClean="0"/>
              <a:t>12/03/2026</a:t>
            </a:fld>
            <a:endParaRPr lang="en-GB" dirty="0"/>
          </a:p>
        </p:txBody>
      </p:sp>
      <p:sp>
        <p:nvSpPr>
          <p:cNvPr id="4" name="Footer Placeholder 3">
            <a:extLst>
              <a:ext uri="{FF2B5EF4-FFF2-40B4-BE49-F238E27FC236}">
                <a16:creationId xmlns:a16="http://schemas.microsoft.com/office/drawing/2014/main" id="{6134850C-42C4-41F0-AA1F-2F442460B52A}"/>
              </a:ext>
            </a:extLst>
          </p:cNvPr>
          <p:cNvSpPr>
            <a:spLocks noGrp="1"/>
          </p:cNvSpPr>
          <p:nvPr>
            <p:ph type="ftr" sz="quarter" idx="2"/>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a:extLst>
              <a:ext uri="{FF2B5EF4-FFF2-40B4-BE49-F238E27FC236}">
                <a16:creationId xmlns:a16="http://schemas.microsoft.com/office/drawing/2014/main" id="{503B8400-D95F-432A-B8B1-FBF545FE0748}"/>
              </a:ext>
            </a:extLst>
          </p:cNvPr>
          <p:cNvSpPr>
            <a:spLocks noGrp="1"/>
          </p:cNvSpPr>
          <p:nvPr>
            <p:ph type="sldNum" sz="quarter" idx="3"/>
          </p:nvPr>
        </p:nvSpPr>
        <p:spPr>
          <a:xfrm>
            <a:off x="5180013" y="6513513"/>
            <a:ext cx="3962400" cy="344487"/>
          </a:xfrm>
          <a:prstGeom prst="rect">
            <a:avLst/>
          </a:prstGeom>
        </p:spPr>
        <p:txBody>
          <a:bodyPr vert="horz" lIns="91440" tIns="45720" rIns="91440" bIns="45720" rtlCol="0" anchor="b"/>
          <a:lstStyle>
            <a:lvl1pPr algn="r">
              <a:defRPr sz="1200"/>
            </a:lvl1pPr>
          </a:lstStyle>
          <a:p>
            <a:fld id="{02F9E6EB-C898-47AB-9193-70CED8AB477C}" type="slidenum">
              <a:rPr lang="en-GB" smtClean="0"/>
              <a:t>‹#›</a:t>
            </a:fld>
            <a:endParaRPr lang="en-GB" dirty="0"/>
          </a:p>
        </p:txBody>
      </p:sp>
    </p:spTree>
    <p:extLst>
      <p:ext uri="{BB962C8B-B14F-4D97-AF65-F5344CB8AC3E}">
        <p14:creationId xmlns:p14="http://schemas.microsoft.com/office/powerpoint/2010/main" val="212040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58E864C0-77EE-456B-9747-0A15F816AD6A}" type="datetimeFigureOut">
              <a:rPr lang="en-GB" smtClean="0"/>
              <a:t>12/03/2026</a:t>
            </a:fld>
            <a:endParaRPr lang="en-GB" dirty="0"/>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DCC1A71F-ED3E-4A54-969C-A8BBEECB2EB9}" type="slidenum">
              <a:rPr lang="en-GB" smtClean="0"/>
              <a:t>‹#›</a:t>
            </a:fld>
            <a:endParaRPr lang="en-GB" dirty="0"/>
          </a:p>
        </p:txBody>
      </p:sp>
    </p:spTree>
    <p:extLst>
      <p:ext uri="{BB962C8B-B14F-4D97-AF65-F5344CB8AC3E}">
        <p14:creationId xmlns:p14="http://schemas.microsoft.com/office/powerpoint/2010/main" val="30698453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4.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5.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6.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7.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8.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0.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2.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3.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4.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6.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7.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8.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9.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0.jpeg"/><Relationship Id="rId1" Type="http://schemas.openxmlformats.org/officeDocument/2006/relationships/slideMaster" Target="../slideMasters/slideMaster1.xml"/><Relationship Id="rId5" Type="http://schemas.openxmlformats.org/officeDocument/2006/relationships/image" Target="../media/image4.emf"/><Relationship Id="rId4" Type="http://schemas.openxmlformats.org/officeDocument/2006/relationships/image" Target="../media/image13.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1.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2.jpe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3.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4.jpe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5.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6.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0.jpeg"/><Relationship Id="rId1" Type="http://schemas.openxmlformats.org/officeDocument/2006/relationships/slideMaster" Target="../slideMasters/slideMaster1.xml"/><Relationship Id="rId5" Type="http://schemas.openxmlformats.org/officeDocument/2006/relationships/image" Target="../media/image3.png"/><Relationship Id="rId4" Type="http://schemas.openxmlformats.org/officeDocument/2006/relationships/image" Target="../media/image4.emf"/></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Wind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person sitting at a table&#10;&#10;Description automatically generated">
            <a:extLst>
              <a:ext uri="{FF2B5EF4-FFF2-40B4-BE49-F238E27FC236}">
                <a16:creationId xmlns:a16="http://schemas.microsoft.com/office/drawing/2014/main" id="{3747B2C2-D7DB-F96A-CA19-BCB21C0057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35"/>
          <a:stretch/>
        </p:blipFill>
        <p:spPr>
          <a:xfrm>
            <a:off x="0" y="0"/>
            <a:ext cx="12209138" cy="6857999"/>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6" name="Title 3">
            <a:extLst>
              <a:ext uri="{FF2B5EF4-FFF2-40B4-BE49-F238E27FC236}">
                <a16:creationId xmlns:a16="http://schemas.microsoft.com/office/drawing/2014/main" id="{B673D9D7-75A6-4AE4-226E-79C397A2871D}"/>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6CB0B91-34B3-9F5A-BAC8-A94E7886C5DC}"/>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CBE09BC7-40D7-5252-6C1C-F503A117A81B}"/>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001652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D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Picture 10" descr="A red dart hitting the center of a dartboard&#10;&#10;Description automatically generated">
            <a:extLst>
              <a:ext uri="{FF2B5EF4-FFF2-40B4-BE49-F238E27FC236}">
                <a16:creationId xmlns:a16="http://schemas.microsoft.com/office/drawing/2014/main" id="{06ECAB87-E9E8-9269-808A-AE4DA532E9E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87989" cy="6857999"/>
          </a:xfrm>
          <a:prstGeom prst="rect">
            <a:avLst/>
          </a:prstGeom>
        </p:spPr>
      </p:pic>
      <p:pic>
        <p:nvPicPr>
          <p:cNvPr id="9" name="Picture 8">
            <a:extLst>
              <a:ext uri="{FF2B5EF4-FFF2-40B4-BE49-F238E27FC236}">
                <a16:creationId xmlns:a16="http://schemas.microsoft.com/office/drawing/2014/main" id="{36C2E891-B959-F4FF-6A83-B747674531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52AD34DE-EF1F-16E6-F0D2-10F19E7576A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13" name="Picture 12">
            <a:extLst>
              <a:ext uri="{FF2B5EF4-FFF2-40B4-BE49-F238E27FC236}">
                <a16:creationId xmlns:a16="http://schemas.microsoft.com/office/drawing/2014/main" id="{E7F44D47-D220-6FFA-2D73-0A6D2C428F9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14" name="Content Placeholder 2">
            <a:extLst>
              <a:ext uri="{FF2B5EF4-FFF2-40B4-BE49-F238E27FC236}">
                <a16:creationId xmlns:a16="http://schemas.microsoft.com/office/drawing/2014/main" id="{2FC88151-035A-659B-D320-5D73A11CB74B}"/>
              </a:ext>
            </a:extLst>
          </p:cNvPr>
          <p:cNvSpPr>
            <a:spLocks noGrp="1"/>
          </p:cNvSpPr>
          <p:nvPr>
            <p:ph sz="quarter" idx="13" hasCustomPrompt="1"/>
          </p:nvPr>
        </p:nvSpPr>
        <p:spPr>
          <a:xfrm>
            <a:off x="424544" y="1781175"/>
            <a:ext cx="9857140" cy="4360769"/>
          </a:xfrm>
          <a:prstGeom prst="rect">
            <a:avLst/>
          </a:prstGeom>
        </p:spPr>
        <p:txBody>
          <a:bodyPr/>
          <a:lstStyle>
            <a:lvl1pPr marL="457200" indent="-457200">
              <a:buClr>
                <a:schemeClr val="accent1"/>
              </a:buClr>
              <a:buSzPct val="100000"/>
              <a:buFont typeface="+mj-lt"/>
              <a:buAutoNum type="arabicPeriod"/>
              <a:defRPr sz="2400" b="1">
                <a:solidFill>
                  <a:schemeClr val="bg1"/>
                </a:solidFill>
              </a:defRPr>
            </a:lvl1pPr>
            <a:lvl2pPr marL="914400" indent="-457200">
              <a:buClr>
                <a:schemeClr val="accent1"/>
              </a:buClr>
              <a:buSzPct val="100000"/>
              <a:buFont typeface="+mj-lt"/>
              <a:buAutoNum type="arabicPeriod"/>
              <a:defRPr sz="2400">
                <a:solidFill>
                  <a:schemeClr val="bg1"/>
                </a:solidFill>
              </a:defRPr>
            </a:lvl2pPr>
            <a:lvl3pPr marL="1371600" indent="-457200">
              <a:buClr>
                <a:schemeClr val="accent1"/>
              </a:buClr>
              <a:buSzPct val="100000"/>
              <a:buFont typeface="+mj-lt"/>
              <a:buAutoNum type="arabicPeriod"/>
              <a:defRPr sz="2400">
                <a:solidFill>
                  <a:schemeClr val="bg1"/>
                </a:solidFill>
              </a:defRPr>
            </a:lvl3pPr>
            <a:lvl4pPr marL="1600200" indent="-228600">
              <a:buClr>
                <a:schemeClr val="accent1"/>
              </a:buClr>
              <a:buSzPct val="100000"/>
              <a:buFont typeface="Wingdings" panose="05000000000000000000" pitchFamily="2" charset="2"/>
              <a:buChar char="§"/>
              <a:defRPr sz="1800">
                <a:solidFill>
                  <a:schemeClr val="bg1"/>
                </a:solidFill>
              </a:defRPr>
            </a:lvl4pPr>
            <a:lvl5pPr marL="2057400" indent="-228600">
              <a:buClr>
                <a:schemeClr val="accent1"/>
              </a:buClr>
              <a:buSzPct val="100000"/>
              <a:buFont typeface="Wingdings" panose="05000000000000000000" pitchFamily="2" charset="2"/>
              <a:buChar char="§"/>
              <a:defRPr sz="1800">
                <a:solidFill>
                  <a:schemeClr val="bg1"/>
                </a:solidFill>
              </a:defRPr>
            </a:lvl5pPr>
          </a:lstStyle>
          <a:p>
            <a:pPr lvl="0"/>
            <a:r>
              <a:rPr lang="en-US" dirty="0"/>
              <a:t>Click to edit agenda</a:t>
            </a:r>
          </a:p>
        </p:txBody>
      </p:sp>
      <p:sp>
        <p:nvSpPr>
          <p:cNvPr id="15" name="Title 1">
            <a:extLst>
              <a:ext uri="{FF2B5EF4-FFF2-40B4-BE49-F238E27FC236}">
                <a16:creationId xmlns:a16="http://schemas.microsoft.com/office/drawing/2014/main" id="{CDBCA269-E9DF-2374-02B1-C006B631402B}"/>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solidFill>
                  <a:schemeClr val="bg1"/>
                </a:solidFill>
                <a:latin typeface="+mj-lt"/>
              </a:defRPr>
            </a:lvl1pPr>
          </a:lstStyle>
          <a:p>
            <a:r>
              <a:rPr lang="en-US" dirty="0"/>
              <a:t>CLICK TO EDIT, E.G. AGENDA</a:t>
            </a:r>
            <a:endParaRPr lang="en-GB" dirty="0"/>
          </a:p>
        </p:txBody>
      </p:sp>
    </p:spTree>
    <p:extLst>
      <p:ext uri="{BB962C8B-B14F-4D97-AF65-F5344CB8AC3E}">
        <p14:creationId xmlns:p14="http://schemas.microsoft.com/office/powerpoint/2010/main" val="197807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Pul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group of kids pulling a rope&#10;&#10;Description automatically generated">
            <a:extLst>
              <a:ext uri="{FF2B5EF4-FFF2-40B4-BE49-F238E27FC236}">
                <a16:creationId xmlns:a16="http://schemas.microsoft.com/office/drawing/2014/main" id="{56250658-E613-41DD-E1F3-EBA5C691675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685" y="0"/>
            <a:ext cx="12192000" cy="6857999"/>
          </a:xfrm>
          <a:prstGeom prst="rect">
            <a:avLst/>
          </a:prstGeom>
        </p:spPr>
      </p:pic>
      <p:pic>
        <p:nvPicPr>
          <p:cNvPr id="9" name="Picture 8">
            <a:extLst>
              <a:ext uri="{FF2B5EF4-FFF2-40B4-BE49-F238E27FC236}">
                <a16:creationId xmlns:a16="http://schemas.microsoft.com/office/drawing/2014/main" id="{36C2E891-B959-F4FF-6A83-B747674531DA}"/>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
            <a:ext cx="12192000" cy="6857999"/>
          </a:xfrm>
          <a:prstGeom prst="rect">
            <a:avLst/>
          </a:prstGeom>
        </p:spPr>
      </p:pic>
      <p:pic>
        <p:nvPicPr>
          <p:cNvPr id="6" name="Picture 5">
            <a:extLst>
              <a:ext uri="{FF2B5EF4-FFF2-40B4-BE49-F238E27FC236}">
                <a16:creationId xmlns:a16="http://schemas.microsoft.com/office/drawing/2014/main" id="{52AD34DE-EF1F-16E6-F0D2-10F19E7576AC}"/>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10" name="Content Placeholder 2">
            <a:extLst>
              <a:ext uri="{FF2B5EF4-FFF2-40B4-BE49-F238E27FC236}">
                <a16:creationId xmlns:a16="http://schemas.microsoft.com/office/drawing/2014/main" id="{832146C0-C60E-7AAF-EBD4-64C0DB26B870}"/>
              </a:ext>
            </a:extLst>
          </p:cNvPr>
          <p:cNvSpPr>
            <a:spLocks noGrp="1"/>
          </p:cNvSpPr>
          <p:nvPr>
            <p:ph sz="quarter" idx="13" hasCustomPrompt="1"/>
          </p:nvPr>
        </p:nvSpPr>
        <p:spPr>
          <a:xfrm>
            <a:off x="424544" y="1781175"/>
            <a:ext cx="9857140" cy="4360769"/>
          </a:xfrm>
          <a:prstGeom prst="rect">
            <a:avLst/>
          </a:prstGeom>
        </p:spPr>
        <p:txBody>
          <a:bodyPr/>
          <a:lstStyle>
            <a:lvl1pPr marL="457200" indent="-457200">
              <a:buClr>
                <a:schemeClr val="accent1"/>
              </a:buClr>
              <a:buSzPct val="100000"/>
              <a:buFont typeface="+mj-lt"/>
              <a:buAutoNum type="arabicPeriod"/>
              <a:defRPr sz="2400" b="1">
                <a:solidFill>
                  <a:schemeClr val="bg1"/>
                </a:solidFill>
              </a:defRPr>
            </a:lvl1pPr>
            <a:lvl2pPr marL="914400" indent="-457200">
              <a:buClr>
                <a:schemeClr val="accent1"/>
              </a:buClr>
              <a:buSzPct val="100000"/>
              <a:buFont typeface="+mj-lt"/>
              <a:buAutoNum type="arabicPeriod"/>
              <a:defRPr sz="2400">
                <a:solidFill>
                  <a:schemeClr val="bg1"/>
                </a:solidFill>
              </a:defRPr>
            </a:lvl2pPr>
            <a:lvl3pPr marL="1371600" indent="-457200">
              <a:buClr>
                <a:schemeClr val="accent1"/>
              </a:buClr>
              <a:buSzPct val="100000"/>
              <a:buFont typeface="+mj-lt"/>
              <a:buAutoNum type="arabicPeriod"/>
              <a:defRPr sz="2400">
                <a:solidFill>
                  <a:schemeClr val="bg1"/>
                </a:solidFill>
              </a:defRPr>
            </a:lvl3pPr>
            <a:lvl4pPr marL="1600200" indent="-228600">
              <a:buClr>
                <a:schemeClr val="accent1"/>
              </a:buClr>
              <a:buSzPct val="100000"/>
              <a:buFont typeface="Wingdings" panose="05000000000000000000" pitchFamily="2" charset="2"/>
              <a:buChar char="§"/>
              <a:defRPr sz="1800">
                <a:solidFill>
                  <a:schemeClr val="bg1"/>
                </a:solidFill>
              </a:defRPr>
            </a:lvl4pPr>
            <a:lvl5pPr marL="2057400" indent="-228600">
              <a:buClr>
                <a:schemeClr val="accent1"/>
              </a:buClr>
              <a:buSzPct val="100000"/>
              <a:buFont typeface="Wingdings" panose="05000000000000000000" pitchFamily="2" charset="2"/>
              <a:buChar char="§"/>
              <a:defRPr sz="1800">
                <a:solidFill>
                  <a:schemeClr val="bg1"/>
                </a:solidFill>
              </a:defRPr>
            </a:lvl5pPr>
          </a:lstStyle>
          <a:p>
            <a:pPr lvl="0"/>
            <a:r>
              <a:rPr lang="en-US" dirty="0"/>
              <a:t>Click to edit agenda</a:t>
            </a:r>
          </a:p>
        </p:txBody>
      </p:sp>
      <p:pic>
        <p:nvPicPr>
          <p:cNvPr id="5" name="Picture 4">
            <a:extLst>
              <a:ext uri="{FF2B5EF4-FFF2-40B4-BE49-F238E27FC236}">
                <a16:creationId xmlns:a16="http://schemas.microsoft.com/office/drawing/2014/main" id="{2F8D150C-BED2-6991-33E2-B68B31852D19}"/>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8" name="Title 1">
            <a:extLst>
              <a:ext uri="{FF2B5EF4-FFF2-40B4-BE49-F238E27FC236}">
                <a16:creationId xmlns:a16="http://schemas.microsoft.com/office/drawing/2014/main" id="{2ACC9F6F-C062-025D-B837-A281429D7AA4}"/>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solidFill>
                  <a:schemeClr val="bg1"/>
                </a:solidFill>
                <a:latin typeface="+mj-lt"/>
              </a:defRPr>
            </a:lvl1pPr>
          </a:lstStyle>
          <a:p>
            <a:r>
              <a:rPr lang="en-US" dirty="0"/>
              <a:t>CLICK TO EDIT, E.G. AGENDA</a:t>
            </a:r>
            <a:endParaRPr lang="en-GB" dirty="0"/>
          </a:p>
        </p:txBody>
      </p:sp>
    </p:spTree>
    <p:extLst>
      <p:ext uri="{BB962C8B-B14F-4D97-AF65-F5344CB8AC3E}">
        <p14:creationId xmlns:p14="http://schemas.microsoft.com/office/powerpoint/2010/main" val="6647435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ingle Title">
    <p:bg>
      <p:bgRef idx="1001">
        <a:schemeClr val="bg1"/>
      </p:bgRef>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BCF829B6-8F65-9C49-8B56-C81689650C91}"/>
              </a:ext>
            </a:extLst>
          </p:cNvPr>
          <p:cNvSpPr>
            <a:spLocks noGrp="1"/>
          </p:cNvSpPr>
          <p:nvPr>
            <p:ph type="title" hasCustomPrompt="1"/>
          </p:nvPr>
        </p:nvSpPr>
        <p:spPr>
          <a:xfrm>
            <a:off x="485999" y="414000"/>
            <a:ext cx="10067701" cy="475686"/>
          </a:xfrm>
          <a:prstGeom prst="rect">
            <a:avLst/>
          </a:prstGeom>
        </p:spPr>
        <p:txBody>
          <a:bodyPr lIns="0" tIns="0" rIns="0" bIns="0"/>
          <a:lstStyle>
            <a:lvl1pPr>
              <a:lnSpc>
                <a:spcPts val="4400"/>
              </a:lnSpc>
              <a:defRPr sz="3600" b="1" cap="all" spc="-100" baseline="0">
                <a:latin typeface="+mj-lt"/>
              </a:defRPr>
            </a:lvl1pPr>
          </a:lstStyle>
          <a:p>
            <a:r>
              <a:rPr lang="en-US" dirty="0"/>
              <a:t>single title, upper case</a:t>
            </a:r>
            <a:endParaRPr lang="en-GB" dirty="0"/>
          </a:p>
        </p:txBody>
      </p:sp>
      <p:sp>
        <p:nvSpPr>
          <p:cNvPr id="7" name="Text Placeholder 6">
            <a:extLst>
              <a:ext uri="{FF2B5EF4-FFF2-40B4-BE49-F238E27FC236}">
                <a16:creationId xmlns:a16="http://schemas.microsoft.com/office/drawing/2014/main" id="{A6526A71-AA71-0340-ADDE-15A0DA0261A2}"/>
              </a:ext>
            </a:extLst>
          </p:cNvPr>
          <p:cNvSpPr>
            <a:spLocks noGrp="1"/>
          </p:cNvSpPr>
          <p:nvPr>
            <p:ph type="body" sz="quarter" idx="11" hasCustomPrompt="1"/>
          </p:nvPr>
        </p:nvSpPr>
        <p:spPr>
          <a:xfrm>
            <a:off x="514576" y="977452"/>
            <a:ext cx="10039124"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sp>
        <p:nvSpPr>
          <p:cNvPr id="9" name="Rectangle 8">
            <a:extLst>
              <a:ext uri="{FF2B5EF4-FFF2-40B4-BE49-F238E27FC236}">
                <a16:creationId xmlns:a16="http://schemas.microsoft.com/office/drawing/2014/main" id="{4E8C924B-FE6C-4195-94BA-9C7F88E4620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a:extLst>
              <a:ext uri="{FF2B5EF4-FFF2-40B4-BE49-F238E27FC236}">
                <a16:creationId xmlns:a16="http://schemas.microsoft.com/office/drawing/2014/main" id="{12ADCCE5-13D3-CE70-0806-5B9AFDFE49F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Slide Number Placeholder 1">
            <a:extLst>
              <a:ext uri="{FF2B5EF4-FFF2-40B4-BE49-F238E27FC236}">
                <a16:creationId xmlns:a16="http://schemas.microsoft.com/office/drawing/2014/main" id="{31BA0255-B68A-F247-A437-8EA9512663F1}"/>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8" name="Content Placeholder 2">
            <a:extLst>
              <a:ext uri="{FF2B5EF4-FFF2-40B4-BE49-F238E27FC236}">
                <a16:creationId xmlns:a16="http://schemas.microsoft.com/office/drawing/2014/main" id="{F475563C-D454-5866-91F5-422E7E96B7D0}"/>
              </a:ext>
            </a:extLst>
          </p:cNvPr>
          <p:cNvSpPr>
            <a:spLocks noGrp="1"/>
          </p:cNvSpPr>
          <p:nvPr>
            <p:ph sz="quarter" idx="13"/>
          </p:nvPr>
        </p:nvSpPr>
        <p:spPr>
          <a:xfrm>
            <a:off x="424544" y="1781175"/>
            <a:ext cx="11332027" cy="4476750"/>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3">
            <a:extLst>
              <a:ext uri="{FF2B5EF4-FFF2-40B4-BE49-F238E27FC236}">
                <a16:creationId xmlns:a16="http://schemas.microsoft.com/office/drawing/2014/main" id="{2567530D-C0DE-CB06-FBF9-CAD198CA903F}"/>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2" name="Picture 1" descr="Marketreach Logo">
            <a:extLst>
              <a:ext uri="{FF2B5EF4-FFF2-40B4-BE49-F238E27FC236}">
                <a16:creationId xmlns:a16="http://schemas.microsoft.com/office/drawing/2014/main" id="{33A244C7-8D54-ABB4-6BD3-94A6070E2A5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312919029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ouble Title">
    <p:bg>
      <p:bgRef idx="1001">
        <a:schemeClr val="bg1"/>
      </p:bgRef>
    </p:bg>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F748C296-1AF5-F847-854D-2C0B9016D0CC}"/>
              </a:ext>
            </a:extLst>
          </p:cNvPr>
          <p:cNvSpPr>
            <a:spLocks noGrp="1"/>
          </p:cNvSpPr>
          <p:nvPr>
            <p:ph type="title" hasCustomPrompt="1"/>
          </p:nvPr>
        </p:nvSpPr>
        <p:spPr>
          <a:xfrm>
            <a:off x="486000" y="377055"/>
            <a:ext cx="10096275" cy="1050665"/>
          </a:xfrm>
          <a:prstGeom prst="rect">
            <a:avLst/>
          </a:prstGeom>
        </p:spPr>
        <p:txBody>
          <a:bodyPr lIns="0" tIns="0" rIns="0" bIns="0"/>
          <a:lstStyle>
            <a:lvl1pPr>
              <a:lnSpc>
                <a:spcPct val="100000"/>
              </a:lnSpc>
              <a:defRPr sz="3600" b="1" cap="all" spc="-100" baseline="0">
                <a:latin typeface="+mj-lt"/>
              </a:defRPr>
            </a:lvl1pPr>
          </a:lstStyle>
          <a:p>
            <a:r>
              <a:rPr lang="en-US" dirty="0"/>
              <a:t>double title,</a:t>
            </a:r>
            <a:br>
              <a:rPr lang="en-US" dirty="0"/>
            </a:br>
            <a:r>
              <a:rPr lang="en-US" dirty="0"/>
              <a:t>upper case</a:t>
            </a:r>
            <a:endParaRPr lang="en-GB" dirty="0"/>
          </a:p>
        </p:txBody>
      </p:sp>
      <p:sp>
        <p:nvSpPr>
          <p:cNvPr id="12" name="Text Placeholder 6">
            <a:extLst>
              <a:ext uri="{FF2B5EF4-FFF2-40B4-BE49-F238E27FC236}">
                <a16:creationId xmlns:a16="http://schemas.microsoft.com/office/drawing/2014/main" id="{9ABC905B-966A-324C-BD60-0E81083AC33D}"/>
              </a:ext>
            </a:extLst>
          </p:cNvPr>
          <p:cNvSpPr>
            <a:spLocks noGrp="1"/>
          </p:cNvSpPr>
          <p:nvPr>
            <p:ph type="body" sz="quarter" idx="11" hasCustomPrompt="1"/>
          </p:nvPr>
        </p:nvSpPr>
        <p:spPr>
          <a:xfrm>
            <a:off x="514575" y="1468614"/>
            <a:ext cx="10067699" cy="275916"/>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sp>
        <p:nvSpPr>
          <p:cNvPr id="8" name="Rectangle 7">
            <a:extLst>
              <a:ext uri="{FF2B5EF4-FFF2-40B4-BE49-F238E27FC236}">
                <a16:creationId xmlns:a16="http://schemas.microsoft.com/office/drawing/2014/main" id="{4FCE2DE8-03B2-4D41-8C78-EBE9436DA30B}"/>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a:extLst>
              <a:ext uri="{FF2B5EF4-FFF2-40B4-BE49-F238E27FC236}">
                <a16:creationId xmlns:a16="http://schemas.microsoft.com/office/drawing/2014/main" id="{EAE697FE-9F90-4E61-A5A4-654ACBE73B30}"/>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Slide Number Placeholder 1">
            <a:extLst>
              <a:ext uri="{FF2B5EF4-FFF2-40B4-BE49-F238E27FC236}">
                <a16:creationId xmlns:a16="http://schemas.microsoft.com/office/drawing/2014/main" id="{3A0B263F-3014-55F6-0546-D7E9A23B80C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5" name="Content Placeholder 2">
            <a:extLst>
              <a:ext uri="{FF2B5EF4-FFF2-40B4-BE49-F238E27FC236}">
                <a16:creationId xmlns:a16="http://schemas.microsoft.com/office/drawing/2014/main" id="{5157C870-9501-4331-FCE1-7C5D289D1518}"/>
              </a:ext>
            </a:extLst>
          </p:cNvPr>
          <p:cNvSpPr>
            <a:spLocks noGrp="1"/>
          </p:cNvSpPr>
          <p:nvPr>
            <p:ph sz="quarter" idx="13"/>
          </p:nvPr>
        </p:nvSpPr>
        <p:spPr>
          <a:xfrm>
            <a:off x="424544" y="1781175"/>
            <a:ext cx="11332027" cy="4476750"/>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Marketreach Logo">
            <a:extLst>
              <a:ext uri="{FF2B5EF4-FFF2-40B4-BE49-F238E27FC236}">
                <a16:creationId xmlns:a16="http://schemas.microsoft.com/office/drawing/2014/main" id="{CE69A10F-CEFA-57E0-B395-AB5769B8DDC9}"/>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3" name="Text Placeholder 3">
            <a:extLst>
              <a:ext uri="{FF2B5EF4-FFF2-40B4-BE49-F238E27FC236}">
                <a16:creationId xmlns:a16="http://schemas.microsoft.com/office/drawing/2014/main" id="{DEEC3C1A-4249-C6CD-BEE3-3632FD25D9CD}"/>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329247614"/>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Divider, Win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close-up of a windmill&#10;&#10;Description automatically generated">
            <a:extLst>
              <a:ext uri="{FF2B5EF4-FFF2-40B4-BE49-F238E27FC236}">
                <a16:creationId xmlns:a16="http://schemas.microsoft.com/office/drawing/2014/main" id="{615FB81F-FAC9-B398-6A98-C241E9E2DE3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79721"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600F66D9-CD2E-B4EF-3856-45381210F97F}"/>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7241189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Divider, Readin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erson reading a paper&#10;&#10;Description automatically generated">
            <a:extLst>
              <a:ext uri="{FF2B5EF4-FFF2-40B4-BE49-F238E27FC236}">
                <a16:creationId xmlns:a16="http://schemas.microsoft.com/office/drawing/2014/main" id="{3747269B-3FFA-D268-DCDB-A7CC7BCCAC8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
            <a:ext cx="12191999"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2" y="-1"/>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14B8FB92-66BA-B898-5637-878EF6BC97A3}"/>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5100114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Divider, Chai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child sitting in a chair with his feet on the radiator&#10;&#10;Description automatically generated">
            <a:extLst>
              <a:ext uri="{FF2B5EF4-FFF2-40B4-BE49-F238E27FC236}">
                <a16:creationId xmlns:a16="http://schemas.microsoft.com/office/drawing/2014/main" id="{CEAC376B-CCB0-2363-6C56-83FCF3F8C8D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C70DE8BC-FDB4-6154-C871-0783F60E234E}"/>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1853604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Leaf">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Sun shining through the leaves of a plant&#10;&#10;Description automatically generated">
            <a:extLst>
              <a:ext uri="{FF2B5EF4-FFF2-40B4-BE49-F238E27FC236}">
                <a16:creationId xmlns:a16="http://schemas.microsoft.com/office/drawing/2014/main" id="{F18017F1-DFA3-5309-EB08-6A9E10AE34C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0161" cy="6862177"/>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4177"/>
            <a:ext cx="12203553" cy="6862177"/>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8" name="Picture 7">
            <a:extLst>
              <a:ext uri="{FF2B5EF4-FFF2-40B4-BE49-F238E27FC236}">
                <a16:creationId xmlns:a16="http://schemas.microsoft.com/office/drawing/2014/main" id="{F2E0E154-6A25-2A4A-3E15-9C6348423C99}"/>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829708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Divider, Lett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opening a letter&#10;&#10;Description automatically generated">
            <a:extLst>
              <a:ext uri="{FF2B5EF4-FFF2-40B4-BE49-F238E27FC236}">
                <a16:creationId xmlns:a16="http://schemas.microsoft.com/office/drawing/2014/main" id="{FD803DEC-AE53-3DD8-25E4-14BC033CC16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192000" cy="6858001"/>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9" name="Picture 8">
            <a:extLst>
              <a:ext uri="{FF2B5EF4-FFF2-40B4-BE49-F238E27FC236}">
                <a16:creationId xmlns:a16="http://schemas.microsoft.com/office/drawing/2014/main" id="{A6404FCE-67E0-37DA-59FC-590BE9BFFF54}"/>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22330063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Divider, Cu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person holding a trophy&#10;&#10;Description automatically generated">
            <a:extLst>
              <a:ext uri="{FF2B5EF4-FFF2-40B4-BE49-F238E27FC236}">
                <a16:creationId xmlns:a16="http://schemas.microsoft.com/office/drawing/2014/main" id="{98EA204B-B88F-774C-B8FC-1737FCFE63C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19880341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treng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A child in a garment holding a barbell&#10;&#10;Description automatically generated">
            <a:extLst>
              <a:ext uri="{FF2B5EF4-FFF2-40B4-BE49-F238E27FC236}">
                <a16:creationId xmlns:a16="http://schemas.microsoft.com/office/drawing/2014/main" id="{8B2B9B5B-81FB-F17D-3E14-36361647139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0"/>
            <a:ext cx="12186660"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474"/>
          <a:stretch/>
        </p:blipFill>
        <p:spPr>
          <a:xfrm>
            <a:off x="0" y="0"/>
            <a:ext cx="12192000"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DBB20C6A-C347-EBF1-B98B-A8DF1551CFD4}"/>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3" name="Subtitle 2">
            <a:extLst>
              <a:ext uri="{FF2B5EF4-FFF2-40B4-BE49-F238E27FC236}">
                <a16:creationId xmlns:a16="http://schemas.microsoft.com/office/drawing/2014/main" id="{BFF5E309-D550-02BD-695F-41FC14113291}"/>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5" name="Text Placeholder 37">
            <a:extLst>
              <a:ext uri="{FF2B5EF4-FFF2-40B4-BE49-F238E27FC236}">
                <a16:creationId xmlns:a16="http://schemas.microsoft.com/office/drawing/2014/main" id="{37474BBE-261E-CE92-2409-6CC0FC03F04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2593638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ection Divider, Lea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person jumping in the air&#10;&#10;Description automatically generated">
            <a:extLst>
              <a:ext uri="{FF2B5EF4-FFF2-40B4-BE49-F238E27FC236}">
                <a16:creationId xmlns:a16="http://schemas.microsoft.com/office/drawing/2014/main" id="{C7A8A9E9-53E7-CAF4-4CAC-31F63B2E9359}"/>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4018" y="0"/>
            <a:ext cx="12196017" cy="6858001"/>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4018" y="0"/>
            <a:ext cx="12196017"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40568344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ection Divider, Welcom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7B055BB-1529-C50D-CBCF-F628B50B4C3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group of women hugging in a doorway&#10;&#10;Description automatically generated">
            <a:extLst>
              <a:ext uri="{FF2B5EF4-FFF2-40B4-BE49-F238E27FC236}">
                <a16:creationId xmlns:a16="http://schemas.microsoft.com/office/drawing/2014/main" id="{44F0A615-6D8F-D83D-B4CF-11D559B3F9D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1"/>
            <a:ext cx="12192001" cy="6858000"/>
          </a:xfrm>
          <a:prstGeom prst="rect">
            <a:avLst/>
          </a:prstGeom>
        </p:spPr>
      </p:pic>
      <p:pic>
        <p:nvPicPr>
          <p:cNvPr id="11" name="Picture 10">
            <a:extLst>
              <a:ext uri="{FF2B5EF4-FFF2-40B4-BE49-F238E27FC236}">
                <a16:creationId xmlns:a16="http://schemas.microsoft.com/office/drawing/2014/main" id="{329404A4-47A7-E7C4-0A56-CA60C4C34A35}"/>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191999" cy="6858000"/>
          </a:xfrm>
          <a:prstGeom prst="rect">
            <a:avLst/>
          </a:prstGeom>
        </p:spPr>
      </p:pic>
      <p:sp>
        <p:nvSpPr>
          <p:cNvPr id="12" name="Text Placeholder 2">
            <a:extLst>
              <a:ext uri="{FF2B5EF4-FFF2-40B4-BE49-F238E27FC236}">
                <a16:creationId xmlns:a16="http://schemas.microsoft.com/office/drawing/2014/main" id="{3E1E86E8-D6DF-AA20-3BF4-097B26D38D2C}"/>
              </a:ext>
            </a:extLst>
          </p:cNvPr>
          <p:cNvSpPr>
            <a:spLocks noGrp="1"/>
          </p:cNvSpPr>
          <p:nvPr>
            <p:ph type="body" sz="quarter" idx="10"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13" name="Picture 12">
            <a:extLst>
              <a:ext uri="{FF2B5EF4-FFF2-40B4-BE49-F238E27FC236}">
                <a16:creationId xmlns:a16="http://schemas.microsoft.com/office/drawing/2014/main" id="{35E09024-86C2-D8D2-05E9-BB4065BCA75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5" name="Picture 4">
            <a:extLst>
              <a:ext uri="{FF2B5EF4-FFF2-40B4-BE49-F238E27FC236}">
                <a16:creationId xmlns:a16="http://schemas.microsoft.com/office/drawing/2014/main" id="{9B62D625-6327-C60A-C457-754D161ACDDC}"/>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41408795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ection Divider, No Image, Black">
    <p:bg>
      <p:bgPr>
        <a:solidFill>
          <a:schemeClr val="tx1"/>
        </a:solidFill>
        <a:effectLst/>
      </p:bgPr>
    </p:bg>
    <p:spTree>
      <p:nvGrpSpPr>
        <p:cNvPr id="1" name=""/>
        <p:cNvGrpSpPr/>
        <p:nvPr/>
      </p:nvGrpSpPr>
      <p:grpSpPr>
        <a:xfrm>
          <a:off x="0" y="0"/>
          <a:ext cx="0" cy="0"/>
          <a:chOff x="0" y="0"/>
          <a:chExt cx="0" cy="0"/>
        </a:xfrm>
      </p:grpSpPr>
      <p:sp>
        <p:nvSpPr>
          <p:cNvPr id="5" name="Text Placeholder 2">
            <a:extLst>
              <a:ext uri="{FF2B5EF4-FFF2-40B4-BE49-F238E27FC236}">
                <a16:creationId xmlns:a16="http://schemas.microsoft.com/office/drawing/2014/main" id="{E1BAD6FF-2C18-B6DE-7C43-6A3405FAC0CA}"/>
              </a:ext>
            </a:extLst>
          </p:cNvPr>
          <p:cNvSpPr>
            <a:spLocks noGrp="1"/>
          </p:cNvSpPr>
          <p:nvPr>
            <p:ph type="body" sz="quarter" idx="11"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chemeClr val="bg1"/>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3" name="Picture 2">
            <a:extLst>
              <a:ext uri="{FF2B5EF4-FFF2-40B4-BE49-F238E27FC236}">
                <a16:creationId xmlns:a16="http://schemas.microsoft.com/office/drawing/2014/main" id="{211E7AB0-5A82-805E-31C3-ACFDAB4A47BA}"/>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4" name="Picture 3">
            <a:extLst>
              <a:ext uri="{FF2B5EF4-FFF2-40B4-BE49-F238E27FC236}">
                <a16:creationId xmlns:a16="http://schemas.microsoft.com/office/drawing/2014/main" id="{1F0B18E9-00FF-1497-33D7-6BAFFE7A1409}"/>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76784790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ection Divider, No Image,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CEBDDC6-21E8-07E3-5F83-CCE0FC6C6FE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ext Placeholder 2">
            <a:extLst>
              <a:ext uri="{FF2B5EF4-FFF2-40B4-BE49-F238E27FC236}">
                <a16:creationId xmlns:a16="http://schemas.microsoft.com/office/drawing/2014/main" id="{E1BAD6FF-2C18-B6DE-7C43-6A3405FAC0CA}"/>
              </a:ext>
            </a:extLst>
          </p:cNvPr>
          <p:cNvSpPr>
            <a:spLocks noGrp="1"/>
          </p:cNvSpPr>
          <p:nvPr>
            <p:ph type="body" sz="quarter" idx="11" hasCustomPrompt="1"/>
          </p:nvPr>
        </p:nvSpPr>
        <p:spPr>
          <a:xfrm>
            <a:off x="1613767" y="2396025"/>
            <a:ext cx="8964468" cy="2065950"/>
          </a:xfrm>
          <a:prstGeom prst="rect">
            <a:avLst/>
          </a:prstGeom>
          <a:ln>
            <a:noFill/>
          </a:ln>
        </p:spPr>
        <p:txBody>
          <a:bodyPr lIns="0" tIns="0" rIns="0" bIns="0" anchor="ctr" anchorCtr="0">
            <a:noAutofit/>
          </a:bodyPr>
          <a:lstStyle>
            <a:lvl1pPr marL="0" indent="0" algn="ctr">
              <a:buNone/>
              <a:defRPr sz="4800" b="1" cap="all" spc="-100" baseline="0">
                <a:solidFill>
                  <a:srgbClr val="000000"/>
                </a:solidFill>
                <a:latin typeface="+mj-lt"/>
              </a:defRPr>
            </a:lvl1pPr>
            <a:lvl2pPr marL="457200" indent="0">
              <a:buNone/>
              <a:defRPr sz="9600" cap="all" spc="-100" baseline="0">
                <a:latin typeface="Impact" panose="020B0806030902050204" pitchFamily="34" charset="0"/>
              </a:defRPr>
            </a:lvl2pPr>
            <a:lvl3pPr marL="914400" indent="0">
              <a:buNone/>
              <a:defRPr sz="9600" cap="all" spc="-100" baseline="0">
                <a:latin typeface="Impact" panose="020B0806030902050204" pitchFamily="34" charset="0"/>
              </a:defRPr>
            </a:lvl3pPr>
            <a:lvl4pPr marL="1371600" indent="0">
              <a:buNone/>
              <a:defRPr sz="9600" cap="all" spc="-100" baseline="0">
                <a:latin typeface="Impact" panose="020B0806030902050204" pitchFamily="34" charset="0"/>
              </a:defRPr>
            </a:lvl4pPr>
            <a:lvl5pPr marL="1828800" indent="0">
              <a:buNone/>
              <a:defRPr sz="9600" cap="all" spc="-100" baseline="0">
                <a:latin typeface="Impact" panose="020B0806030902050204" pitchFamily="34" charset="0"/>
              </a:defRPr>
            </a:lvl5pPr>
          </a:lstStyle>
          <a:p>
            <a:pPr lvl="0"/>
            <a:r>
              <a:rPr lang="en-US" dirty="0"/>
              <a:t>SECTION DIVIDER</a:t>
            </a:r>
            <a:endParaRPr lang="en-GB" dirty="0"/>
          </a:p>
        </p:txBody>
      </p:sp>
      <p:pic>
        <p:nvPicPr>
          <p:cNvPr id="3" name="Picture 2">
            <a:extLst>
              <a:ext uri="{FF2B5EF4-FFF2-40B4-BE49-F238E27FC236}">
                <a16:creationId xmlns:a16="http://schemas.microsoft.com/office/drawing/2014/main" id="{56C03CEC-3C11-D151-C389-E5C20874E434}"/>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pic>
        <p:nvPicPr>
          <p:cNvPr id="2" name="Picture 1" descr="Marketreach Logo">
            <a:extLst>
              <a:ext uri="{FF2B5EF4-FFF2-40B4-BE49-F238E27FC236}">
                <a16:creationId xmlns:a16="http://schemas.microsoft.com/office/drawing/2014/main" id="{20725AC2-C666-6A35-B249-2BA790DEA29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407019173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Skateboar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person sitting on a skateboard with her arms outstretched&#10;&#10;Description automatically generated">
            <a:extLst>
              <a:ext uri="{FF2B5EF4-FFF2-40B4-BE49-F238E27FC236}">
                <a16:creationId xmlns:a16="http://schemas.microsoft.com/office/drawing/2014/main" id="{D39316BD-BF8E-85A5-A660-20126224871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207678" cy="6858000"/>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178429832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Quote, Char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close-up of a graph&#10;&#10;Description automatically generated">
            <a:extLst>
              <a:ext uri="{FF2B5EF4-FFF2-40B4-BE49-F238E27FC236}">
                <a16:creationId xmlns:a16="http://schemas.microsoft.com/office/drawing/2014/main" id="{B2C8C370-F749-841F-1670-8CF0F3341B2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7678" cy="6857999"/>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5940"/>
            <a:ext cx="12207678" cy="6863939"/>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166811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Quote, Group">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group of people laughing while looking at a phone&#10;&#10;Description automatically generated">
            <a:extLst>
              <a:ext uri="{FF2B5EF4-FFF2-40B4-BE49-F238E27FC236}">
                <a16:creationId xmlns:a16="http://schemas.microsoft.com/office/drawing/2014/main" id="{5C084F28-5243-2540-6012-D6687E66AD1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11520"/>
            <a:ext cx="12192000" cy="6869519"/>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1"/>
            <a:ext cx="12200682" cy="6869518"/>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85581242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Quote, Keyboar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close-up of a keyboard&#10;&#10;Description automatically generated">
            <a:extLst>
              <a:ext uri="{FF2B5EF4-FFF2-40B4-BE49-F238E27FC236}">
                <a16:creationId xmlns:a16="http://schemas.microsoft.com/office/drawing/2014/main" id="{B16AC698-A3D4-7B74-453B-78192D0B612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7677" cy="6858000"/>
          </a:xfrm>
          <a:prstGeom prst="rect">
            <a:avLst/>
          </a:prstGeom>
        </p:spPr>
      </p:pic>
      <p:pic>
        <p:nvPicPr>
          <p:cNvPr id="3" name="Picture 2">
            <a:extLst>
              <a:ext uri="{FF2B5EF4-FFF2-40B4-BE49-F238E27FC236}">
                <a16:creationId xmlns:a16="http://schemas.microsoft.com/office/drawing/2014/main" id="{E7917D75-75C1-F88B-C3F0-40617987ED01}"/>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1" y="0"/>
            <a:ext cx="12207677" cy="6858000"/>
          </a:xfrm>
          <a:prstGeom prst="rect">
            <a:avLst/>
          </a:prstGeom>
        </p:spPr>
      </p:pic>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20486323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Quot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DC8891A-1B49-7E81-A9D1-1CF8C21C7891}"/>
              </a:ext>
            </a:extLst>
          </p:cNvPr>
          <p:cNvSpPr/>
          <p:nvPr userDrawn="1"/>
        </p:nvSpPr>
        <p:spPr>
          <a:xfrm>
            <a:off x="97654" y="6658252"/>
            <a:ext cx="2041864" cy="13316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7CBDDB04-6D01-FF80-1980-FDD54FE00524}"/>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25" name="TextBox 24">
            <a:extLst>
              <a:ext uri="{FF2B5EF4-FFF2-40B4-BE49-F238E27FC236}">
                <a16:creationId xmlns:a16="http://schemas.microsoft.com/office/drawing/2014/main" id="{679F4426-A095-BFAB-0470-E4BBEB7BAE40}"/>
              </a:ext>
            </a:extLst>
          </p:cNvPr>
          <p:cNvSpPr txBox="1"/>
          <p:nvPr userDrawn="1"/>
        </p:nvSpPr>
        <p:spPr>
          <a:xfrm flipH="1" flipV="1">
            <a:off x="5724393" y="3626208"/>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sp>
        <p:nvSpPr>
          <p:cNvPr id="5" name="TextBox 4">
            <a:extLst>
              <a:ext uri="{FF2B5EF4-FFF2-40B4-BE49-F238E27FC236}">
                <a16:creationId xmlns:a16="http://schemas.microsoft.com/office/drawing/2014/main" id="{1E6BB35E-3D3B-E87B-066F-3B97A26F8F78}"/>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6" name="Straight Connector 5">
            <a:extLst>
              <a:ext uri="{FF2B5EF4-FFF2-40B4-BE49-F238E27FC236}">
                <a16:creationId xmlns:a16="http://schemas.microsoft.com/office/drawing/2014/main" id="{0EE6FB35-132C-405E-3A0C-C9A9249C786E}"/>
              </a:ext>
            </a:extLst>
          </p:cNvPr>
          <p:cNvCxnSpPr>
            <a:cxnSpLocks/>
          </p:cNvCxnSpPr>
          <p:nvPr userDrawn="1"/>
        </p:nvCxnSpPr>
        <p:spPr>
          <a:xfrm>
            <a:off x="1848187" y="1936205"/>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8D674EA6-27FD-7C7D-1475-E8244190EBC4}"/>
              </a:ext>
            </a:extLst>
          </p:cNvPr>
          <p:cNvCxnSpPr>
            <a:cxnSpLocks/>
          </p:cNvCxnSpPr>
          <p:nvPr userDrawn="1"/>
        </p:nvCxnSpPr>
        <p:spPr>
          <a:xfrm flipV="1">
            <a:off x="1848187" y="1920303"/>
            <a:ext cx="0" cy="3229213"/>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43E2AA7-BAC6-23DA-8D55-0F03CADEF284}"/>
              </a:ext>
            </a:extLst>
          </p:cNvPr>
          <p:cNvCxnSpPr>
            <a:cxnSpLocks/>
          </p:cNvCxnSpPr>
          <p:nvPr userDrawn="1"/>
        </p:nvCxnSpPr>
        <p:spPr>
          <a:xfrm>
            <a:off x="1840236" y="5138228"/>
            <a:ext cx="3806655"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5AB754-A131-147D-A9AE-576DDEC47CA3}"/>
              </a:ext>
            </a:extLst>
          </p:cNvPr>
          <p:cNvCxnSpPr>
            <a:cxnSpLocks/>
          </p:cNvCxnSpPr>
          <p:nvPr userDrawn="1"/>
        </p:nvCxnSpPr>
        <p:spPr>
          <a:xfrm>
            <a:off x="6518279" y="1936205"/>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0126DB2-3B30-46C2-416B-10616938F124}"/>
              </a:ext>
            </a:extLst>
          </p:cNvPr>
          <p:cNvCxnSpPr>
            <a:cxnSpLocks/>
          </p:cNvCxnSpPr>
          <p:nvPr userDrawn="1"/>
        </p:nvCxnSpPr>
        <p:spPr>
          <a:xfrm>
            <a:off x="6526230" y="5130683"/>
            <a:ext cx="3775430"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91CBE39-184A-A0B7-DA27-EF514D9D4FD1}"/>
              </a:ext>
            </a:extLst>
          </p:cNvPr>
          <p:cNvSpPr txBox="1"/>
          <p:nvPr userDrawn="1"/>
        </p:nvSpPr>
        <p:spPr>
          <a:xfrm>
            <a:off x="5724393" y="1201490"/>
            <a:ext cx="774571" cy="2215991"/>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rgbClr val="FFFFFF"/>
                </a:solidFill>
                <a:effectLst/>
                <a:uLnTx/>
                <a:uFillTx/>
                <a:latin typeface="Arial" panose="020B0604020202020204" pitchFamily="34" charset="0"/>
                <a:ea typeface="+mn-ea"/>
                <a:cs typeface="Arial" panose="020B0604020202020204" pitchFamily="34" charset="0"/>
              </a:rPr>
              <a:t>“</a:t>
            </a:r>
          </a:p>
        </p:txBody>
      </p:sp>
      <p:cxnSp>
        <p:nvCxnSpPr>
          <p:cNvPr id="26" name="Straight Connector 25">
            <a:extLst>
              <a:ext uri="{FF2B5EF4-FFF2-40B4-BE49-F238E27FC236}">
                <a16:creationId xmlns:a16="http://schemas.microsoft.com/office/drawing/2014/main" id="{4C596B23-43CF-DCD2-5325-27718AEB2FFE}"/>
              </a:ext>
            </a:extLst>
          </p:cNvPr>
          <p:cNvCxnSpPr>
            <a:cxnSpLocks/>
          </p:cNvCxnSpPr>
          <p:nvPr userDrawn="1"/>
        </p:nvCxnSpPr>
        <p:spPr>
          <a:xfrm flipV="1">
            <a:off x="10293709" y="1920303"/>
            <a:ext cx="0" cy="321792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8" name="Text Placeholder 3">
            <a:extLst>
              <a:ext uri="{FF2B5EF4-FFF2-40B4-BE49-F238E27FC236}">
                <a16:creationId xmlns:a16="http://schemas.microsoft.com/office/drawing/2014/main" id="{14D53B08-74AE-EB4C-6E5B-BBFFA0A06EFB}"/>
              </a:ext>
            </a:extLst>
          </p:cNvPr>
          <p:cNvSpPr>
            <a:spLocks noGrp="1"/>
          </p:cNvSpPr>
          <p:nvPr>
            <p:ph type="body" sz="quarter" idx="11" hasCustomPrompt="1"/>
          </p:nvPr>
        </p:nvSpPr>
        <p:spPr>
          <a:xfrm>
            <a:off x="1979876" y="2298702"/>
            <a:ext cx="8173940" cy="2454252"/>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29" name="Text Placeholder 3">
            <a:extLst>
              <a:ext uri="{FF2B5EF4-FFF2-40B4-BE49-F238E27FC236}">
                <a16:creationId xmlns:a16="http://schemas.microsoft.com/office/drawing/2014/main" id="{A6201096-4877-2A97-D8CA-CB0620EBC7CD}"/>
              </a:ext>
            </a:extLst>
          </p:cNvPr>
          <p:cNvSpPr>
            <a:spLocks noGrp="1"/>
          </p:cNvSpPr>
          <p:nvPr>
            <p:ph type="body" sz="quarter" idx="12" hasCustomPrompt="1"/>
          </p:nvPr>
        </p:nvSpPr>
        <p:spPr>
          <a:xfrm>
            <a:off x="6518279" y="5257800"/>
            <a:ext cx="3775429" cy="329395"/>
          </a:xfrm>
          <a:prstGeom prst="rect">
            <a:avLst/>
          </a:prstGeom>
        </p:spPr>
        <p:txBody>
          <a:bodyPr anchor="ctr" anchorCtr="0"/>
          <a:lstStyle>
            <a:lvl1pPr marL="0" indent="0" algn="r">
              <a:buNone/>
              <a:defRPr sz="1800" b="0">
                <a:solidFill>
                  <a:schemeClr val="bg1"/>
                </a:solidFill>
                <a:latin typeface="+mn-lt"/>
              </a:defRPr>
            </a:lvl1pPr>
          </a:lstStyle>
          <a:p>
            <a:pPr lvl="0"/>
            <a:r>
              <a:rPr lang="en-US" dirty="0"/>
              <a:t>Quote source or person’s name here</a:t>
            </a:r>
          </a:p>
        </p:txBody>
      </p:sp>
      <p:pic>
        <p:nvPicPr>
          <p:cNvPr id="10" name="Picture 9">
            <a:extLst>
              <a:ext uri="{FF2B5EF4-FFF2-40B4-BE49-F238E27FC236}">
                <a16:creationId xmlns:a16="http://schemas.microsoft.com/office/drawing/2014/main" id="{0A65EEDA-90AC-B4A3-3819-1586981160DB}"/>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3745316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Quote, No Image, White">
    <p:bg>
      <p:bgPr>
        <a:solidFill>
          <a:schemeClr val="bg1"/>
        </a:solidFill>
        <a:effectLst/>
      </p:bgPr>
    </p:bg>
    <p:spTree>
      <p:nvGrpSpPr>
        <p:cNvPr id="1" name=""/>
        <p:cNvGrpSpPr/>
        <p:nvPr/>
      </p:nvGrpSpPr>
      <p:grpSpPr>
        <a:xfrm>
          <a:off x="0" y="0"/>
          <a:ext cx="0" cy="0"/>
          <a:chOff x="0" y="0"/>
          <a:chExt cx="0" cy="0"/>
        </a:xfrm>
      </p:grpSpPr>
      <p:pic>
        <p:nvPicPr>
          <p:cNvPr id="19" name="Picture 18">
            <a:extLst>
              <a:ext uri="{FF2B5EF4-FFF2-40B4-BE49-F238E27FC236}">
                <a16:creationId xmlns:a16="http://schemas.microsoft.com/office/drawing/2014/main" id="{B7E58F1E-BE42-005F-61DA-303AF0C9384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
        <p:nvSpPr>
          <p:cNvPr id="21" name="Rectangle 20">
            <a:extLst>
              <a:ext uri="{FF2B5EF4-FFF2-40B4-BE49-F238E27FC236}">
                <a16:creationId xmlns:a16="http://schemas.microsoft.com/office/drawing/2014/main" id="{D9567541-6B89-459A-8389-EA678A028EED}"/>
              </a:ext>
            </a:extLst>
          </p:cNvPr>
          <p:cNvSpPr/>
          <p:nvPr userDrawn="1"/>
        </p:nvSpPr>
        <p:spPr>
          <a:xfrm>
            <a:off x="106326" y="6609810"/>
            <a:ext cx="1493186" cy="1631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2" name="TextBox 21">
            <a:extLst>
              <a:ext uri="{FF2B5EF4-FFF2-40B4-BE49-F238E27FC236}">
                <a16:creationId xmlns:a16="http://schemas.microsoft.com/office/drawing/2014/main" id="{2B8EA749-2134-FC2B-483D-5BE450CD3A22}"/>
              </a:ext>
            </a:extLst>
          </p:cNvPr>
          <p:cNvSpPr txBox="1"/>
          <p:nvPr userDrawn="1"/>
        </p:nvSpPr>
        <p:spPr>
          <a:xfrm flipH="1" flipV="1">
            <a:off x="5724393" y="3626208"/>
            <a:ext cx="774571" cy="2215991"/>
          </a:xfrm>
          <a:prstGeom prst="rect">
            <a:avLst/>
          </a:prstGeom>
          <a:noFill/>
          <a:ln>
            <a:no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sp>
        <p:nvSpPr>
          <p:cNvPr id="23" name="TextBox 22">
            <a:extLst>
              <a:ext uri="{FF2B5EF4-FFF2-40B4-BE49-F238E27FC236}">
                <a16:creationId xmlns:a16="http://schemas.microsoft.com/office/drawing/2014/main" id="{15C53A91-1C2E-7549-551D-F64DA266ECFB}"/>
              </a:ext>
            </a:extLst>
          </p:cNvPr>
          <p:cNvSpPr txBox="1"/>
          <p:nvPr userDrawn="1"/>
        </p:nvSpPr>
        <p:spPr>
          <a:xfrm>
            <a:off x="5724393" y="1201490"/>
            <a:ext cx="774571" cy="2215991"/>
          </a:xfrm>
          <a:prstGeom prst="rect">
            <a:avLst/>
          </a:prstGeom>
          <a:noFill/>
          <a:ln>
            <a:solidFill>
              <a:schemeClr val="tx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cxnSp>
        <p:nvCxnSpPr>
          <p:cNvPr id="24" name="Straight Connector 23">
            <a:extLst>
              <a:ext uri="{FF2B5EF4-FFF2-40B4-BE49-F238E27FC236}">
                <a16:creationId xmlns:a16="http://schemas.microsoft.com/office/drawing/2014/main" id="{B91F77CA-8475-8A83-5294-69CCAF54FD54}"/>
              </a:ext>
            </a:extLst>
          </p:cNvPr>
          <p:cNvCxnSpPr>
            <a:cxnSpLocks/>
          </p:cNvCxnSpPr>
          <p:nvPr userDrawn="1"/>
        </p:nvCxnSpPr>
        <p:spPr>
          <a:xfrm>
            <a:off x="1848187" y="1936205"/>
            <a:ext cx="38066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EC1E353-1A4A-567E-772B-1C8F3775DB4F}"/>
              </a:ext>
            </a:extLst>
          </p:cNvPr>
          <p:cNvCxnSpPr>
            <a:cxnSpLocks/>
          </p:cNvCxnSpPr>
          <p:nvPr userDrawn="1"/>
        </p:nvCxnSpPr>
        <p:spPr>
          <a:xfrm flipV="1">
            <a:off x="1848187" y="1920303"/>
            <a:ext cx="0" cy="322921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FD84219-E493-B6AB-9472-604A6059B963}"/>
              </a:ext>
            </a:extLst>
          </p:cNvPr>
          <p:cNvCxnSpPr>
            <a:cxnSpLocks/>
          </p:cNvCxnSpPr>
          <p:nvPr userDrawn="1"/>
        </p:nvCxnSpPr>
        <p:spPr>
          <a:xfrm>
            <a:off x="1840236" y="5138228"/>
            <a:ext cx="3806655"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B137C3FA-4087-AD74-949D-725DD73C51FD}"/>
              </a:ext>
            </a:extLst>
          </p:cNvPr>
          <p:cNvCxnSpPr>
            <a:cxnSpLocks/>
          </p:cNvCxnSpPr>
          <p:nvPr userDrawn="1"/>
        </p:nvCxnSpPr>
        <p:spPr>
          <a:xfrm>
            <a:off x="6518279" y="1936205"/>
            <a:ext cx="377543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7FF4872E-9A1A-0972-CF8B-3C85AD9E64C0}"/>
              </a:ext>
            </a:extLst>
          </p:cNvPr>
          <p:cNvCxnSpPr>
            <a:cxnSpLocks/>
          </p:cNvCxnSpPr>
          <p:nvPr userDrawn="1"/>
        </p:nvCxnSpPr>
        <p:spPr>
          <a:xfrm>
            <a:off x="6526230" y="5130683"/>
            <a:ext cx="377543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E4DEB20A-F436-3145-CDBC-7DAD4055765D}"/>
              </a:ext>
            </a:extLst>
          </p:cNvPr>
          <p:cNvSpPr txBox="1"/>
          <p:nvPr userDrawn="1"/>
        </p:nvSpPr>
        <p:spPr>
          <a:xfrm>
            <a:off x="5724393" y="1201490"/>
            <a:ext cx="774571" cy="2215991"/>
          </a:xfrm>
          <a:prstGeom prst="rect">
            <a:avLst/>
          </a:prstGeom>
          <a:noFill/>
          <a:ln>
            <a:solidFill>
              <a:schemeClr val="bg1"/>
            </a:solidFill>
          </a:ln>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3800" b="0" i="0" u="none" strike="noStrike" kern="1200" cap="none" spc="0" normalizeH="0" baseline="0" noProof="0" dirty="0">
                <a:ln>
                  <a:noFill/>
                </a:ln>
                <a:solidFill>
                  <a:schemeClr val="tx1"/>
                </a:solidFill>
                <a:effectLst/>
                <a:uLnTx/>
                <a:uFillTx/>
                <a:latin typeface="Arial" panose="020B0604020202020204" pitchFamily="34" charset="0"/>
                <a:ea typeface="+mn-ea"/>
                <a:cs typeface="Arial" panose="020B0604020202020204" pitchFamily="34" charset="0"/>
              </a:rPr>
              <a:t>“</a:t>
            </a:r>
          </a:p>
        </p:txBody>
      </p:sp>
      <p:cxnSp>
        <p:nvCxnSpPr>
          <p:cNvPr id="30" name="Straight Connector 29">
            <a:extLst>
              <a:ext uri="{FF2B5EF4-FFF2-40B4-BE49-F238E27FC236}">
                <a16:creationId xmlns:a16="http://schemas.microsoft.com/office/drawing/2014/main" id="{DFC9E597-0002-1174-B578-B963D49FD974}"/>
              </a:ext>
            </a:extLst>
          </p:cNvPr>
          <p:cNvCxnSpPr>
            <a:cxnSpLocks/>
          </p:cNvCxnSpPr>
          <p:nvPr userDrawn="1"/>
        </p:nvCxnSpPr>
        <p:spPr>
          <a:xfrm flipV="1">
            <a:off x="10293709" y="1920303"/>
            <a:ext cx="0" cy="32179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Text Placeholder 3">
            <a:extLst>
              <a:ext uri="{FF2B5EF4-FFF2-40B4-BE49-F238E27FC236}">
                <a16:creationId xmlns:a16="http://schemas.microsoft.com/office/drawing/2014/main" id="{628D924D-92B0-ED7F-50C5-E896DD6A8176}"/>
              </a:ext>
            </a:extLst>
          </p:cNvPr>
          <p:cNvSpPr>
            <a:spLocks noGrp="1"/>
          </p:cNvSpPr>
          <p:nvPr>
            <p:ph type="body" sz="quarter" idx="11" hasCustomPrompt="1"/>
          </p:nvPr>
        </p:nvSpPr>
        <p:spPr>
          <a:xfrm>
            <a:off x="1979876" y="2298702"/>
            <a:ext cx="8173940" cy="2454252"/>
          </a:xfrm>
          <a:prstGeom prst="rect">
            <a:avLst/>
          </a:prstGeom>
          <a:solidFill>
            <a:schemeClr val="bg1"/>
          </a:solidFill>
          <a:ln>
            <a:noFill/>
          </a:ln>
        </p:spPr>
        <p:txBody>
          <a:bodyPr anchor="ctr" anchorCtr="0">
            <a:normAutofit/>
          </a:bodyPr>
          <a:lstStyle>
            <a:lvl1pPr marL="0" indent="0" algn="ctr">
              <a:buNone/>
              <a:defRPr sz="3200" b="0">
                <a:solidFill>
                  <a:schemeClr val="tx1"/>
                </a:solidFill>
                <a:latin typeface="+mn-lt"/>
              </a:defRPr>
            </a:lvl1pPr>
          </a:lstStyle>
          <a:p>
            <a:pPr lvl="0"/>
            <a:r>
              <a:rPr lang="en-US" dirty="0"/>
              <a:t>Quote here, in sentence case, without quotation marks. Quote here, in sentence case, without quotation marks. Quote here, in sentence case, without quotation marks.</a:t>
            </a:r>
          </a:p>
          <a:p>
            <a:pPr lvl="0"/>
            <a:endParaRPr lang="en-US" dirty="0"/>
          </a:p>
        </p:txBody>
      </p:sp>
      <p:sp>
        <p:nvSpPr>
          <p:cNvPr id="32" name="Text Placeholder 3">
            <a:extLst>
              <a:ext uri="{FF2B5EF4-FFF2-40B4-BE49-F238E27FC236}">
                <a16:creationId xmlns:a16="http://schemas.microsoft.com/office/drawing/2014/main" id="{C23DE9BE-169D-B8FD-00E2-97B306563260}"/>
              </a:ext>
            </a:extLst>
          </p:cNvPr>
          <p:cNvSpPr>
            <a:spLocks noGrp="1"/>
          </p:cNvSpPr>
          <p:nvPr>
            <p:ph type="body" sz="quarter" idx="12" hasCustomPrompt="1"/>
          </p:nvPr>
        </p:nvSpPr>
        <p:spPr>
          <a:xfrm>
            <a:off x="6518279" y="5257800"/>
            <a:ext cx="3775429" cy="329395"/>
          </a:xfrm>
          <a:prstGeom prst="rect">
            <a:avLst/>
          </a:prstGeom>
          <a:ln>
            <a:solidFill>
              <a:schemeClr val="bg1"/>
            </a:solidFill>
          </a:ln>
        </p:spPr>
        <p:txBody>
          <a:bodyPr anchor="ctr" anchorCtr="0"/>
          <a:lstStyle>
            <a:lvl1pPr marL="0" indent="0" algn="r">
              <a:buNone/>
              <a:defRPr sz="1800" b="0">
                <a:solidFill>
                  <a:schemeClr val="tx1"/>
                </a:solidFill>
                <a:latin typeface="+mn-lt"/>
              </a:defRPr>
            </a:lvl1pPr>
          </a:lstStyle>
          <a:p>
            <a:pPr lvl="0"/>
            <a:r>
              <a:rPr lang="en-US" dirty="0"/>
              <a:t>Quote source or person’s name here</a:t>
            </a:r>
          </a:p>
        </p:txBody>
      </p:sp>
      <p:pic>
        <p:nvPicPr>
          <p:cNvPr id="2" name="Picture 1" descr="Marketreach Logo">
            <a:extLst>
              <a:ext uri="{FF2B5EF4-FFF2-40B4-BE49-F238E27FC236}">
                <a16:creationId xmlns:a16="http://schemas.microsoft.com/office/drawing/2014/main" id="{0F0FB253-7CB9-CC74-6108-34DD2E03804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4066720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Rock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person carrying a child on his shoulders&#10;&#10;Description automatically generated">
            <a:extLst>
              <a:ext uri="{FF2B5EF4-FFF2-40B4-BE49-F238E27FC236}">
                <a16:creationId xmlns:a16="http://schemas.microsoft.com/office/drawing/2014/main" id="{E11396B2-978D-E846-6727-E0680EDA7CB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3793"/>
            <a:ext cx="12201228" cy="6857999"/>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285"/>
          <a:stretch/>
        </p:blipFill>
        <p:spPr>
          <a:xfrm>
            <a:off x="0" y="-3792"/>
            <a:ext cx="12215242" cy="6865586"/>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2D5759CB-E0F3-21AE-5869-DD3E0AC3006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E6AA415C-1070-2553-E822-9B87D335123A}"/>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91108AA1-0A1F-B944-AA04-34C1C2806A75}"/>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122433457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tatement, Joy">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person lying on the floor with her hand over her mouth&#10;&#10;Description automatically generated">
            <a:extLst>
              <a:ext uri="{FF2B5EF4-FFF2-40B4-BE49-F238E27FC236}">
                <a16:creationId xmlns:a16="http://schemas.microsoft.com/office/drawing/2014/main" id="{62B3D5CD-537F-93EF-2D7A-F5FE184E268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8683"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64683" y="110507"/>
            <a:ext cx="1836000" cy="2431842"/>
          </a:xfrm>
          <a:prstGeom prst="rect">
            <a:avLst/>
          </a:prstGeom>
        </p:spPr>
      </p:pic>
    </p:spTree>
    <p:extLst>
      <p:ext uri="{BB962C8B-B14F-4D97-AF65-F5344CB8AC3E}">
        <p14:creationId xmlns:p14="http://schemas.microsoft.com/office/powerpoint/2010/main" val="2299899803"/>
      </p:ext>
    </p:extLst>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Statement, Selfi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 name="Picture 2" descr="A couple of people taking a selfie&#10;&#10;Description automatically generated">
            <a:extLst>
              <a:ext uri="{FF2B5EF4-FFF2-40B4-BE49-F238E27FC236}">
                <a16:creationId xmlns:a16="http://schemas.microsoft.com/office/drawing/2014/main" id="{5F687EFD-9136-A143-2913-E317FDABBD2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732"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6732" y="110507"/>
            <a:ext cx="1836000" cy="2431842"/>
          </a:xfrm>
          <a:prstGeom prst="rect">
            <a:avLst/>
          </a:prstGeom>
        </p:spPr>
      </p:pic>
    </p:spTree>
    <p:extLst>
      <p:ext uri="{BB962C8B-B14F-4D97-AF65-F5344CB8AC3E}">
        <p14:creationId xmlns:p14="http://schemas.microsoft.com/office/powerpoint/2010/main" val="229449769"/>
      </p:ext>
    </p:extLst>
  </p:cSld>
  <p:clrMapOvr>
    <a:overrideClrMapping bg1="lt1" tx1="dk1" bg2="lt2" tx2="dk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tatement, Tre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child reaching out to touch a tree&#10;&#10;Description automatically generated">
            <a:extLst>
              <a:ext uri="{FF2B5EF4-FFF2-40B4-BE49-F238E27FC236}">
                <a16:creationId xmlns:a16="http://schemas.microsoft.com/office/drawing/2014/main" id="{74744EF0-BCC8-B882-9BA2-17FB6F1BA22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0" y="0"/>
            <a:ext cx="12192000" cy="6858000"/>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6732" y="110507"/>
            <a:ext cx="1836000" cy="2431842"/>
          </a:xfrm>
          <a:prstGeom prst="rect">
            <a:avLst/>
          </a:prstGeom>
        </p:spPr>
      </p:pic>
    </p:spTree>
    <p:extLst>
      <p:ext uri="{BB962C8B-B14F-4D97-AF65-F5344CB8AC3E}">
        <p14:creationId xmlns:p14="http://schemas.microsoft.com/office/powerpoint/2010/main" val="3725153219"/>
      </p:ext>
    </p:extLst>
  </p:cSld>
  <p:clrMapOvr>
    <a:overrideClrMapping bg1="lt1" tx1="dk1" bg2="lt2" tx2="dk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tatement, Typing">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535B4B3-547C-4CA0-9C86-6C8E2CDAE568}"/>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person typing on a computer&#10;&#10;Description automatically generated">
            <a:extLst>
              <a:ext uri="{FF2B5EF4-FFF2-40B4-BE49-F238E27FC236}">
                <a16:creationId xmlns:a16="http://schemas.microsoft.com/office/drawing/2014/main" id="{7F0C4A4A-49DC-834D-AC3F-A56C4F6DFC0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017" y="0"/>
            <a:ext cx="12200766" cy="6873257"/>
          </a:xfrm>
          <a:prstGeom prst="rect">
            <a:avLst/>
          </a:prstGeom>
        </p:spPr>
      </p:pic>
      <p:pic>
        <p:nvPicPr>
          <p:cNvPr id="7" name="Picture 6">
            <a:extLst>
              <a:ext uri="{FF2B5EF4-FFF2-40B4-BE49-F238E27FC236}">
                <a16:creationId xmlns:a16="http://schemas.microsoft.com/office/drawing/2014/main" id="{A5660D80-D41D-4B6B-944D-D6E223EEE236}"/>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t="961" r="961"/>
          <a:stretch/>
        </p:blipFill>
        <p:spPr>
          <a:xfrm>
            <a:off x="-4018" y="1"/>
            <a:ext cx="12200766" cy="6873256"/>
          </a:xfrm>
          <a:prstGeom prst="rect">
            <a:avLst/>
          </a:prstGeom>
        </p:spPr>
      </p:pic>
      <p:pic>
        <p:nvPicPr>
          <p:cNvPr id="8" name="Picture 7">
            <a:extLst>
              <a:ext uri="{FF2B5EF4-FFF2-40B4-BE49-F238E27FC236}">
                <a16:creationId xmlns:a16="http://schemas.microsoft.com/office/drawing/2014/main" id="{8511B51B-64B7-1544-A700-5EABFE3561AF}"/>
              </a:ext>
            </a:extLst>
          </p:cNvPr>
          <p:cNvPicPr>
            <a:picLocks noChangeAspect="1"/>
          </p:cNvPicPr>
          <p:nvPr userDrawn="1"/>
        </p:nvPicPr>
        <p:blipFill>
          <a:blip r:embed="rId4"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sp>
        <p:nvSpPr>
          <p:cNvPr id="4" name="Text Placeholder 3">
            <a:extLst>
              <a:ext uri="{FF2B5EF4-FFF2-40B4-BE49-F238E27FC236}">
                <a16:creationId xmlns:a16="http://schemas.microsoft.com/office/drawing/2014/main" id="{9105E8E4-7741-47D8-84CE-F7C4DCDE00DB}"/>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pic>
        <p:nvPicPr>
          <p:cNvPr id="11" name="Picture 10">
            <a:extLst>
              <a:ext uri="{FF2B5EF4-FFF2-40B4-BE49-F238E27FC236}">
                <a16:creationId xmlns:a16="http://schemas.microsoft.com/office/drawing/2014/main" id="{3CAA1E91-7A8F-AB9D-C4FF-87EFCF5EEBA0}"/>
              </a:ext>
            </a:extLst>
          </p:cNvPr>
          <p:cNvPicPr>
            <a:picLocks noChangeAspect="1"/>
          </p:cNvPicPr>
          <p:nvPr userDrawn="1"/>
        </p:nvPicPr>
        <p:blipFill rotWithShape="1">
          <a:blip r:embed="rId5"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Tree>
    <p:extLst>
      <p:ext uri="{BB962C8B-B14F-4D97-AF65-F5344CB8AC3E}">
        <p14:creationId xmlns:p14="http://schemas.microsoft.com/office/powerpoint/2010/main" val="2121019534"/>
      </p:ext>
    </p:extLst>
  </p:cSld>
  <p:clrMapOvr>
    <a:overrideClrMapping bg1="lt1" tx1="dk1" bg2="lt2" tx2="dk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ement,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2D6F284D-C198-8A4A-6135-E882F78B6B8B}"/>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2" name="Picture 11">
            <a:extLst>
              <a:ext uri="{FF2B5EF4-FFF2-40B4-BE49-F238E27FC236}">
                <a16:creationId xmlns:a16="http://schemas.microsoft.com/office/drawing/2014/main" id="{A13C3B88-18EA-77F2-68A1-373076526BE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8526"/>
            <a:ext cx="583849" cy="362932"/>
          </a:xfrm>
          <a:prstGeom prst="rect">
            <a:avLst/>
          </a:prstGeom>
        </p:spPr>
      </p:pic>
      <p:pic>
        <p:nvPicPr>
          <p:cNvPr id="3" name="Picture 2">
            <a:extLst>
              <a:ext uri="{FF2B5EF4-FFF2-40B4-BE49-F238E27FC236}">
                <a16:creationId xmlns:a16="http://schemas.microsoft.com/office/drawing/2014/main" id="{AD3BB1AE-05EB-FFE4-B958-9E536EE9EFBF}"/>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
        <p:nvSpPr>
          <p:cNvPr id="7" name="Text Placeholder 3">
            <a:extLst>
              <a:ext uri="{FF2B5EF4-FFF2-40B4-BE49-F238E27FC236}">
                <a16:creationId xmlns:a16="http://schemas.microsoft.com/office/drawing/2014/main" id="{F385E8B7-6F34-8B37-FBC0-FA5FA2BBE9B2}"/>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bg1"/>
                </a:solidFill>
                <a:latin typeface="+mn-lt"/>
              </a:defRPr>
            </a:lvl1pPr>
          </a:lstStyle>
          <a:p>
            <a:pPr lvl="0"/>
            <a:r>
              <a:rPr lang="en-US" dirty="0"/>
              <a:t>“Statement here, sentence case, with or without quotation marks.”</a:t>
            </a:r>
          </a:p>
        </p:txBody>
      </p:sp>
    </p:spTree>
    <p:extLst>
      <p:ext uri="{BB962C8B-B14F-4D97-AF65-F5344CB8AC3E}">
        <p14:creationId xmlns:p14="http://schemas.microsoft.com/office/powerpoint/2010/main" val="182350911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tement, No Inage, Whit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88680EE-E3CF-C6C2-CB48-58D3A2AED3EE}"/>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a:extLst>
              <a:ext uri="{FF2B5EF4-FFF2-40B4-BE49-F238E27FC236}">
                <a16:creationId xmlns:a16="http://schemas.microsoft.com/office/drawing/2014/main" id="{582C136E-16D2-0EF9-3E60-896BD8308D55}"/>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sp>
        <p:nvSpPr>
          <p:cNvPr id="9" name="Text Placeholder 3">
            <a:extLst>
              <a:ext uri="{FF2B5EF4-FFF2-40B4-BE49-F238E27FC236}">
                <a16:creationId xmlns:a16="http://schemas.microsoft.com/office/drawing/2014/main" id="{DF2FF778-7697-6DD7-DD59-A5CDAA0E192D}"/>
              </a:ext>
            </a:extLst>
          </p:cNvPr>
          <p:cNvSpPr>
            <a:spLocks noGrp="1"/>
          </p:cNvSpPr>
          <p:nvPr>
            <p:ph type="body" sz="quarter" idx="10" hasCustomPrompt="1"/>
          </p:nvPr>
        </p:nvSpPr>
        <p:spPr>
          <a:xfrm>
            <a:off x="1593057" y="1733550"/>
            <a:ext cx="9005887" cy="3390900"/>
          </a:xfrm>
          <a:prstGeom prst="rect">
            <a:avLst/>
          </a:prstGeom>
        </p:spPr>
        <p:txBody>
          <a:bodyPr anchor="ctr" anchorCtr="0">
            <a:normAutofit/>
          </a:bodyPr>
          <a:lstStyle>
            <a:lvl1pPr marL="0" indent="0" algn="ctr">
              <a:buNone/>
              <a:defRPr sz="3200" b="0">
                <a:solidFill>
                  <a:schemeClr val="tx1"/>
                </a:solidFill>
                <a:latin typeface="+mn-lt"/>
              </a:defRPr>
            </a:lvl1pPr>
          </a:lstStyle>
          <a:p>
            <a:pPr lvl="0"/>
            <a:r>
              <a:rPr lang="en-US" dirty="0"/>
              <a:t>“Statement here, sentence case, with or without quotation marks.”</a:t>
            </a:r>
          </a:p>
        </p:txBody>
      </p:sp>
      <p:pic>
        <p:nvPicPr>
          <p:cNvPr id="2" name="Picture 1" descr="Marketreach Logo">
            <a:extLst>
              <a:ext uri="{FF2B5EF4-FFF2-40B4-BE49-F238E27FC236}">
                <a16:creationId xmlns:a16="http://schemas.microsoft.com/office/drawing/2014/main" id="{AFABC617-4291-C37A-B122-59D4A219872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Tree>
    <p:extLst>
      <p:ext uri="{BB962C8B-B14F-4D97-AF65-F5344CB8AC3E}">
        <p14:creationId xmlns:p14="http://schemas.microsoft.com/office/powerpoint/2010/main" val="16345210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 Columns">
    <p:bg>
      <p:bgRef idx="1001">
        <a:schemeClr val="bg1"/>
      </p:bgRef>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545D803-1BF7-40EA-AC91-081933E6A3B1}"/>
              </a:ext>
            </a:extLst>
          </p:cNvPr>
          <p:cNvSpPr>
            <a:spLocks noGrp="1"/>
          </p:cNvSpPr>
          <p:nvPr>
            <p:ph sz="quarter" idx="16" hasCustomPrompt="1"/>
          </p:nvPr>
        </p:nvSpPr>
        <p:spPr>
          <a:xfrm>
            <a:off x="424141" y="1779739"/>
            <a:ext cx="5452876" cy="4423132"/>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Rectangle 9">
            <a:extLst>
              <a:ext uri="{FF2B5EF4-FFF2-40B4-BE49-F238E27FC236}">
                <a16:creationId xmlns:a16="http://schemas.microsoft.com/office/drawing/2014/main" id="{3B1A7618-3887-4838-98CE-FDFA033A94BE}"/>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Title 1">
            <a:extLst>
              <a:ext uri="{FF2B5EF4-FFF2-40B4-BE49-F238E27FC236}">
                <a16:creationId xmlns:a16="http://schemas.microsoft.com/office/drawing/2014/main" id="{241B46AD-0363-49D0-9A55-12F4487A1770}"/>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TEXT-ONLY slide, 2 columns</a:t>
            </a:r>
            <a:endParaRPr lang="en-GB" dirty="0"/>
          </a:p>
        </p:txBody>
      </p:sp>
      <p:sp>
        <p:nvSpPr>
          <p:cNvPr id="15" name="Content Placeholder 2">
            <a:extLst>
              <a:ext uri="{FF2B5EF4-FFF2-40B4-BE49-F238E27FC236}">
                <a16:creationId xmlns:a16="http://schemas.microsoft.com/office/drawing/2014/main" id="{BC9C4766-C987-4787-8811-9BA501FABE58}"/>
              </a:ext>
            </a:extLst>
          </p:cNvPr>
          <p:cNvSpPr>
            <a:spLocks noGrp="1"/>
          </p:cNvSpPr>
          <p:nvPr>
            <p:ph sz="quarter" idx="20" hasCustomPrompt="1"/>
          </p:nvPr>
        </p:nvSpPr>
        <p:spPr>
          <a:xfrm>
            <a:off x="6279757" y="1779739"/>
            <a:ext cx="5452876" cy="4423132"/>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5" name="Picture 4">
            <a:extLst>
              <a:ext uri="{FF2B5EF4-FFF2-40B4-BE49-F238E27FC236}">
                <a16:creationId xmlns:a16="http://schemas.microsoft.com/office/drawing/2014/main" id="{64C3C18F-C2F7-F6FB-2CA1-32B696DEE30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6" name="Slide Number Placeholder 1">
            <a:extLst>
              <a:ext uri="{FF2B5EF4-FFF2-40B4-BE49-F238E27FC236}">
                <a16:creationId xmlns:a16="http://schemas.microsoft.com/office/drawing/2014/main" id="{E34D61CE-B03E-894A-D61E-D31C888307D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4" name="Text Placeholder 6">
            <a:extLst>
              <a:ext uri="{FF2B5EF4-FFF2-40B4-BE49-F238E27FC236}">
                <a16:creationId xmlns:a16="http://schemas.microsoft.com/office/drawing/2014/main" id="{19CB51C3-B144-48BC-390F-EC5617C2D7FD}"/>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2" name="Picture 1" descr="Marketreach Logo">
            <a:extLst>
              <a:ext uri="{FF2B5EF4-FFF2-40B4-BE49-F238E27FC236}">
                <a16:creationId xmlns:a16="http://schemas.microsoft.com/office/drawing/2014/main" id="{B011B905-DED4-9890-3913-569F0D294D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8" name="Text Placeholder 3">
            <a:extLst>
              <a:ext uri="{FF2B5EF4-FFF2-40B4-BE49-F238E27FC236}">
                <a16:creationId xmlns:a16="http://schemas.microsoft.com/office/drawing/2014/main" id="{AFF65AB8-AD4B-F6C6-3699-181B7020A03A}"/>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086737330"/>
      </p:ext>
    </p:extLst>
  </p:cSld>
  <p:clrMapOvr>
    <a:overrideClrMapping bg1="lt1" tx1="dk1" bg2="lt2" tx2="dk2" accent1="accent1" accent2="accent2" accent3="accent3" accent4="accent4" accent5="accent5" accent6="accent6" hlink="hlink" folHlink="folHlink"/>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mage Right">
    <p:bg>
      <p:bgRef idx="1001">
        <a:schemeClr val="bg1"/>
      </p:bgRef>
    </p:bg>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5D77039F-4547-B64C-9F4A-B0B616043C02}"/>
              </a:ext>
            </a:extLst>
          </p:cNvPr>
          <p:cNvSpPr>
            <a:spLocks noGrp="1"/>
          </p:cNvSpPr>
          <p:nvPr>
            <p:ph type="pic" sz="quarter" idx="13" hasCustomPrompt="1"/>
          </p:nvPr>
        </p:nvSpPr>
        <p:spPr>
          <a:xfrm>
            <a:off x="6096000" y="0"/>
            <a:ext cx="6105655" cy="6858000"/>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insert image</a:t>
            </a:r>
          </a:p>
        </p:txBody>
      </p:sp>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2" name="Picture 1" descr="Marketreach Logo">
            <a:extLst>
              <a:ext uri="{FF2B5EF4-FFF2-40B4-BE49-F238E27FC236}">
                <a16:creationId xmlns:a16="http://schemas.microsoft.com/office/drawing/2014/main" id="{8CB4004A-0774-9F68-17C4-398589D6E6D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3" name="Text Placeholder 3">
            <a:extLst>
              <a:ext uri="{FF2B5EF4-FFF2-40B4-BE49-F238E27FC236}">
                <a16:creationId xmlns:a16="http://schemas.microsoft.com/office/drawing/2014/main" id="{888BEAD9-9CB8-754F-DD5A-9E4036001B6C}"/>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1216614260"/>
      </p:ext>
    </p:extLst>
  </p:cSld>
  <p:clrMapOvr>
    <a:overrideClrMapping bg1="lt1" tx1="dk1" bg2="lt2" tx2="dk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Image Right, Leaves">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4" name="Picture 3" descr="A close-up of a tree&#10;&#10;Description automatically generated">
            <a:extLst>
              <a:ext uri="{FF2B5EF4-FFF2-40B4-BE49-F238E27FC236}">
                <a16:creationId xmlns:a16="http://schemas.microsoft.com/office/drawing/2014/main" id="{EDD2A056-5B1B-049B-DA50-3D7FB69ED7A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0" y="0"/>
            <a:ext cx="6096000" cy="6858000"/>
          </a:xfrm>
          <a:prstGeom prst="rect">
            <a:avLst/>
          </a:prstGeom>
        </p:spPr>
      </p:pic>
      <p:pic>
        <p:nvPicPr>
          <p:cNvPr id="6" name="Picture 5">
            <a:extLst>
              <a:ext uri="{FF2B5EF4-FFF2-40B4-BE49-F238E27FC236}">
                <a16:creationId xmlns:a16="http://schemas.microsoft.com/office/drawing/2014/main" id="{70C6CDD1-A880-79CA-B91B-6B58E13BE00D}"/>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51983" y="110507"/>
            <a:ext cx="1836000" cy="2431842"/>
          </a:xfrm>
          <a:prstGeom prst="rect">
            <a:avLst/>
          </a:prstGeom>
        </p:spPr>
      </p:pic>
      <p:pic>
        <p:nvPicPr>
          <p:cNvPr id="2" name="Picture 1" descr="Marketreach Logo">
            <a:extLst>
              <a:ext uri="{FF2B5EF4-FFF2-40B4-BE49-F238E27FC236}">
                <a16:creationId xmlns:a16="http://schemas.microsoft.com/office/drawing/2014/main" id="{5B804615-3677-3B68-B831-34621A05F19B}"/>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5" name="Text Placeholder 3">
            <a:extLst>
              <a:ext uri="{FF2B5EF4-FFF2-40B4-BE49-F238E27FC236}">
                <a16:creationId xmlns:a16="http://schemas.microsoft.com/office/drawing/2014/main" id="{18F97505-45A9-0A8C-5236-18B49815FD4E}"/>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083514240"/>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Image Right, Reading">
    <p:bg>
      <p:bgRef idx="1001">
        <a:schemeClr val="bg1"/>
      </p:bgRef>
    </p:bg>
    <p:spTree>
      <p:nvGrpSpPr>
        <p:cNvPr id="1" name=""/>
        <p:cNvGrpSpPr/>
        <p:nvPr/>
      </p:nvGrpSpPr>
      <p:grpSpPr>
        <a:xfrm>
          <a:off x="0" y="0"/>
          <a:ext cx="0" cy="0"/>
          <a:chOff x="0" y="0"/>
          <a:chExt cx="0" cy="0"/>
        </a:xfrm>
      </p:grpSpPr>
      <p:pic>
        <p:nvPicPr>
          <p:cNvPr id="11" name="Picture 10" descr="A person holding a stack of papers&#10;&#10;Description automatically generated">
            <a:extLst>
              <a:ext uri="{FF2B5EF4-FFF2-40B4-BE49-F238E27FC236}">
                <a16:creationId xmlns:a16="http://schemas.microsoft.com/office/drawing/2014/main" id="{55FCA34E-D4EB-0ACE-A525-765EC644E5C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6096001" y="0"/>
            <a:ext cx="6096000" cy="6857999"/>
          </a:xfrm>
          <a:prstGeom prst="rect">
            <a:avLst/>
          </a:prstGeom>
        </p:spPr>
      </p:pic>
      <p:sp>
        <p:nvSpPr>
          <p:cNvPr id="8" name="Rectangle 7">
            <a:extLst>
              <a:ext uri="{FF2B5EF4-FFF2-40B4-BE49-F238E27FC236}">
                <a16:creationId xmlns:a16="http://schemas.microsoft.com/office/drawing/2014/main" id="{9CE82FAA-2779-4023-94E9-577DEB0536FA}"/>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a:extLst>
              <a:ext uri="{FF2B5EF4-FFF2-40B4-BE49-F238E27FC236}">
                <a16:creationId xmlns:a16="http://schemas.microsoft.com/office/drawing/2014/main" id="{C95D6172-C0E9-4E3B-8F0F-CAA09AEA1364}"/>
              </a:ext>
            </a:extLst>
          </p:cNvPr>
          <p:cNvSpPr>
            <a:spLocks noGrp="1"/>
          </p:cNvSpPr>
          <p:nvPr>
            <p:ph type="title" hasCustomPrompt="1"/>
          </p:nvPr>
        </p:nvSpPr>
        <p:spPr>
          <a:xfrm>
            <a:off x="486000"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12" name="Content Placeholder 2">
            <a:extLst>
              <a:ext uri="{FF2B5EF4-FFF2-40B4-BE49-F238E27FC236}">
                <a16:creationId xmlns:a16="http://schemas.microsoft.com/office/drawing/2014/main" id="{87AF0242-6BDB-4BD8-A348-BBFF21B1E015}"/>
              </a:ext>
            </a:extLst>
          </p:cNvPr>
          <p:cNvSpPr>
            <a:spLocks noGrp="1"/>
          </p:cNvSpPr>
          <p:nvPr>
            <p:ph sz="quarter" idx="17" hasCustomPrompt="1"/>
          </p:nvPr>
        </p:nvSpPr>
        <p:spPr>
          <a:xfrm>
            <a:off x="424142" y="1779739"/>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6" name="Picture 5">
            <a:extLst>
              <a:ext uri="{FF2B5EF4-FFF2-40B4-BE49-F238E27FC236}">
                <a16:creationId xmlns:a16="http://schemas.microsoft.com/office/drawing/2014/main" id="{70C6CDD1-A880-79CA-B91B-6B58E13BE00D}"/>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10362616" y="110507"/>
            <a:ext cx="1836000" cy="2431842"/>
          </a:xfrm>
          <a:prstGeom prst="rect">
            <a:avLst/>
          </a:prstGeom>
        </p:spPr>
      </p:pic>
      <p:pic>
        <p:nvPicPr>
          <p:cNvPr id="2" name="Picture 1" descr="Marketreach Logo">
            <a:extLst>
              <a:ext uri="{FF2B5EF4-FFF2-40B4-BE49-F238E27FC236}">
                <a16:creationId xmlns:a16="http://schemas.microsoft.com/office/drawing/2014/main" id="{22E8753F-B9AA-B56B-5C17-46F5CEBE9DF4}"/>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4" name="Text Placeholder 3">
            <a:extLst>
              <a:ext uri="{FF2B5EF4-FFF2-40B4-BE49-F238E27FC236}">
                <a16:creationId xmlns:a16="http://schemas.microsoft.com/office/drawing/2014/main" id="{86039CC3-B85A-CD5D-2940-0D9115B17767}"/>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685648938"/>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Hous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row of colorful houses&#10;&#10;Description automatically generated">
            <a:extLst>
              <a:ext uri="{FF2B5EF4-FFF2-40B4-BE49-F238E27FC236}">
                <a16:creationId xmlns:a16="http://schemas.microsoft.com/office/drawing/2014/main" id="{8EC0BCA7-E2C9-A700-89E2-A057F988D91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4374"/>
            <a:ext cx="12192000" cy="6857705"/>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313"/>
          <a:stretch/>
        </p:blipFill>
        <p:spPr>
          <a:xfrm>
            <a:off x="0" y="0"/>
            <a:ext cx="12211770"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BFD3053F-5558-BD67-AA8E-D2AF137FD64D}"/>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82E6DDC2-744E-08E6-97D5-2B83035F8E94}"/>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B97EBEBA-92EF-4B0E-BEFA-41E77572C7A2}"/>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119106358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Image Left">
    <p:bg>
      <p:bgRef idx="1001">
        <a:schemeClr val="bg1"/>
      </p:bgRef>
    </p:bg>
    <p:spTree>
      <p:nvGrpSpPr>
        <p:cNvPr id="1" name=""/>
        <p:cNvGrpSpPr/>
        <p:nvPr/>
      </p:nvGrpSpPr>
      <p:grpSpPr>
        <a:xfrm>
          <a:off x="0" y="0"/>
          <a:ext cx="0" cy="0"/>
          <a:chOff x="0" y="0"/>
          <a:chExt cx="0" cy="0"/>
        </a:xfrm>
      </p:grpSpPr>
      <p:sp>
        <p:nvSpPr>
          <p:cNvPr id="9" name="Picture Placeholder 4">
            <a:extLst>
              <a:ext uri="{FF2B5EF4-FFF2-40B4-BE49-F238E27FC236}">
                <a16:creationId xmlns:a16="http://schemas.microsoft.com/office/drawing/2014/main" id="{5D77039F-4547-B64C-9F4A-B0B616043C02}"/>
              </a:ext>
            </a:extLst>
          </p:cNvPr>
          <p:cNvSpPr>
            <a:spLocks noGrp="1"/>
          </p:cNvSpPr>
          <p:nvPr>
            <p:ph type="pic" sz="quarter" idx="13" hasCustomPrompt="1"/>
          </p:nvPr>
        </p:nvSpPr>
        <p:spPr>
          <a:xfrm>
            <a:off x="0" y="0"/>
            <a:ext cx="6096003" cy="6858000"/>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insert image</a:t>
            </a:r>
          </a:p>
        </p:txBody>
      </p:sp>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2"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179092301"/>
      </p:ext>
    </p:extLst>
  </p:cSld>
  <p:clrMapOvr>
    <a:overrideClrMapping bg1="lt1" tx1="dk1" bg2="lt2" tx2="dk2" accent1="accent1" accent2="accent2" accent3="accent3" accent4="accent4" accent5="accent5" accent6="accent6" hlink="hlink" folHlink="folHlink"/>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Reading">
    <p:bg>
      <p:bgRef idx="1001">
        <a:schemeClr val="bg1"/>
      </p:bgRef>
    </p:bg>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5" name="Picture 4">
            <a:extLst>
              <a:ext uri="{FF2B5EF4-FFF2-40B4-BE49-F238E27FC236}">
                <a16:creationId xmlns:a16="http://schemas.microsoft.com/office/drawing/2014/main" id="{F0F10CF9-87BA-BE1D-2919-600FB43B63C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984" y="1"/>
            <a:ext cx="6096003" cy="6859340"/>
          </a:xfrm>
          <a:prstGeom prst="rect">
            <a:avLst/>
          </a:prstGeom>
        </p:spPr>
      </p:pic>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pic>
        <p:nvPicPr>
          <p:cNvPr id="6" name="Picture 5">
            <a:extLst>
              <a:ext uri="{FF2B5EF4-FFF2-40B4-BE49-F238E27FC236}">
                <a16:creationId xmlns:a16="http://schemas.microsoft.com/office/drawing/2014/main" id="{187CC389-977C-B54D-2B2B-16085ACEDA0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0095" r="1"/>
          <a:stretch/>
        </p:blipFill>
        <p:spPr>
          <a:xfrm>
            <a:off x="7094" y="109908"/>
            <a:ext cx="1838585" cy="2432441"/>
          </a:xfrm>
          <a:prstGeom prst="rect">
            <a:avLst/>
          </a:prstGeom>
        </p:spPr>
      </p:pic>
    </p:spTree>
    <p:extLst>
      <p:ext uri="{BB962C8B-B14F-4D97-AF65-F5344CB8AC3E}">
        <p14:creationId xmlns:p14="http://schemas.microsoft.com/office/powerpoint/2010/main" val="510959010"/>
      </p:ext>
    </p:extLst>
  </p:cSld>
  <p:clrMapOvr>
    <a:overrideClrMapping bg1="lt1" tx1="dk1" bg2="lt2" tx2="dk2" accent1="accent1" accent2="accent2" accent3="accent3" accent4="accent4" accent5="accent5" accent6="accent6" hlink="hlink" folHlink="folHlink"/>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Target">
    <p:bg>
      <p:bgRef idx="1001">
        <a:schemeClr val="bg1"/>
      </p:bgRef>
    </p:bg>
    <p:spTree>
      <p:nvGrpSpPr>
        <p:cNvPr id="1" name=""/>
        <p:cNvGrpSpPr/>
        <p:nvPr/>
      </p:nvGrpSpPr>
      <p:grpSpPr>
        <a:xfrm>
          <a:off x="0" y="0"/>
          <a:ext cx="0" cy="0"/>
          <a:chOff x="0" y="0"/>
          <a:chExt cx="0" cy="0"/>
        </a:xfrm>
      </p:grpSpPr>
      <p:pic>
        <p:nvPicPr>
          <p:cNvPr id="16" name="Picture 15" descr="A target on a stand in a field&#10;&#10;Description automatically generated">
            <a:extLst>
              <a:ext uri="{FF2B5EF4-FFF2-40B4-BE49-F238E27FC236}">
                <a16:creationId xmlns:a16="http://schemas.microsoft.com/office/drawing/2014/main" id="{E09E114B-6E22-6D01-0E76-FBAAB2B7259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6093020" cy="6858000"/>
          </a:xfrm>
          <a:prstGeom prst="rect">
            <a:avLst/>
          </a:prstGeom>
        </p:spPr>
      </p:pic>
      <p:sp>
        <p:nvSpPr>
          <p:cNvPr id="2" name="Slide Number Placeholder 1">
            <a:extLst>
              <a:ext uri="{FF2B5EF4-FFF2-40B4-BE49-F238E27FC236}">
                <a16:creationId xmlns:a16="http://schemas.microsoft.com/office/drawing/2014/main" id="{E57EC939-1D4E-4164-AADE-06DCD3187ABB}"/>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10" name="Content Placeholder 2">
            <a:extLst>
              <a:ext uri="{FF2B5EF4-FFF2-40B4-BE49-F238E27FC236}">
                <a16:creationId xmlns:a16="http://schemas.microsoft.com/office/drawing/2014/main" id="{B3168C22-ABDD-4158-AE3B-9D09F0F66457}"/>
              </a:ext>
            </a:extLst>
          </p:cNvPr>
          <p:cNvSpPr>
            <a:spLocks noGrp="1"/>
          </p:cNvSpPr>
          <p:nvPr>
            <p:ph sz="quarter" idx="17" hasCustomPrompt="1"/>
          </p:nvPr>
        </p:nvSpPr>
        <p:spPr>
          <a:xfrm>
            <a:off x="6480112" y="1783200"/>
            <a:ext cx="5276850" cy="4479925"/>
          </a:xfrm>
          <a:prstGeom prst="rect">
            <a:avLst/>
          </a:prstGeom>
        </p:spPr>
        <p:txBody>
          <a:bodyPr/>
          <a:lstStyle>
            <a:lvl1pPr marL="228600" indent="-228600">
              <a:buClr>
                <a:schemeClr val="accent1"/>
              </a:buClr>
              <a:buSzPct val="100000"/>
              <a:buFont typeface="Wingdings" panose="05000000000000000000" pitchFamily="2" charset="2"/>
              <a:buChar char="§"/>
              <a:defRPr sz="1800"/>
            </a:lvl1pPr>
            <a:lvl2pPr marL="685800" indent="-228600">
              <a:buClr>
                <a:schemeClr val="accent1"/>
              </a:buClr>
              <a:buSzPct val="100000"/>
              <a:buFont typeface="Calibri" panose="020F0502020204030204" pitchFamily="34" charset="0"/>
              <a:buChar char="‐"/>
              <a:defRPr sz="1800"/>
            </a:lvl2pPr>
            <a:lvl3pPr marL="1143000" indent="-228600">
              <a:buClr>
                <a:schemeClr val="accent1"/>
              </a:buClr>
              <a:buSzPct val="100000"/>
              <a:buFont typeface="Calibri" panose="020F0502020204030204" pitchFamily="34" charset="0"/>
              <a:buChar char="‐"/>
              <a:defRPr sz="1800"/>
            </a:lvl3pPr>
            <a:lvl4pPr marL="1600200" indent="-228600">
              <a:buClr>
                <a:schemeClr val="accent1"/>
              </a:buClr>
              <a:buSzPct val="100000"/>
              <a:buFont typeface="Calibri" panose="020F0502020204030204" pitchFamily="34" charset="0"/>
              <a:buChar char="‐"/>
              <a:defRPr sz="1800"/>
            </a:lvl4pPr>
            <a:lvl5pPr marL="2057400" indent="-228600">
              <a:buClr>
                <a:schemeClr val="accent1"/>
              </a:buClr>
              <a:buSzPct val="100000"/>
              <a:buFont typeface="Calibri" panose="020F0502020204030204" pitchFamily="34" charset="0"/>
              <a:buChar char="‐"/>
              <a:defRPr sz="1800"/>
            </a:lvl5pPr>
          </a:lstStyle>
          <a:p>
            <a:pPr lvl="0"/>
            <a:r>
              <a:rPr lang="en-US" dirty="0"/>
              <a:t>Click to edit text </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itle 1">
            <a:extLst>
              <a:ext uri="{FF2B5EF4-FFF2-40B4-BE49-F238E27FC236}">
                <a16:creationId xmlns:a16="http://schemas.microsoft.com/office/drawing/2014/main" id="{D74DB94D-4B52-907D-BB5E-4BC6326060D7}"/>
              </a:ext>
            </a:extLst>
          </p:cNvPr>
          <p:cNvSpPr>
            <a:spLocks noGrp="1"/>
          </p:cNvSpPr>
          <p:nvPr>
            <p:ph type="title" hasCustomPrompt="1"/>
          </p:nvPr>
        </p:nvSpPr>
        <p:spPr>
          <a:xfrm>
            <a:off x="6533277" y="377055"/>
            <a:ext cx="5276625" cy="1050665"/>
          </a:xfrm>
          <a:prstGeom prst="rect">
            <a:avLst/>
          </a:prstGeom>
        </p:spPr>
        <p:txBody>
          <a:bodyPr lIns="0" tIns="0" rIns="0" bIns="0"/>
          <a:lstStyle>
            <a:lvl1pPr>
              <a:lnSpc>
                <a:spcPct val="100000"/>
              </a:lnSpc>
              <a:defRPr sz="3600" b="1" cap="all" spc="-100" baseline="0">
                <a:latin typeface="+mj-lt"/>
              </a:defRPr>
            </a:lvl1pPr>
          </a:lstStyle>
          <a:p>
            <a:r>
              <a:rPr lang="en-US" dirty="0"/>
              <a:t>TEXT, Image Right, 2 columns</a:t>
            </a:r>
            <a:endParaRPr lang="en-GB" dirty="0"/>
          </a:p>
        </p:txBody>
      </p:sp>
      <p:sp>
        <p:nvSpPr>
          <p:cNvPr id="3" name="Text Placeholder 3">
            <a:extLst>
              <a:ext uri="{FF2B5EF4-FFF2-40B4-BE49-F238E27FC236}">
                <a16:creationId xmlns:a16="http://schemas.microsoft.com/office/drawing/2014/main" id="{2D6EEFA5-F76B-91AF-8EEB-9041F1C6CFED}"/>
              </a:ext>
            </a:extLst>
          </p:cNvPr>
          <p:cNvSpPr>
            <a:spLocks noGrp="1"/>
          </p:cNvSpPr>
          <p:nvPr>
            <p:ph type="body" sz="quarter" idx="12" hasCustomPrompt="1"/>
          </p:nvPr>
        </p:nvSpPr>
        <p:spPr>
          <a:xfrm>
            <a:off x="6483097" y="6363979"/>
            <a:ext cx="4680000"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pic>
        <p:nvPicPr>
          <p:cNvPr id="11" name="Picture 10">
            <a:extLst>
              <a:ext uri="{FF2B5EF4-FFF2-40B4-BE49-F238E27FC236}">
                <a16:creationId xmlns:a16="http://schemas.microsoft.com/office/drawing/2014/main" id="{2B80E9B2-1ED7-480C-8C84-9C622309FE73}"/>
              </a:ext>
            </a:extLst>
          </p:cNvPr>
          <p:cNvPicPr>
            <a:picLocks noChangeAspect="1"/>
          </p:cNvPicPr>
          <p:nvPr userDrawn="1"/>
        </p:nvPicPr>
        <p:blipFill>
          <a:blip r:embed="rId3" cstate="email">
            <a:extLst>
              <a:ext uri="{28A0092B-C50C-407E-A947-70E740481C1C}">
                <a14:useLocalDpi xmlns:a14="http://schemas.microsoft.com/office/drawing/2010/main"/>
              </a:ext>
            </a:extLst>
          </a:blip>
          <a:srcRect/>
          <a:stretch/>
        </p:blipFill>
        <p:spPr>
          <a:xfrm>
            <a:off x="190800" y="6200213"/>
            <a:ext cx="583849" cy="362932"/>
          </a:xfrm>
          <a:prstGeom prst="rect">
            <a:avLst/>
          </a:prstGeom>
        </p:spPr>
      </p:pic>
      <p:pic>
        <p:nvPicPr>
          <p:cNvPr id="6" name="Picture 5">
            <a:extLst>
              <a:ext uri="{FF2B5EF4-FFF2-40B4-BE49-F238E27FC236}">
                <a16:creationId xmlns:a16="http://schemas.microsoft.com/office/drawing/2014/main" id="{187CC389-977C-B54D-2B2B-16085ACEDA07}"/>
              </a:ext>
            </a:extLst>
          </p:cNvPr>
          <p:cNvPicPr>
            <a:picLocks noChangeAspect="1"/>
          </p:cNvPicPr>
          <p:nvPr userDrawn="1"/>
        </p:nvPicPr>
        <p:blipFill rotWithShape="1">
          <a:blip r:embed="rId4" cstate="screen">
            <a:extLst>
              <a:ext uri="{28A0092B-C50C-407E-A947-70E740481C1C}">
                <a14:useLocalDpi xmlns:a14="http://schemas.microsoft.com/office/drawing/2010/main"/>
              </a:ext>
            </a:extLst>
          </a:blip>
          <a:srcRect l="10095" r="1"/>
          <a:stretch/>
        </p:blipFill>
        <p:spPr>
          <a:xfrm>
            <a:off x="7094" y="109908"/>
            <a:ext cx="1838585" cy="2432441"/>
          </a:xfrm>
          <a:prstGeom prst="rect">
            <a:avLst/>
          </a:prstGeom>
        </p:spPr>
      </p:pic>
    </p:spTree>
    <p:extLst>
      <p:ext uri="{BB962C8B-B14F-4D97-AF65-F5344CB8AC3E}">
        <p14:creationId xmlns:p14="http://schemas.microsoft.com/office/powerpoint/2010/main" val="3865973647"/>
      </p:ext>
    </p:extLst>
  </p:cSld>
  <p:clrMapOvr>
    <a:overrideClrMapping bg1="lt1" tx1="dk1" bg2="lt2" tx2="dk2" accent1="accent1" accent2="accent2" accent3="accent3" accent4="accent4" accent5="accent5" accent6="accent6" hlink="hlink" folHlink="folHlink"/>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3 Stag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9E337FF-EC20-FC4E-A512-80CDE51F4AC9}"/>
              </a:ext>
            </a:extLst>
          </p:cNvPr>
          <p:cNvSpPr/>
          <p:nvPr userDrawn="1"/>
        </p:nvSpPr>
        <p:spPr>
          <a:xfrm>
            <a:off x="1065230"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6" name="Text Placeholder 35">
            <a:extLst>
              <a:ext uri="{FF2B5EF4-FFF2-40B4-BE49-F238E27FC236}">
                <a16:creationId xmlns:a16="http://schemas.microsoft.com/office/drawing/2014/main" id="{3081F068-E853-4A4F-9EFD-B29B742822AC}"/>
              </a:ext>
            </a:extLst>
          </p:cNvPr>
          <p:cNvSpPr>
            <a:spLocks noGrp="1"/>
          </p:cNvSpPr>
          <p:nvPr>
            <p:ph type="body" sz="quarter" idx="17" hasCustomPrompt="1"/>
          </p:nvPr>
        </p:nvSpPr>
        <p:spPr>
          <a:xfrm>
            <a:off x="1149785"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41" name="Text Placeholder 40">
            <a:extLst>
              <a:ext uri="{FF2B5EF4-FFF2-40B4-BE49-F238E27FC236}">
                <a16:creationId xmlns:a16="http://schemas.microsoft.com/office/drawing/2014/main" id="{6E092A17-E78C-9740-AB28-68C7E769D4D8}"/>
              </a:ext>
            </a:extLst>
          </p:cNvPr>
          <p:cNvSpPr>
            <a:spLocks noGrp="1"/>
          </p:cNvSpPr>
          <p:nvPr>
            <p:ph type="body" sz="quarter" idx="21"/>
          </p:nvPr>
        </p:nvSpPr>
        <p:spPr>
          <a:xfrm>
            <a:off x="1149785"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8" name="Rectangle 17">
            <a:extLst>
              <a:ext uri="{FF2B5EF4-FFF2-40B4-BE49-F238E27FC236}">
                <a16:creationId xmlns:a16="http://schemas.microsoft.com/office/drawing/2014/main" id="{53D576F0-DC67-4F7A-A308-E8A231AB271D}"/>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Title 1">
            <a:extLst>
              <a:ext uri="{FF2B5EF4-FFF2-40B4-BE49-F238E27FC236}">
                <a16:creationId xmlns:a16="http://schemas.microsoft.com/office/drawing/2014/main" id="{AC7D8C70-D8D3-4616-8AD6-B7531CA66280}"/>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3 stages</a:t>
            </a:r>
            <a:endParaRPr lang="en-GB" dirty="0"/>
          </a:p>
        </p:txBody>
      </p:sp>
      <p:sp>
        <p:nvSpPr>
          <p:cNvPr id="21" name="Rectangle 20">
            <a:extLst>
              <a:ext uri="{FF2B5EF4-FFF2-40B4-BE49-F238E27FC236}">
                <a16:creationId xmlns:a16="http://schemas.microsoft.com/office/drawing/2014/main" id="{A8863C8E-9F0F-4046-A264-6A18A57D022C}"/>
              </a:ext>
            </a:extLst>
          </p:cNvPr>
          <p:cNvSpPr/>
          <p:nvPr userDrawn="1"/>
        </p:nvSpPr>
        <p:spPr>
          <a:xfrm>
            <a:off x="4500922"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2A3E954C-0710-40FA-98A2-EB54FBFAE9A0}"/>
              </a:ext>
            </a:extLst>
          </p:cNvPr>
          <p:cNvSpPr/>
          <p:nvPr userDrawn="1"/>
        </p:nvSpPr>
        <p:spPr>
          <a:xfrm>
            <a:off x="7936614" y="2016563"/>
            <a:ext cx="3178125" cy="416121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 name="Text Placeholder 35">
            <a:extLst>
              <a:ext uri="{FF2B5EF4-FFF2-40B4-BE49-F238E27FC236}">
                <a16:creationId xmlns:a16="http://schemas.microsoft.com/office/drawing/2014/main" id="{F763D85A-53EF-21E0-AE8D-8387C9A8676B}"/>
              </a:ext>
            </a:extLst>
          </p:cNvPr>
          <p:cNvSpPr>
            <a:spLocks noGrp="1"/>
          </p:cNvSpPr>
          <p:nvPr>
            <p:ph type="body" sz="quarter" idx="22" hasCustomPrompt="1"/>
          </p:nvPr>
        </p:nvSpPr>
        <p:spPr>
          <a:xfrm>
            <a:off x="8021169"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5" name="Text Placeholder 35">
            <a:extLst>
              <a:ext uri="{FF2B5EF4-FFF2-40B4-BE49-F238E27FC236}">
                <a16:creationId xmlns:a16="http://schemas.microsoft.com/office/drawing/2014/main" id="{B4BE02F9-0984-31D3-FB53-BAE64616F9F7}"/>
              </a:ext>
            </a:extLst>
          </p:cNvPr>
          <p:cNvSpPr>
            <a:spLocks noGrp="1"/>
          </p:cNvSpPr>
          <p:nvPr>
            <p:ph type="body" sz="quarter" idx="23" hasCustomPrompt="1"/>
          </p:nvPr>
        </p:nvSpPr>
        <p:spPr>
          <a:xfrm>
            <a:off x="4585477" y="2016564"/>
            <a:ext cx="3009014" cy="1031875"/>
          </a:xfrm>
          <a:prstGeom prst="rect">
            <a:avLst/>
          </a:prstGeom>
          <a:solidFill>
            <a:schemeClr val="bg1"/>
          </a:solidFill>
        </p:spPr>
        <p:txBody>
          <a:bodyPr wrap="square" lIns="90000" anchor="ctr"/>
          <a:lstStyle>
            <a:lvl1pPr marL="0" indent="0" algn="ctr">
              <a:buNone/>
              <a:defRPr sz="2800" b="1">
                <a:solidFill>
                  <a:schemeClr val="accent1"/>
                </a:solidFill>
              </a:defRPr>
            </a:lvl1pPr>
          </a:lstStyle>
          <a:p>
            <a:pPr lvl="0"/>
            <a:r>
              <a:rPr lang="en-US" b="1" dirty="0"/>
              <a:t>EDIT</a:t>
            </a:r>
            <a:endParaRPr lang="en-US" dirty="0"/>
          </a:p>
        </p:txBody>
      </p:sp>
      <p:sp>
        <p:nvSpPr>
          <p:cNvPr id="6" name="Text Placeholder 40">
            <a:extLst>
              <a:ext uri="{FF2B5EF4-FFF2-40B4-BE49-F238E27FC236}">
                <a16:creationId xmlns:a16="http://schemas.microsoft.com/office/drawing/2014/main" id="{7205860A-8A37-A13F-D556-FEF702702A36}"/>
              </a:ext>
            </a:extLst>
          </p:cNvPr>
          <p:cNvSpPr>
            <a:spLocks noGrp="1"/>
          </p:cNvSpPr>
          <p:nvPr>
            <p:ph type="body" sz="quarter" idx="24"/>
          </p:nvPr>
        </p:nvSpPr>
        <p:spPr>
          <a:xfrm>
            <a:off x="4585477"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7" name="Text Placeholder 40">
            <a:extLst>
              <a:ext uri="{FF2B5EF4-FFF2-40B4-BE49-F238E27FC236}">
                <a16:creationId xmlns:a16="http://schemas.microsoft.com/office/drawing/2014/main" id="{08E500C8-CDAC-8D97-2991-BE727CA62AF7}"/>
              </a:ext>
            </a:extLst>
          </p:cNvPr>
          <p:cNvSpPr>
            <a:spLocks noGrp="1"/>
          </p:cNvSpPr>
          <p:nvPr>
            <p:ph type="body" sz="quarter" idx="25"/>
          </p:nvPr>
        </p:nvSpPr>
        <p:spPr>
          <a:xfrm>
            <a:off x="8021169" y="3191398"/>
            <a:ext cx="3009014" cy="2911690"/>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9" name="Slide Number Placeholder 1">
            <a:extLst>
              <a:ext uri="{FF2B5EF4-FFF2-40B4-BE49-F238E27FC236}">
                <a16:creationId xmlns:a16="http://schemas.microsoft.com/office/drawing/2014/main" id="{7A7D0FF3-0A47-41C5-12E1-5A525BD2722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11" name="Picture 10">
            <a:extLst>
              <a:ext uri="{FF2B5EF4-FFF2-40B4-BE49-F238E27FC236}">
                <a16:creationId xmlns:a16="http://schemas.microsoft.com/office/drawing/2014/main" id="{564E14BF-8B23-28F5-583B-ECDEF02940EB}"/>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32CCA124-1025-BAA2-C889-03963E028AD5}"/>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0" name="Picture 9" descr="Marketreach Logo">
            <a:extLst>
              <a:ext uri="{FF2B5EF4-FFF2-40B4-BE49-F238E27FC236}">
                <a16:creationId xmlns:a16="http://schemas.microsoft.com/office/drawing/2014/main" id="{7636FC22-BE0F-8D27-97BB-85FC1C76CB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2" name="Text Placeholder 3">
            <a:extLst>
              <a:ext uri="{FF2B5EF4-FFF2-40B4-BE49-F238E27FC236}">
                <a16:creationId xmlns:a16="http://schemas.microsoft.com/office/drawing/2014/main" id="{8266B453-DF27-16A7-09CE-C1004E22ECB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68756567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 Stages">
    <p:spTree>
      <p:nvGrpSpPr>
        <p:cNvPr id="1" name=""/>
        <p:cNvGrpSpPr/>
        <p:nvPr/>
      </p:nvGrpSpPr>
      <p:grpSpPr>
        <a:xfrm>
          <a:off x="0" y="0"/>
          <a:ext cx="0" cy="0"/>
          <a:chOff x="0" y="0"/>
          <a:chExt cx="0" cy="0"/>
        </a:xfrm>
      </p:grpSpPr>
      <p:sp>
        <p:nvSpPr>
          <p:cNvPr id="54" name="Rectangle 53">
            <a:extLst>
              <a:ext uri="{FF2B5EF4-FFF2-40B4-BE49-F238E27FC236}">
                <a16:creationId xmlns:a16="http://schemas.microsoft.com/office/drawing/2014/main" id="{C5413A5D-B0DB-4840-A6F5-293DCA8C23D9}"/>
              </a:ext>
            </a:extLst>
          </p:cNvPr>
          <p:cNvSpPr/>
          <p:nvPr userDrawn="1"/>
        </p:nvSpPr>
        <p:spPr>
          <a:xfrm>
            <a:off x="4792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55" name="Rectangle 54">
            <a:extLst>
              <a:ext uri="{FF2B5EF4-FFF2-40B4-BE49-F238E27FC236}">
                <a16:creationId xmlns:a16="http://schemas.microsoft.com/office/drawing/2014/main" id="{8547ACD3-9D3A-184E-A273-6B9AD0E17160}"/>
              </a:ext>
            </a:extLst>
          </p:cNvPr>
          <p:cNvSpPr/>
          <p:nvPr userDrawn="1"/>
        </p:nvSpPr>
        <p:spPr>
          <a:xfrm>
            <a:off x="33616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56" name="Rectangle 55">
            <a:extLst>
              <a:ext uri="{FF2B5EF4-FFF2-40B4-BE49-F238E27FC236}">
                <a16:creationId xmlns:a16="http://schemas.microsoft.com/office/drawing/2014/main" id="{83B1937D-5E8B-4442-A129-2CC064F9A1E0}"/>
              </a:ext>
            </a:extLst>
          </p:cNvPr>
          <p:cNvSpPr/>
          <p:nvPr userDrawn="1"/>
        </p:nvSpPr>
        <p:spPr>
          <a:xfrm>
            <a:off x="6244059" y="2002478"/>
            <a:ext cx="2572799" cy="397783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19" name="Rectangle 18">
            <a:extLst>
              <a:ext uri="{FF2B5EF4-FFF2-40B4-BE49-F238E27FC236}">
                <a16:creationId xmlns:a16="http://schemas.microsoft.com/office/drawing/2014/main" id="{1A375A71-02A2-4AE6-9C69-5955E9F54FC6}"/>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itle 1">
            <a:extLst>
              <a:ext uri="{FF2B5EF4-FFF2-40B4-BE49-F238E27FC236}">
                <a16:creationId xmlns:a16="http://schemas.microsoft.com/office/drawing/2014/main" id="{4D82E014-C022-4946-BD0C-5DFBBCBF6347}"/>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4 stages</a:t>
            </a:r>
            <a:endParaRPr lang="en-GB" dirty="0"/>
          </a:p>
        </p:txBody>
      </p:sp>
      <p:sp>
        <p:nvSpPr>
          <p:cNvPr id="63" name="Rectangle 62">
            <a:extLst>
              <a:ext uri="{FF2B5EF4-FFF2-40B4-BE49-F238E27FC236}">
                <a16:creationId xmlns:a16="http://schemas.microsoft.com/office/drawing/2014/main" id="{6DA0BE2C-2F41-C94A-99E2-9E9C8539EC62}"/>
              </a:ext>
            </a:extLst>
          </p:cNvPr>
          <p:cNvSpPr/>
          <p:nvPr userDrawn="1"/>
        </p:nvSpPr>
        <p:spPr>
          <a:xfrm>
            <a:off x="9133199" y="2002478"/>
            <a:ext cx="2572799" cy="3991922"/>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 name="Text Placeholder 35">
            <a:extLst>
              <a:ext uri="{FF2B5EF4-FFF2-40B4-BE49-F238E27FC236}">
                <a16:creationId xmlns:a16="http://schemas.microsoft.com/office/drawing/2014/main" id="{E3A1F728-6770-25C5-FFE3-6210F850318B}"/>
              </a:ext>
            </a:extLst>
          </p:cNvPr>
          <p:cNvSpPr>
            <a:spLocks noGrp="1"/>
          </p:cNvSpPr>
          <p:nvPr>
            <p:ph type="body" sz="quarter" idx="17" hasCustomPrompt="1"/>
          </p:nvPr>
        </p:nvSpPr>
        <p:spPr>
          <a:xfrm>
            <a:off x="5263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5" name="Text Placeholder 40">
            <a:extLst>
              <a:ext uri="{FF2B5EF4-FFF2-40B4-BE49-F238E27FC236}">
                <a16:creationId xmlns:a16="http://schemas.microsoft.com/office/drawing/2014/main" id="{17A79DCA-9E7C-15E0-0180-D999B7F86F03}"/>
              </a:ext>
            </a:extLst>
          </p:cNvPr>
          <p:cNvSpPr>
            <a:spLocks noGrp="1"/>
          </p:cNvSpPr>
          <p:nvPr>
            <p:ph type="body" sz="quarter" idx="21"/>
          </p:nvPr>
        </p:nvSpPr>
        <p:spPr>
          <a:xfrm>
            <a:off x="5263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6" name="Text Placeholder 35">
            <a:extLst>
              <a:ext uri="{FF2B5EF4-FFF2-40B4-BE49-F238E27FC236}">
                <a16:creationId xmlns:a16="http://schemas.microsoft.com/office/drawing/2014/main" id="{703FF1C4-9C5B-35BA-15F7-F494998BFECD}"/>
              </a:ext>
            </a:extLst>
          </p:cNvPr>
          <p:cNvSpPr>
            <a:spLocks noGrp="1"/>
          </p:cNvSpPr>
          <p:nvPr>
            <p:ph type="body" sz="quarter" idx="22" hasCustomPrompt="1"/>
          </p:nvPr>
        </p:nvSpPr>
        <p:spPr>
          <a:xfrm>
            <a:off x="34087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7" name="Text Placeholder 40">
            <a:extLst>
              <a:ext uri="{FF2B5EF4-FFF2-40B4-BE49-F238E27FC236}">
                <a16:creationId xmlns:a16="http://schemas.microsoft.com/office/drawing/2014/main" id="{189ED043-4BA4-C358-3565-37D485B1DA17}"/>
              </a:ext>
            </a:extLst>
          </p:cNvPr>
          <p:cNvSpPr>
            <a:spLocks noGrp="1"/>
          </p:cNvSpPr>
          <p:nvPr>
            <p:ph type="body" sz="quarter" idx="23"/>
          </p:nvPr>
        </p:nvSpPr>
        <p:spPr>
          <a:xfrm>
            <a:off x="34087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8" name="Text Placeholder 35">
            <a:extLst>
              <a:ext uri="{FF2B5EF4-FFF2-40B4-BE49-F238E27FC236}">
                <a16:creationId xmlns:a16="http://schemas.microsoft.com/office/drawing/2014/main" id="{4E3D54FB-EB18-FB2D-F9F6-5D64A2A4FBDD}"/>
              </a:ext>
            </a:extLst>
          </p:cNvPr>
          <p:cNvSpPr>
            <a:spLocks noGrp="1"/>
          </p:cNvSpPr>
          <p:nvPr>
            <p:ph type="body" sz="quarter" idx="24" hasCustomPrompt="1"/>
          </p:nvPr>
        </p:nvSpPr>
        <p:spPr>
          <a:xfrm>
            <a:off x="629110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9" name="Text Placeholder 40">
            <a:extLst>
              <a:ext uri="{FF2B5EF4-FFF2-40B4-BE49-F238E27FC236}">
                <a16:creationId xmlns:a16="http://schemas.microsoft.com/office/drawing/2014/main" id="{6836EF55-6585-788F-B51D-48201A4CDFDB}"/>
              </a:ext>
            </a:extLst>
          </p:cNvPr>
          <p:cNvSpPr>
            <a:spLocks noGrp="1"/>
          </p:cNvSpPr>
          <p:nvPr>
            <p:ph type="body" sz="quarter" idx="25"/>
          </p:nvPr>
        </p:nvSpPr>
        <p:spPr>
          <a:xfrm>
            <a:off x="629110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0" name="Text Placeholder 35">
            <a:extLst>
              <a:ext uri="{FF2B5EF4-FFF2-40B4-BE49-F238E27FC236}">
                <a16:creationId xmlns:a16="http://schemas.microsoft.com/office/drawing/2014/main" id="{2968FC7C-6951-F5D0-B657-188AACFBB253}"/>
              </a:ext>
            </a:extLst>
          </p:cNvPr>
          <p:cNvSpPr>
            <a:spLocks noGrp="1"/>
          </p:cNvSpPr>
          <p:nvPr>
            <p:ph type="body" sz="quarter" idx="26" hasCustomPrompt="1"/>
          </p:nvPr>
        </p:nvSpPr>
        <p:spPr>
          <a:xfrm>
            <a:off x="9180241" y="2089041"/>
            <a:ext cx="2478714" cy="1031875"/>
          </a:xfrm>
          <a:prstGeom prst="rect">
            <a:avLst/>
          </a:prstGeom>
          <a:solidFill>
            <a:schemeClr val="bg1"/>
          </a:solidFill>
        </p:spPr>
        <p:txBody>
          <a:bodyPr wrap="square" lIns="90000" anchor="ctr"/>
          <a:lstStyle>
            <a:lvl1pPr marL="0" indent="0" algn="ctr">
              <a:buNone/>
              <a:defRPr sz="2600" b="1">
                <a:solidFill>
                  <a:schemeClr val="accent1"/>
                </a:solidFill>
              </a:defRPr>
            </a:lvl1pPr>
          </a:lstStyle>
          <a:p>
            <a:pPr lvl="0"/>
            <a:r>
              <a:rPr lang="en-US" b="1" dirty="0"/>
              <a:t>EDIT</a:t>
            </a:r>
            <a:endParaRPr lang="en-US" dirty="0"/>
          </a:p>
        </p:txBody>
      </p:sp>
      <p:sp>
        <p:nvSpPr>
          <p:cNvPr id="11" name="Text Placeholder 40">
            <a:extLst>
              <a:ext uri="{FF2B5EF4-FFF2-40B4-BE49-F238E27FC236}">
                <a16:creationId xmlns:a16="http://schemas.microsoft.com/office/drawing/2014/main" id="{01D857A3-4772-5303-7576-9C5BB1E17CB4}"/>
              </a:ext>
            </a:extLst>
          </p:cNvPr>
          <p:cNvSpPr>
            <a:spLocks noGrp="1"/>
          </p:cNvSpPr>
          <p:nvPr>
            <p:ph type="body" sz="quarter" idx="27"/>
          </p:nvPr>
        </p:nvSpPr>
        <p:spPr>
          <a:xfrm>
            <a:off x="9180241" y="3208683"/>
            <a:ext cx="2478714" cy="2703764"/>
          </a:xfrm>
          <a:prstGeom prst="rect">
            <a:avLst/>
          </a:prstGeom>
        </p:spPr>
        <p:txBody>
          <a:bodyPr/>
          <a:lstStyle>
            <a:lvl1pPr marL="285750" indent="-285750">
              <a:buClr>
                <a:srgbClr val="FF0000"/>
              </a:buClr>
              <a:buFont typeface="Wingdings" panose="05000000000000000000" pitchFamily="2" charset="2"/>
              <a:buChar char="§"/>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2" name="Slide Number Placeholder 1">
            <a:extLst>
              <a:ext uri="{FF2B5EF4-FFF2-40B4-BE49-F238E27FC236}">
                <a16:creationId xmlns:a16="http://schemas.microsoft.com/office/drawing/2014/main" id="{E7CF7048-8534-8655-8968-7260CFD020A6}"/>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14" name="Picture 13">
            <a:extLst>
              <a:ext uri="{FF2B5EF4-FFF2-40B4-BE49-F238E27FC236}">
                <a16:creationId xmlns:a16="http://schemas.microsoft.com/office/drawing/2014/main" id="{299368AE-7CC1-7071-A02A-9D2A09DA428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3" name="Text Placeholder 6">
            <a:extLst>
              <a:ext uri="{FF2B5EF4-FFF2-40B4-BE49-F238E27FC236}">
                <a16:creationId xmlns:a16="http://schemas.microsoft.com/office/drawing/2014/main" id="{EF565088-9722-7082-D34D-6CCC96186517}"/>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3" name="Picture 12" descr="Marketreach Logo">
            <a:extLst>
              <a:ext uri="{FF2B5EF4-FFF2-40B4-BE49-F238E27FC236}">
                <a16:creationId xmlns:a16="http://schemas.microsoft.com/office/drawing/2014/main" id="{61FCDB74-1F0F-E14C-1182-7EC092E1216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5" name="Text Placeholder 3">
            <a:extLst>
              <a:ext uri="{FF2B5EF4-FFF2-40B4-BE49-F238E27FC236}">
                <a16:creationId xmlns:a16="http://schemas.microsoft.com/office/drawing/2014/main" id="{9592A58E-3435-1CD1-C0DF-3188DB1370B1}"/>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166154236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5 Stages">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25AE843-60FB-62F0-9970-1DD05B32C229}"/>
              </a:ext>
            </a:extLst>
          </p:cNvPr>
          <p:cNvSpPr/>
          <p:nvPr userDrawn="1"/>
        </p:nvSpPr>
        <p:spPr>
          <a:xfrm>
            <a:off x="7384123"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8" name="Rectangle 27">
            <a:extLst>
              <a:ext uri="{FF2B5EF4-FFF2-40B4-BE49-F238E27FC236}">
                <a16:creationId xmlns:a16="http://schemas.microsoft.com/office/drawing/2014/main" id="{FCFCBF6E-B065-D460-5D1A-A063B633337B}"/>
              </a:ext>
            </a:extLst>
          </p:cNvPr>
          <p:cNvSpPr/>
          <p:nvPr userDrawn="1"/>
        </p:nvSpPr>
        <p:spPr>
          <a:xfrm>
            <a:off x="5082502"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1" name="Rectangle 20">
            <a:extLst>
              <a:ext uri="{FF2B5EF4-FFF2-40B4-BE49-F238E27FC236}">
                <a16:creationId xmlns:a16="http://schemas.microsoft.com/office/drawing/2014/main" id="{E6AF5689-365A-DB95-7C49-CB936A2FB276}"/>
              </a:ext>
            </a:extLst>
          </p:cNvPr>
          <p:cNvSpPr/>
          <p:nvPr userDrawn="1"/>
        </p:nvSpPr>
        <p:spPr>
          <a:xfrm>
            <a:off x="2780881"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0" name="Rectangle 29">
            <a:extLst>
              <a:ext uri="{FF2B5EF4-FFF2-40B4-BE49-F238E27FC236}">
                <a16:creationId xmlns:a16="http://schemas.microsoft.com/office/drawing/2014/main" id="{8B9FDD73-9E09-7945-9A46-BD5E2414CC7A}"/>
              </a:ext>
            </a:extLst>
          </p:cNvPr>
          <p:cNvSpPr/>
          <p:nvPr userDrawn="1"/>
        </p:nvSpPr>
        <p:spPr>
          <a:xfrm>
            <a:off x="479260"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23" name="Rectangle 22">
            <a:extLst>
              <a:ext uri="{FF2B5EF4-FFF2-40B4-BE49-F238E27FC236}">
                <a16:creationId xmlns:a16="http://schemas.microsoft.com/office/drawing/2014/main" id="{3A1062A9-12EF-40B8-8136-D997D0DBC35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Title 1">
            <a:extLst>
              <a:ext uri="{FF2B5EF4-FFF2-40B4-BE49-F238E27FC236}">
                <a16:creationId xmlns:a16="http://schemas.microsoft.com/office/drawing/2014/main" id="{E10AA6B4-06A0-4B7D-BECB-BEC3276631D5}"/>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5 stages</a:t>
            </a:r>
            <a:endParaRPr lang="en-GB" dirty="0"/>
          </a:p>
        </p:txBody>
      </p:sp>
      <p:sp>
        <p:nvSpPr>
          <p:cNvPr id="4" name="Text Placeholder 35">
            <a:extLst>
              <a:ext uri="{FF2B5EF4-FFF2-40B4-BE49-F238E27FC236}">
                <a16:creationId xmlns:a16="http://schemas.microsoft.com/office/drawing/2014/main" id="{E4C20D9F-9E8A-CE52-DAA1-C21A86946B87}"/>
              </a:ext>
            </a:extLst>
          </p:cNvPr>
          <p:cNvSpPr>
            <a:spLocks noGrp="1"/>
          </p:cNvSpPr>
          <p:nvPr>
            <p:ph type="body" sz="quarter" idx="17" hasCustomPrompt="1"/>
          </p:nvPr>
        </p:nvSpPr>
        <p:spPr>
          <a:xfrm>
            <a:off x="573687"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10" name="Text Placeholder 40">
            <a:extLst>
              <a:ext uri="{FF2B5EF4-FFF2-40B4-BE49-F238E27FC236}">
                <a16:creationId xmlns:a16="http://schemas.microsoft.com/office/drawing/2014/main" id="{10C923C8-4C98-99B6-2BD5-1AA1D9213C03}"/>
              </a:ext>
            </a:extLst>
          </p:cNvPr>
          <p:cNvSpPr>
            <a:spLocks noGrp="1"/>
          </p:cNvSpPr>
          <p:nvPr>
            <p:ph type="body" sz="quarter" idx="21"/>
          </p:nvPr>
        </p:nvSpPr>
        <p:spPr>
          <a:xfrm>
            <a:off x="573275"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5" name="Slide Number Placeholder 1">
            <a:extLst>
              <a:ext uri="{FF2B5EF4-FFF2-40B4-BE49-F238E27FC236}">
                <a16:creationId xmlns:a16="http://schemas.microsoft.com/office/drawing/2014/main" id="{DB4929AC-1069-9091-0A28-CEA3495032D4}"/>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sp>
        <p:nvSpPr>
          <p:cNvPr id="26" name="Text Placeholder 35">
            <a:extLst>
              <a:ext uri="{FF2B5EF4-FFF2-40B4-BE49-F238E27FC236}">
                <a16:creationId xmlns:a16="http://schemas.microsoft.com/office/drawing/2014/main" id="{7319F27D-77A3-E732-0F54-9F323C994214}"/>
              </a:ext>
            </a:extLst>
          </p:cNvPr>
          <p:cNvSpPr>
            <a:spLocks noGrp="1"/>
          </p:cNvSpPr>
          <p:nvPr>
            <p:ph type="body" sz="quarter" idx="22" hasCustomPrompt="1"/>
          </p:nvPr>
        </p:nvSpPr>
        <p:spPr>
          <a:xfrm>
            <a:off x="2875308"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27" name="Text Placeholder 40">
            <a:extLst>
              <a:ext uri="{FF2B5EF4-FFF2-40B4-BE49-F238E27FC236}">
                <a16:creationId xmlns:a16="http://schemas.microsoft.com/office/drawing/2014/main" id="{2D70C74C-30AC-ACA6-FF27-115C3B74C6B8}"/>
              </a:ext>
            </a:extLst>
          </p:cNvPr>
          <p:cNvSpPr>
            <a:spLocks noGrp="1"/>
          </p:cNvSpPr>
          <p:nvPr>
            <p:ph type="body" sz="quarter" idx="23"/>
          </p:nvPr>
        </p:nvSpPr>
        <p:spPr>
          <a:xfrm>
            <a:off x="2874896"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29" name="Text Placeholder 35">
            <a:extLst>
              <a:ext uri="{FF2B5EF4-FFF2-40B4-BE49-F238E27FC236}">
                <a16:creationId xmlns:a16="http://schemas.microsoft.com/office/drawing/2014/main" id="{9A3B4B7F-D035-24D0-CC35-7A92E69CCC0E}"/>
              </a:ext>
            </a:extLst>
          </p:cNvPr>
          <p:cNvSpPr>
            <a:spLocks noGrp="1"/>
          </p:cNvSpPr>
          <p:nvPr>
            <p:ph type="body" sz="quarter" idx="24" hasCustomPrompt="1"/>
          </p:nvPr>
        </p:nvSpPr>
        <p:spPr>
          <a:xfrm>
            <a:off x="5176929"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1" name="Text Placeholder 40">
            <a:extLst>
              <a:ext uri="{FF2B5EF4-FFF2-40B4-BE49-F238E27FC236}">
                <a16:creationId xmlns:a16="http://schemas.microsoft.com/office/drawing/2014/main" id="{170D1F95-8CB0-AF85-DBCB-572162A2FF55}"/>
              </a:ext>
            </a:extLst>
          </p:cNvPr>
          <p:cNvSpPr>
            <a:spLocks noGrp="1"/>
          </p:cNvSpPr>
          <p:nvPr>
            <p:ph type="body" sz="quarter" idx="25"/>
          </p:nvPr>
        </p:nvSpPr>
        <p:spPr>
          <a:xfrm>
            <a:off x="5176517"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33" name="Text Placeholder 35">
            <a:extLst>
              <a:ext uri="{FF2B5EF4-FFF2-40B4-BE49-F238E27FC236}">
                <a16:creationId xmlns:a16="http://schemas.microsoft.com/office/drawing/2014/main" id="{3D550665-44CF-0CD7-8B93-8E205489E540}"/>
              </a:ext>
            </a:extLst>
          </p:cNvPr>
          <p:cNvSpPr>
            <a:spLocks noGrp="1"/>
          </p:cNvSpPr>
          <p:nvPr>
            <p:ph type="body" sz="quarter" idx="26" hasCustomPrompt="1"/>
          </p:nvPr>
        </p:nvSpPr>
        <p:spPr>
          <a:xfrm>
            <a:off x="7478550"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4" name="Text Placeholder 40">
            <a:extLst>
              <a:ext uri="{FF2B5EF4-FFF2-40B4-BE49-F238E27FC236}">
                <a16:creationId xmlns:a16="http://schemas.microsoft.com/office/drawing/2014/main" id="{5B024C84-674A-9337-18A2-A2CCB47285C4}"/>
              </a:ext>
            </a:extLst>
          </p:cNvPr>
          <p:cNvSpPr>
            <a:spLocks noGrp="1"/>
          </p:cNvSpPr>
          <p:nvPr>
            <p:ph type="body" sz="quarter" idx="27"/>
          </p:nvPr>
        </p:nvSpPr>
        <p:spPr>
          <a:xfrm>
            <a:off x="7478138"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35" name="Rectangle 34">
            <a:extLst>
              <a:ext uri="{FF2B5EF4-FFF2-40B4-BE49-F238E27FC236}">
                <a16:creationId xmlns:a16="http://schemas.microsoft.com/office/drawing/2014/main" id="{3495561E-FBD4-B309-8EAA-E1AFFAB8BF13}"/>
              </a:ext>
            </a:extLst>
          </p:cNvPr>
          <p:cNvSpPr/>
          <p:nvPr userDrawn="1"/>
        </p:nvSpPr>
        <p:spPr>
          <a:xfrm>
            <a:off x="9685744" y="2016563"/>
            <a:ext cx="2052000" cy="3980199"/>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36" name="Text Placeholder 35">
            <a:extLst>
              <a:ext uri="{FF2B5EF4-FFF2-40B4-BE49-F238E27FC236}">
                <a16:creationId xmlns:a16="http://schemas.microsoft.com/office/drawing/2014/main" id="{0CD0E33C-E08A-51C3-6217-FDD13D921146}"/>
              </a:ext>
            </a:extLst>
          </p:cNvPr>
          <p:cNvSpPr>
            <a:spLocks noGrp="1"/>
          </p:cNvSpPr>
          <p:nvPr>
            <p:ph type="body" sz="quarter" idx="28" hasCustomPrompt="1"/>
          </p:nvPr>
        </p:nvSpPr>
        <p:spPr>
          <a:xfrm>
            <a:off x="9780171" y="2064045"/>
            <a:ext cx="1863147" cy="1031875"/>
          </a:xfrm>
          <a:prstGeom prst="rect">
            <a:avLst/>
          </a:prstGeom>
          <a:solidFill>
            <a:schemeClr val="bg1"/>
          </a:solidFill>
        </p:spPr>
        <p:txBody>
          <a:bodyPr wrap="square" lIns="90000" anchor="ctr"/>
          <a:lstStyle>
            <a:lvl1pPr marL="0" indent="0" algn="ctr">
              <a:buNone/>
              <a:defRPr sz="2400" b="1">
                <a:solidFill>
                  <a:schemeClr val="accent1"/>
                </a:solidFill>
              </a:defRPr>
            </a:lvl1pPr>
          </a:lstStyle>
          <a:p>
            <a:pPr lvl="0"/>
            <a:r>
              <a:rPr lang="en-US" b="1" dirty="0"/>
              <a:t>EDIT</a:t>
            </a:r>
            <a:endParaRPr lang="en-US" dirty="0"/>
          </a:p>
        </p:txBody>
      </p:sp>
      <p:sp>
        <p:nvSpPr>
          <p:cNvPr id="38" name="Text Placeholder 40">
            <a:extLst>
              <a:ext uri="{FF2B5EF4-FFF2-40B4-BE49-F238E27FC236}">
                <a16:creationId xmlns:a16="http://schemas.microsoft.com/office/drawing/2014/main" id="{AAE66CD9-AEA5-0BBB-ADA5-D572D4CFE435}"/>
              </a:ext>
            </a:extLst>
          </p:cNvPr>
          <p:cNvSpPr>
            <a:spLocks noGrp="1"/>
          </p:cNvSpPr>
          <p:nvPr>
            <p:ph type="body" sz="quarter" idx="29"/>
          </p:nvPr>
        </p:nvSpPr>
        <p:spPr>
          <a:xfrm>
            <a:off x="9779759" y="3176784"/>
            <a:ext cx="1863971" cy="2703764"/>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pic>
        <p:nvPicPr>
          <p:cNvPr id="3" name="Picture 2">
            <a:extLst>
              <a:ext uri="{FF2B5EF4-FFF2-40B4-BE49-F238E27FC236}">
                <a16:creationId xmlns:a16="http://schemas.microsoft.com/office/drawing/2014/main" id="{285AA43C-B712-5DE7-9F4D-A102BC4F758C}"/>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DB6229A1-DBE2-8415-655E-D443242C8462}"/>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7" name="Picture 6" descr="Marketreach Logo">
            <a:extLst>
              <a:ext uri="{FF2B5EF4-FFF2-40B4-BE49-F238E27FC236}">
                <a16:creationId xmlns:a16="http://schemas.microsoft.com/office/drawing/2014/main" id="{60BBA52C-81E9-F167-6EA3-74D1FE64688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8" name="Text Placeholder 3">
            <a:extLst>
              <a:ext uri="{FF2B5EF4-FFF2-40B4-BE49-F238E27FC236}">
                <a16:creationId xmlns:a16="http://schemas.microsoft.com/office/drawing/2014/main" id="{D6546586-C17A-39B1-7B24-A86C4020318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4421300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6 Stages">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3A1062A9-12EF-40B8-8136-D997D0DBC35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4" name="Title 1">
            <a:extLst>
              <a:ext uri="{FF2B5EF4-FFF2-40B4-BE49-F238E27FC236}">
                <a16:creationId xmlns:a16="http://schemas.microsoft.com/office/drawing/2014/main" id="{E10AA6B4-06A0-4B7D-BECB-BEC3276631D5}"/>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Process, 6 stages</a:t>
            </a:r>
            <a:endParaRPr lang="en-GB" dirty="0"/>
          </a:p>
        </p:txBody>
      </p:sp>
      <p:sp>
        <p:nvSpPr>
          <p:cNvPr id="61" name="Rectangle 60">
            <a:extLst>
              <a:ext uri="{FF2B5EF4-FFF2-40B4-BE49-F238E27FC236}">
                <a16:creationId xmlns:a16="http://schemas.microsoft.com/office/drawing/2014/main" id="{47A33D06-1EAE-4D42-BD90-9B587543E04E}"/>
              </a:ext>
            </a:extLst>
          </p:cNvPr>
          <p:cNvSpPr/>
          <p:nvPr userDrawn="1"/>
        </p:nvSpPr>
        <p:spPr>
          <a:xfrm>
            <a:off x="251813"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4" name="Rectangle 63">
            <a:extLst>
              <a:ext uri="{FF2B5EF4-FFF2-40B4-BE49-F238E27FC236}">
                <a16:creationId xmlns:a16="http://schemas.microsoft.com/office/drawing/2014/main" id="{C443621B-4CB3-4E1A-A2AE-720BADB52B26}"/>
              </a:ext>
            </a:extLst>
          </p:cNvPr>
          <p:cNvSpPr/>
          <p:nvPr userDrawn="1"/>
        </p:nvSpPr>
        <p:spPr>
          <a:xfrm>
            <a:off x="2214514"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67" name="Rectangle 66">
            <a:extLst>
              <a:ext uri="{FF2B5EF4-FFF2-40B4-BE49-F238E27FC236}">
                <a16:creationId xmlns:a16="http://schemas.microsoft.com/office/drawing/2014/main" id="{AF4F4918-3112-40A9-B65C-A32B1F402BF2}"/>
              </a:ext>
            </a:extLst>
          </p:cNvPr>
          <p:cNvSpPr/>
          <p:nvPr userDrawn="1"/>
        </p:nvSpPr>
        <p:spPr>
          <a:xfrm>
            <a:off x="419537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0" name="Rectangle 69">
            <a:extLst>
              <a:ext uri="{FF2B5EF4-FFF2-40B4-BE49-F238E27FC236}">
                <a16:creationId xmlns:a16="http://schemas.microsoft.com/office/drawing/2014/main" id="{306A64D0-8B54-443B-8C2A-AC90A4B3C517}"/>
              </a:ext>
            </a:extLst>
          </p:cNvPr>
          <p:cNvSpPr/>
          <p:nvPr userDrawn="1"/>
        </p:nvSpPr>
        <p:spPr>
          <a:xfrm>
            <a:off x="614219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3" name="Rectangle 72">
            <a:extLst>
              <a:ext uri="{FF2B5EF4-FFF2-40B4-BE49-F238E27FC236}">
                <a16:creationId xmlns:a16="http://schemas.microsoft.com/office/drawing/2014/main" id="{318F6E51-B6BE-439C-8449-84F6671EE3E7}"/>
              </a:ext>
            </a:extLst>
          </p:cNvPr>
          <p:cNvSpPr/>
          <p:nvPr userDrawn="1"/>
        </p:nvSpPr>
        <p:spPr>
          <a:xfrm>
            <a:off x="8132366"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76" name="Rectangle 75">
            <a:extLst>
              <a:ext uri="{FF2B5EF4-FFF2-40B4-BE49-F238E27FC236}">
                <a16:creationId xmlns:a16="http://schemas.microsoft.com/office/drawing/2014/main" id="{A8B57032-18CE-4064-AFE1-6A0302A02800}"/>
              </a:ext>
            </a:extLst>
          </p:cNvPr>
          <p:cNvSpPr/>
          <p:nvPr userDrawn="1"/>
        </p:nvSpPr>
        <p:spPr>
          <a:xfrm>
            <a:off x="10084057" y="2028678"/>
            <a:ext cx="1811507" cy="3848276"/>
          </a:xfrm>
          <a:prstGeom prst="rect">
            <a:avLst/>
          </a:prstGeom>
          <a:solidFill>
            <a:schemeClr val="bg1"/>
          </a:solidFill>
          <a:ln>
            <a:noFill/>
          </a:ln>
          <a:effectLst>
            <a:outerShdw blurRad="392305" dist="114522" dir="8100000" sx="105000" sy="105000" algn="tr" rotWithShape="0">
              <a:prstClr val="black">
                <a:alpha val="10000"/>
              </a:prstClr>
            </a:outerShdw>
          </a:effectLst>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dirty="0"/>
          </a:p>
        </p:txBody>
      </p:sp>
      <p:sp>
        <p:nvSpPr>
          <p:cNvPr id="4" name="Text Placeholder 35">
            <a:extLst>
              <a:ext uri="{FF2B5EF4-FFF2-40B4-BE49-F238E27FC236}">
                <a16:creationId xmlns:a16="http://schemas.microsoft.com/office/drawing/2014/main" id="{5BE3D4E0-F635-C149-A17F-2304E79EE25A}"/>
              </a:ext>
            </a:extLst>
          </p:cNvPr>
          <p:cNvSpPr>
            <a:spLocks noGrp="1"/>
          </p:cNvSpPr>
          <p:nvPr>
            <p:ph type="body" sz="quarter" idx="17" hasCustomPrompt="1"/>
          </p:nvPr>
        </p:nvSpPr>
        <p:spPr>
          <a:xfrm>
            <a:off x="279704"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5" name="Text Placeholder 35">
            <a:extLst>
              <a:ext uri="{FF2B5EF4-FFF2-40B4-BE49-F238E27FC236}">
                <a16:creationId xmlns:a16="http://schemas.microsoft.com/office/drawing/2014/main" id="{12E7AB89-E050-AB45-70A4-7350079DEB9C}"/>
              </a:ext>
            </a:extLst>
          </p:cNvPr>
          <p:cNvSpPr>
            <a:spLocks noGrp="1"/>
          </p:cNvSpPr>
          <p:nvPr>
            <p:ph type="body" sz="quarter" idx="18" hasCustomPrompt="1"/>
          </p:nvPr>
        </p:nvSpPr>
        <p:spPr>
          <a:xfrm>
            <a:off x="2242405"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6" name="Text Placeholder 35">
            <a:extLst>
              <a:ext uri="{FF2B5EF4-FFF2-40B4-BE49-F238E27FC236}">
                <a16:creationId xmlns:a16="http://schemas.microsoft.com/office/drawing/2014/main" id="{BDE9D3C7-DA6C-CB2B-A31E-1162875CF38C}"/>
              </a:ext>
            </a:extLst>
          </p:cNvPr>
          <p:cNvSpPr>
            <a:spLocks noGrp="1"/>
          </p:cNvSpPr>
          <p:nvPr>
            <p:ph type="body" sz="quarter" idx="19" hasCustomPrompt="1"/>
          </p:nvPr>
        </p:nvSpPr>
        <p:spPr>
          <a:xfrm>
            <a:off x="422326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7" name="Text Placeholder 35">
            <a:extLst>
              <a:ext uri="{FF2B5EF4-FFF2-40B4-BE49-F238E27FC236}">
                <a16:creationId xmlns:a16="http://schemas.microsoft.com/office/drawing/2014/main" id="{4DD1A8DD-C95D-C873-10E6-8BACB1DE2452}"/>
              </a:ext>
            </a:extLst>
          </p:cNvPr>
          <p:cNvSpPr>
            <a:spLocks noGrp="1"/>
          </p:cNvSpPr>
          <p:nvPr>
            <p:ph type="body" sz="quarter" idx="20" hasCustomPrompt="1"/>
          </p:nvPr>
        </p:nvSpPr>
        <p:spPr>
          <a:xfrm>
            <a:off x="617008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8" name="Text Placeholder 35">
            <a:extLst>
              <a:ext uri="{FF2B5EF4-FFF2-40B4-BE49-F238E27FC236}">
                <a16:creationId xmlns:a16="http://schemas.microsoft.com/office/drawing/2014/main" id="{9D287025-6C27-2A5A-886B-67F944FE6C82}"/>
              </a:ext>
            </a:extLst>
          </p:cNvPr>
          <p:cNvSpPr>
            <a:spLocks noGrp="1"/>
          </p:cNvSpPr>
          <p:nvPr>
            <p:ph type="body" sz="quarter" idx="21" hasCustomPrompt="1"/>
          </p:nvPr>
        </p:nvSpPr>
        <p:spPr>
          <a:xfrm>
            <a:off x="8160257"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9" name="Text Placeholder 35">
            <a:extLst>
              <a:ext uri="{FF2B5EF4-FFF2-40B4-BE49-F238E27FC236}">
                <a16:creationId xmlns:a16="http://schemas.microsoft.com/office/drawing/2014/main" id="{EFF10739-506D-A6CF-7243-3072D4494554}"/>
              </a:ext>
            </a:extLst>
          </p:cNvPr>
          <p:cNvSpPr>
            <a:spLocks noGrp="1"/>
          </p:cNvSpPr>
          <p:nvPr>
            <p:ph type="body" sz="quarter" idx="22" hasCustomPrompt="1"/>
          </p:nvPr>
        </p:nvSpPr>
        <p:spPr>
          <a:xfrm>
            <a:off x="10111948" y="2089041"/>
            <a:ext cx="1755725" cy="1031875"/>
          </a:xfrm>
          <a:prstGeom prst="rect">
            <a:avLst/>
          </a:prstGeom>
          <a:solidFill>
            <a:schemeClr val="bg1"/>
          </a:solidFill>
        </p:spPr>
        <p:txBody>
          <a:bodyPr wrap="square" lIns="90000" anchor="ctr"/>
          <a:lstStyle>
            <a:lvl1pPr marL="0" indent="0" algn="ctr">
              <a:buNone/>
              <a:defRPr sz="2200" b="1">
                <a:solidFill>
                  <a:schemeClr val="accent1"/>
                </a:solidFill>
              </a:defRPr>
            </a:lvl1pPr>
          </a:lstStyle>
          <a:p>
            <a:pPr lvl="0"/>
            <a:r>
              <a:rPr lang="en-US" b="1" dirty="0"/>
              <a:t>EDIT</a:t>
            </a:r>
            <a:endParaRPr lang="en-US" dirty="0"/>
          </a:p>
        </p:txBody>
      </p:sp>
      <p:sp>
        <p:nvSpPr>
          <p:cNvPr id="10" name="Text Placeholder 40">
            <a:extLst>
              <a:ext uri="{FF2B5EF4-FFF2-40B4-BE49-F238E27FC236}">
                <a16:creationId xmlns:a16="http://schemas.microsoft.com/office/drawing/2014/main" id="{FEAD0CE5-4212-D3C7-4EEA-8076F3576F6C}"/>
              </a:ext>
            </a:extLst>
          </p:cNvPr>
          <p:cNvSpPr>
            <a:spLocks noGrp="1"/>
          </p:cNvSpPr>
          <p:nvPr>
            <p:ph type="body" sz="quarter" idx="23"/>
          </p:nvPr>
        </p:nvSpPr>
        <p:spPr>
          <a:xfrm>
            <a:off x="279704"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1" name="Text Placeholder 40">
            <a:extLst>
              <a:ext uri="{FF2B5EF4-FFF2-40B4-BE49-F238E27FC236}">
                <a16:creationId xmlns:a16="http://schemas.microsoft.com/office/drawing/2014/main" id="{79896CF6-C3E9-4965-A941-FA50028A4229}"/>
              </a:ext>
            </a:extLst>
          </p:cNvPr>
          <p:cNvSpPr>
            <a:spLocks noGrp="1"/>
          </p:cNvSpPr>
          <p:nvPr>
            <p:ph type="body" sz="quarter" idx="24"/>
          </p:nvPr>
        </p:nvSpPr>
        <p:spPr>
          <a:xfrm>
            <a:off x="2242405"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2" name="Text Placeholder 40">
            <a:extLst>
              <a:ext uri="{FF2B5EF4-FFF2-40B4-BE49-F238E27FC236}">
                <a16:creationId xmlns:a16="http://schemas.microsoft.com/office/drawing/2014/main" id="{A034F26E-AE99-3D13-FCC7-95C1C08333F1}"/>
              </a:ext>
            </a:extLst>
          </p:cNvPr>
          <p:cNvSpPr>
            <a:spLocks noGrp="1"/>
          </p:cNvSpPr>
          <p:nvPr>
            <p:ph type="body" sz="quarter" idx="25"/>
          </p:nvPr>
        </p:nvSpPr>
        <p:spPr>
          <a:xfrm>
            <a:off x="422326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3" name="Text Placeholder 40">
            <a:extLst>
              <a:ext uri="{FF2B5EF4-FFF2-40B4-BE49-F238E27FC236}">
                <a16:creationId xmlns:a16="http://schemas.microsoft.com/office/drawing/2014/main" id="{92FE2AE8-747D-A937-B37D-9F2A24A2003D}"/>
              </a:ext>
            </a:extLst>
          </p:cNvPr>
          <p:cNvSpPr>
            <a:spLocks noGrp="1"/>
          </p:cNvSpPr>
          <p:nvPr>
            <p:ph type="body" sz="quarter" idx="26"/>
          </p:nvPr>
        </p:nvSpPr>
        <p:spPr>
          <a:xfrm>
            <a:off x="1011194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4" name="Text Placeholder 40">
            <a:extLst>
              <a:ext uri="{FF2B5EF4-FFF2-40B4-BE49-F238E27FC236}">
                <a16:creationId xmlns:a16="http://schemas.microsoft.com/office/drawing/2014/main" id="{51D497F9-F447-E929-216D-16AE3C705527}"/>
              </a:ext>
            </a:extLst>
          </p:cNvPr>
          <p:cNvSpPr>
            <a:spLocks noGrp="1"/>
          </p:cNvSpPr>
          <p:nvPr>
            <p:ph type="body" sz="quarter" idx="27"/>
          </p:nvPr>
        </p:nvSpPr>
        <p:spPr>
          <a:xfrm>
            <a:off x="6170088"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5" name="Text Placeholder 40">
            <a:extLst>
              <a:ext uri="{FF2B5EF4-FFF2-40B4-BE49-F238E27FC236}">
                <a16:creationId xmlns:a16="http://schemas.microsoft.com/office/drawing/2014/main" id="{6F1E1C5D-AC2B-BD6F-3F65-9F2C5CA37BE3}"/>
              </a:ext>
            </a:extLst>
          </p:cNvPr>
          <p:cNvSpPr>
            <a:spLocks noGrp="1"/>
          </p:cNvSpPr>
          <p:nvPr>
            <p:ph type="body" sz="quarter" idx="28"/>
          </p:nvPr>
        </p:nvSpPr>
        <p:spPr>
          <a:xfrm>
            <a:off x="8160257" y="3193394"/>
            <a:ext cx="1755724" cy="2683560"/>
          </a:xfrm>
          <a:prstGeom prst="rect">
            <a:avLst/>
          </a:prstGeom>
        </p:spPr>
        <p:txBody>
          <a:bodyPr/>
          <a:lstStyle>
            <a:lvl1pPr marL="0" indent="0">
              <a:buClr>
                <a:srgbClr val="FF0000"/>
              </a:buClr>
              <a:buFont typeface="Wingdings" panose="05000000000000000000" pitchFamily="2" charset="2"/>
              <a:buNone/>
              <a:defRPr lang="en-US" sz="1800" kern="1200" dirty="0">
                <a:solidFill>
                  <a:schemeClr val="tx1"/>
                </a:solidFill>
                <a:latin typeface="+mn-lt"/>
                <a:ea typeface="+mn-ea"/>
                <a:cs typeface="+mn-cs"/>
              </a:defRPr>
            </a:lvl1pPr>
            <a:lvl2pPr marL="457200" indent="0">
              <a:buNone/>
              <a:defRPr sz="1600"/>
            </a:lvl2pPr>
            <a:lvl3pPr marL="914400" indent="0">
              <a:buNone/>
              <a:defRPr sz="1400"/>
            </a:lvl3pPr>
            <a:lvl4pPr marL="1371600" indent="0">
              <a:buNone/>
              <a:defRPr sz="1200"/>
            </a:lvl4pPr>
            <a:lvl5pPr marL="1828800" indent="0">
              <a:buNone/>
              <a:defRPr sz="1200"/>
            </a:lvl5pPr>
          </a:lstStyle>
          <a:p>
            <a:pPr lvl="0"/>
            <a:r>
              <a:rPr lang="en-GB" dirty="0"/>
              <a:t>Click to edit</a:t>
            </a:r>
            <a:endParaRPr lang="en-US" dirty="0"/>
          </a:p>
        </p:txBody>
      </p:sp>
      <p:sp>
        <p:nvSpPr>
          <p:cNvPr id="16" name="Slide Number Placeholder 1">
            <a:extLst>
              <a:ext uri="{FF2B5EF4-FFF2-40B4-BE49-F238E27FC236}">
                <a16:creationId xmlns:a16="http://schemas.microsoft.com/office/drawing/2014/main" id="{F5DA396A-9BDF-D439-1B7B-16BF8C13F3D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3" name="Picture 2">
            <a:extLst>
              <a:ext uri="{FF2B5EF4-FFF2-40B4-BE49-F238E27FC236}">
                <a16:creationId xmlns:a16="http://schemas.microsoft.com/office/drawing/2014/main" id="{11E8A76E-948C-6C1E-2189-551666265C34}"/>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2" name="Text Placeholder 6">
            <a:extLst>
              <a:ext uri="{FF2B5EF4-FFF2-40B4-BE49-F238E27FC236}">
                <a16:creationId xmlns:a16="http://schemas.microsoft.com/office/drawing/2014/main" id="{B9AC8F34-9119-3E31-091A-6D155A8DE829}"/>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17" name="Picture 16" descr="Marketreach Logo">
            <a:extLst>
              <a:ext uri="{FF2B5EF4-FFF2-40B4-BE49-F238E27FC236}">
                <a16:creationId xmlns:a16="http://schemas.microsoft.com/office/drawing/2014/main" id="{B353D1E5-8306-54FD-D5C5-B8FD0043592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9" name="Text Placeholder 3">
            <a:extLst>
              <a:ext uri="{FF2B5EF4-FFF2-40B4-BE49-F238E27FC236}">
                <a16:creationId xmlns:a16="http://schemas.microsoft.com/office/drawing/2014/main" id="{55A623B2-7182-664F-1BC6-23498A4516C4}"/>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0732859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able Right">
    <p:spTree>
      <p:nvGrpSpPr>
        <p:cNvPr id="1" name=""/>
        <p:cNvGrpSpPr/>
        <p:nvPr/>
      </p:nvGrpSpPr>
      <p:grpSpPr>
        <a:xfrm>
          <a:off x="0" y="0"/>
          <a:ext cx="0" cy="0"/>
          <a:chOff x="0" y="0"/>
          <a:chExt cx="0" cy="0"/>
        </a:xfrm>
      </p:grpSpPr>
      <p:sp>
        <p:nvSpPr>
          <p:cNvPr id="11" name="Content Placeholder 2">
            <a:extLst>
              <a:ext uri="{FF2B5EF4-FFF2-40B4-BE49-F238E27FC236}">
                <a16:creationId xmlns:a16="http://schemas.microsoft.com/office/drawing/2014/main" id="{A68C3CF0-EDE0-41E7-90BE-6658867FA7F3}"/>
              </a:ext>
            </a:extLst>
          </p:cNvPr>
          <p:cNvSpPr>
            <a:spLocks noGrp="1"/>
          </p:cNvSpPr>
          <p:nvPr>
            <p:ph sz="quarter" idx="16"/>
          </p:nvPr>
        </p:nvSpPr>
        <p:spPr>
          <a:xfrm>
            <a:off x="424792" y="1790475"/>
            <a:ext cx="3971525" cy="4418051"/>
          </a:xfrm>
          <a:prstGeom prst="rect">
            <a:avLst/>
          </a:prstGeom>
        </p:spPr>
        <p:txBody>
          <a:bodyPr/>
          <a:lstStyle>
            <a:lvl1pPr marL="228600" indent="-228600">
              <a:buClr>
                <a:schemeClr val="accent1"/>
              </a:buClr>
              <a:buFont typeface="Wingdings" panose="05000000000000000000" pitchFamily="2" charset="2"/>
              <a:buChar char="§"/>
              <a:defRPr sz="1800"/>
            </a:lvl1pPr>
            <a:lvl2pPr marL="685800" indent="-228600">
              <a:buClr>
                <a:schemeClr val="accent1"/>
              </a:buClr>
              <a:buFont typeface="Calibri" panose="020F0502020204030204" pitchFamily="34" charset="0"/>
              <a:buChar char="‐"/>
              <a:defRPr sz="1800"/>
            </a:lvl2pPr>
            <a:lvl3pPr marL="1143000" indent="-228600">
              <a:buClr>
                <a:schemeClr val="accent1"/>
              </a:buClr>
              <a:buFont typeface="Calibri" panose="020F0502020204030204" pitchFamily="34" charset="0"/>
              <a:buChar char="‐"/>
              <a:defRPr sz="1800"/>
            </a:lvl3pPr>
            <a:lvl4pPr marL="1600200" indent="-228600">
              <a:buClr>
                <a:schemeClr val="accent1"/>
              </a:buClr>
              <a:buFont typeface="Calibri" panose="020F0502020204030204" pitchFamily="34" charset="0"/>
              <a:buChar char="‐"/>
              <a:defRPr sz="1800"/>
            </a:lvl4pPr>
            <a:lvl5pPr marL="2057400" indent="-228600">
              <a:buClr>
                <a:schemeClr val="accent1"/>
              </a:buClr>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able Placeholder 4">
            <a:extLst>
              <a:ext uri="{FF2B5EF4-FFF2-40B4-BE49-F238E27FC236}">
                <a16:creationId xmlns:a16="http://schemas.microsoft.com/office/drawing/2014/main" id="{2E94993B-2CBF-4D63-9C0B-3DEB90439715}"/>
              </a:ext>
            </a:extLst>
          </p:cNvPr>
          <p:cNvSpPr>
            <a:spLocks noGrp="1"/>
          </p:cNvSpPr>
          <p:nvPr>
            <p:ph type="tbl" sz="quarter" idx="13" hasCustomPrompt="1"/>
          </p:nvPr>
        </p:nvSpPr>
        <p:spPr>
          <a:xfrm>
            <a:off x="4738254" y="1800000"/>
            <a:ext cx="7028953" cy="4418051"/>
          </a:xfrm>
          <a:prstGeom prst="rect">
            <a:avLst/>
          </a:prstGeom>
          <a:solidFill>
            <a:schemeClr val="bg1">
              <a:lumMod val="65000"/>
            </a:schemeClr>
          </a:solidFill>
        </p:spPr>
        <p:txBody>
          <a:bodyPr lIns="360000" tIns="360000" rIns="360000" bIns="360000"/>
          <a:lstStyle>
            <a:lvl1pPr marL="0" indent="0" algn="ctr">
              <a:buNone/>
              <a:defRPr lang="en-GB" sz="2400" b="0" kern="1200">
                <a:solidFill>
                  <a:schemeClr val="tx1"/>
                </a:solidFill>
                <a:latin typeface="Arial" panose="020B0604020202020204" pitchFamily="34" charset="0"/>
                <a:ea typeface="+mn-ea"/>
                <a:cs typeface="Arial" panose="020B0604020202020204" pitchFamily="34" charset="0"/>
              </a:defRPr>
            </a:lvl1pPr>
          </a:lstStyle>
          <a:p>
            <a:r>
              <a:rPr lang="en-GB" dirty="0"/>
              <a:t>Click icon to create table</a:t>
            </a:r>
          </a:p>
        </p:txBody>
      </p:sp>
      <p:sp>
        <p:nvSpPr>
          <p:cNvPr id="10" name="Rectangle 9">
            <a:extLst>
              <a:ext uri="{FF2B5EF4-FFF2-40B4-BE49-F238E27FC236}">
                <a16:creationId xmlns:a16="http://schemas.microsoft.com/office/drawing/2014/main" id="{75F6F180-AB11-4527-B626-D97C6BF4248D}"/>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itle 1">
            <a:extLst>
              <a:ext uri="{FF2B5EF4-FFF2-40B4-BE49-F238E27FC236}">
                <a16:creationId xmlns:a16="http://schemas.microsoft.com/office/drawing/2014/main" id="{14C29F6F-C163-420D-97CC-76412D34F292}"/>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 table slide</a:t>
            </a:r>
            <a:endParaRPr lang="en-GB" dirty="0"/>
          </a:p>
        </p:txBody>
      </p:sp>
      <p:sp>
        <p:nvSpPr>
          <p:cNvPr id="2" name="Slide Number Placeholder 1">
            <a:extLst>
              <a:ext uri="{FF2B5EF4-FFF2-40B4-BE49-F238E27FC236}">
                <a16:creationId xmlns:a16="http://schemas.microsoft.com/office/drawing/2014/main" id="{6253BFF7-466C-9386-C699-CC461BB8DA7C}"/>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3" name="Picture 2">
            <a:extLst>
              <a:ext uri="{FF2B5EF4-FFF2-40B4-BE49-F238E27FC236}">
                <a16:creationId xmlns:a16="http://schemas.microsoft.com/office/drawing/2014/main" id="{6764629B-C2EB-6F28-33C7-67A1C9A53E0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4" name="Text Placeholder 6">
            <a:extLst>
              <a:ext uri="{FF2B5EF4-FFF2-40B4-BE49-F238E27FC236}">
                <a16:creationId xmlns:a16="http://schemas.microsoft.com/office/drawing/2014/main" id="{65253A54-D5B4-0C48-72BA-FA4D70929BDF}"/>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6" name="Picture 5" descr="Marketreach Logo">
            <a:extLst>
              <a:ext uri="{FF2B5EF4-FFF2-40B4-BE49-F238E27FC236}">
                <a16:creationId xmlns:a16="http://schemas.microsoft.com/office/drawing/2014/main" id="{862F90D6-F28B-BE2B-0B3F-EBD3CAB491F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9" name="Text Placeholder 3">
            <a:extLst>
              <a:ext uri="{FF2B5EF4-FFF2-40B4-BE49-F238E27FC236}">
                <a16:creationId xmlns:a16="http://schemas.microsoft.com/office/drawing/2014/main" id="{0585C5F5-F936-A1F4-2FF5-4CF3BBB7C5E0}"/>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6439607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able Only">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2E94993B-2CBF-4D63-9C0B-3DEB90439715}"/>
              </a:ext>
            </a:extLst>
          </p:cNvPr>
          <p:cNvSpPr>
            <a:spLocks noGrp="1"/>
          </p:cNvSpPr>
          <p:nvPr>
            <p:ph type="tbl" sz="quarter" idx="13" hasCustomPrompt="1"/>
          </p:nvPr>
        </p:nvSpPr>
        <p:spPr>
          <a:xfrm>
            <a:off x="424544" y="1800000"/>
            <a:ext cx="11332027" cy="4408526"/>
          </a:xfrm>
          <a:prstGeom prst="rect">
            <a:avLst/>
          </a:prstGeom>
          <a:solidFill>
            <a:schemeClr val="bg1">
              <a:lumMod val="65000"/>
            </a:schemeClr>
          </a:solidFill>
        </p:spPr>
        <p:txBody>
          <a:bodyPr lIns="360000" tIns="360000" rIns="360000" bIns="360000"/>
          <a:lstStyle>
            <a:lvl1pPr marL="0" indent="0" algn="ctr">
              <a:buNone/>
              <a:defRPr lang="en-GB" sz="2400" b="0" kern="1200">
                <a:solidFill>
                  <a:schemeClr val="tx1"/>
                </a:solidFill>
                <a:latin typeface="Arial" panose="020B0604020202020204" pitchFamily="34" charset="0"/>
                <a:ea typeface="+mn-ea"/>
                <a:cs typeface="Arial" panose="020B0604020202020204" pitchFamily="34" charset="0"/>
              </a:defRPr>
            </a:lvl1pPr>
          </a:lstStyle>
          <a:p>
            <a:r>
              <a:rPr lang="en-GB" dirty="0"/>
              <a:t>Click icon to create table</a:t>
            </a:r>
          </a:p>
        </p:txBody>
      </p:sp>
      <p:sp>
        <p:nvSpPr>
          <p:cNvPr id="9" name="Rectangle 8">
            <a:extLst>
              <a:ext uri="{FF2B5EF4-FFF2-40B4-BE49-F238E27FC236}">
                <a16:creationId xmlns:a16="http://schemas.microsoft.com/office/drawing/2014/main" id="{994A7B83-05EC-4DDD-B5D8-A0AC5450300C}"/>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Title 1">
            <a:extLst>
              <a:ext uri="{FF2B5EF4-FFF2-40B4-BE49-F238E27FC236}">
                <a16:creationId xmlns:a16="http://schemas.microsoft.com/office/drawing/2014/main" id="{20CB62F3-143F-445A-BBC5-D8A464DEECD3}"/>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Table only slide</a:t>
            </a:r>
            <a:endParaRPr lang="en-GB" dirty="0"/>
          </a:p>
        </p:txBody>
      </p:sp>
      <p:sp>
        <p:nvSpPr>
          <p:cNvPr id="2" name="Slide Number Placeholder 1">
            <a:extLst>
              <a:ext uri="{FF2B5EF4-FFF2-40B4-BE49-F238E27FC236}">
                <a16:creationId xmlns:a16="http://schemas.microsoft.com/office/drawing/2014/main" id="{67B059D6-441D-2DF1-1CD3-1E98463FC9C5}"/>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3" name="Picture 2">
            <a:extLst>
              <a:ext uri="{FF2B5EF4-FFF2-40B4-BE49-F238E27FC236}">
                <a16:creationId xmlns:a16="http://schemas.microsoft.com/office/drawing/2014/main" id="{D2B5006B-188C-E170-3CF7-64B5609B441A}"/>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6" name="Text Placeholder 6">
            <a:extLst>
              <a:ext uri="{FF2B5EF4-FFF2-40B4-BE49-F238E27FC236}">
                <a16:creationId xmlns:a16="http://schemas.microsoft.com/office/drawing/2014/main" id="{2ECFECB7-01E5-F3A6-E473-6A4FF18BE778}"/>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78FD8D7C-A9C9-E743-3BD3-11BE8BD05A4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1" name="Text Placeholder 3">
            <a:extLst>
              <a:ext uri="{FF2B5EF4-FFF2-40B4-BE49-F238E27FC236}">
                <a16:creationId xmlns:a16="http://schemas.microsoft.com/office/drawing/2014/main" id="{B0831567-6A8B-343E-C4E4-A6958308FA52}"/>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55229246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hart Right">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3DC711EC-EB1D-471B-AAF7-BC181F2674F8}"/>
              </a:ext>
            </a:extLst>
          </p:cNvPr>
          <p:cNvSpPr>
            <a:spLocks noGrp="1"/>
          </p:cNvSpPr>
          <p:nvPr>
            <p:ph type="chart" sz="quarter" idx="14" hasCustomPrompt="1"/>
          </p:nvPr>
        </p:nvSpPr>
        <p:spPr>
          <a:xfrm>
            <a:off x="4738254" y="1800001"/>
            <a:ext cx="7028953" cy="4418051"/>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create chart</a:t>
            </a:r>
          </a:p>
        </p:txBody>
      </p:sp>
      <p:sp>
        <p:nvSpPr>
          <p:cNvPr id="8" name="Rectangle 7">
            <a:extLst>
              <a:ext uri="{FF2B5EF4-FFF2-40B4-BE49-F238E27FC236}">
                <a16:creationId xmlns:a16="http://schemas.microsoft.com/office/drawing/2014/main" id="{5342EA0E-BFF4-499A-9126-032D30FD0132}"/>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itle 1">
            <a:extLst>
              <a:ext uri="{FF2B5EF4-FFF2-40B4-BE49-F238E27FC236}">
                <a16:creationId xmlns:a16="http://schemas.microsoft.com/office/drawing/2014/main" id="{49BF0055-222A-4114-952B-55BC38543673}"/>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Text, chart slide</a:t>
            </a:r>
            <a:endParaRPr lang="en-GB" dirty="0"/>
          </a:p>
        </p:txBody>
      </p:sp>
      <p:sp>
        <p:nvSpPr>
          <p:cNvPr id="15" name="Content Placeholder 2">
            <a:extLst>
              <a:ext uri="{FF2B5EF4-FFF2-40B4-BE49-F238E27FC236}">
                <a16:creationId xmlns:a16="http://schemas.microsoft.com/office/drawing/2014/main" id="{7CF7DD14-DF26-4216-8376-F84F3656B57F}"/>
              </a:ext>
            </a:extLst>
          </p:cNvPr>
          <p:cNvSpPr>
            <a:spLocks noGrp="1"/>
          </p:cNvSpPr>
          <p:nvPr>
            <p:ph sz="quarter" idx="16"/>
          </p:nvPr>
        </p:nvSpPr>
        <p:spPr>
          <a:xfrm>
            <a:off x="424792" y="1790475"/>
            <a:ext cx="3971525" cy="4418051"/>
          </a:xfrm>
          <a:prstGeom prst="rect">
            <a:avLst/>
          </a:prstGeom>
        </p:spPr>
        <p:txBody>
          <a:bodyPr/>
          <a:lstStyle>
            <a:lvl1pPr marL="228600" indent="-228600">
              <a:buClr>
                <a:schemeClr val="accent1"/>
              </a:buClr>
              <a:buFont typeface="Wingdings" panose="05000000000000000000" pitchFamily="2" charset="2"/>
              <a:buChar char="§"/>
              <a:defRPr sz="1800"/>
            </a:lvl1pPr>
            <a:lvl2pPr marL="685800" indent="-228600">
              <a:buClr>
                <a:schemeClr val="accent1"/>
              </a:buClr>
              <a:buFont typeface="Calibri" panose="020F0502020204030204" pitchFamily="34" charset="0"/>
              <a:buChar char="‐"/>
              <a:defRPr sz="1800"/>
            </a:lvl2pPr>
            <a:lvl3pPr marL="1143000" indent="-228600">
              <a:buClr>
                <a:schemeClr val="accent1"/>
              </a:buClr>
              <a:buFont typeface="Calibri" panose="020F0502020204030204" pitchFamily="34" charset="0"/>
              <a:buChar char="‐"/>
              <a:defRPr sz="1800"/>
            </a:lvl3pPr>
            <a:lvl4pPr marL="1600200" indent="-228600">
              <a:buClr>
                <a:schemeClr val="accent1"/>
              </a:buClr>
              <a:buFont typeface="Calibri" panose="020F0502020204030204" pitchFamily="34" charset="0"/>
              <a:buChar char="‐"/>
              <a:defRPr sz="1800"/>
            </a:lvl4pPr>
            <a:lvl5pPr marL="2057400" indent="-228600">
              <a:buClr>
                <a:schemeClr val="accent1"/>
              </a:buClr>
              <a:buFont typeface="Calibri" panose="020F0502020204030204" pitchFamily="34" charset="0"/>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2" name="Slide Number Placeholder 1">
            <a:extLst>
              <a:ext uri="{FF2B5EF4-FFF2-40B4-BE49-F238E27FC236}">
                <a16:creationId xmlns:a16="http://schemas.microsoft.com/office/drawing/2014/main" id="{A4FE4D3D-A80C-0258-0753-C6B657623598}"/>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3" name="Picture 2">
            <a:extLst>
              <a:ext uri="{FF2B5EF4-FFF2-40B4-BE49-F238E27FC236}">
                <a16:creationId xmlns:a16="http://schemas.microsoft.com/office/drawing/2014/main" id="{C4715714-1369-0F44-AFAB-E36A12B4EFD8}"/>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5" name="Text Placeholder 6">
            <a:extLst>
              <a:ext uri="{FF2B5EF4-FFF2-40B4-BE49-F238E27FC236}">
                <a16:creationId xmlns:a16="http://schemas.microsoft.com/office/drawing/2014/main" id="{FE586F96-B037-E747-9D35-E14B2BA6BC0A}"/>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0BB0918F-C70C-88F9-2D8A-304F442F2797}"/>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9" name="Text Placeholder 3">
            <a:extLst>
              <a:ext uri="{FF2B5EF4-FFF2-40B4-BE49-F238E27FC236}">
                <a16:creationId xmlns:a16="http://schemas.microsoft.com/office/drawing/2014/main" id="{C73918C7-3020-EFB5-D1A7-AFAAA992A266}"/>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26497781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Targ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target on a stand in a field&#10;&#10;Description automatically generated">
            <a:extLst>
              <a:ext uri="{FF2B5EF4-FFF2-40B4-BE49-F238E27FC236}">
                <a16:creationId xmlns:a16="http://schemas.microsoft.com/office/drawing/2014/main" id="{AFB72DF0-8C1C-6D12-97CE-D1C44B62B9F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r="369"/>
          <a:stretch/>
        </p:blipFill>
        <p:spPr>
          <a:xfrm>
            <a:off x="0" y="1"/>
            <a:ext cx="12204905"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FFBEC9BF-CAAE-523C-D5A1-74747D99DA00}"/>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D45DC04-C55B-F160-9DD9-83196D6C168E}"/>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43185B68-EE35-EA87-659D-2F4B3AC69D43}"/>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361714288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hart Only">
    <p:spTree>
      <p:nvGrpSpPr>
        <p:cNvPr id="1" name=""/>
        <p:cNvGrpSpPr/>
        <p:nvPr/>
      </p:nvGrpSpPr>
      <p:grpSpPr>
        <a:xfrm>
          <a:off x="0" y="0"/>
          <a:ext cx="0" cy="0"/>
          <a:chOff x="0" y="0"/>
          <a:chExt cx="0" cy="0"/>
        </a:xfrm>
      </p:grpSpPr>
      <p:sp>
        <p:nvSpPr>
          <p:cNvPr id="6" name="Chart Placeholder 5">
            <a:extLst>
              <a:ext uri="{FF2B5EF4-FFF2-40B4-BE49-F238E27FC236}">
                <a16:creationId xmlns:a16="http://schemas.microsoft.com/office/drawing/2014/main" id="{3DC711EC-EB1D-471B-AAF7-BC181F2674F8}"/>
              </a:ext>
            </a:extLst>
          </p:cNvPr>
          <p:cNvSpPr>
            <a:spLocks noGrp="1"/>
          </p:cNvSpPr>
          <p:nvPr>
            <p:ph type="chart" sz="quarter" idx="14" hasCustomPrompt="1"/>
          </p:nvPr>
        </p:nvSpPr>
        <p:spPr>
          <a:xfrm>
            <a:off x="424544" y="1790476"/>
            <a:ext cx="11332027" cy="4457924"/>
          </a:xfrm>
          <a:prstGeom prst="rect">
            <a:avLst/>
          </a:prstGeom>
          <a:solidFill>
            <a:schemeClr val="bg1">
              <a:lumMod val="65000"/>
            </a:schemeClr>
          </a:solidFill>
        </p:spPr>
        <p:txBody>
          <a:bodyPr lIns="360000" tIns="360000" rIns="360000" bIns="360000"/>
          <a:lstStyle>
            <a:lvl1pPr marL="0" indent="0" algn="ctr">
              <a:buNone/>
              <a:defRPr sz="2400"/>
            </a:lvl1pPr>
          </a:lstStyle>
          <a:p>
            <a:r>
              <a:rPr lang="en-GB" dirty="0"/>
              <a:t>Click icon to create chart</a:t>
            </a:r>
          </a:p>
        </p:txBody>
      </p:sp>
      <p:sp>
        <p:nvSpPr>
          <p:cNvPr id="8" name="Rectangle 7">
            <a:extLst>
              <a:ext uri="{FF2B5EF4-FFF2-40B4-BE49-F238E27FC236}">
                <a16:creationId xmlns:a16="http://schemas.microsoft.com/office/drawing/2014/main" id="{63A7FF20-1F5C-4182-891F-E10BC4628A9B}"/>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itle 1">
            <a:extLst>
              <a:ext uri="{FF2B5EF4-FFF2-40B4-BE49-F238E27FC236}">
                <a16:creationId xmlns:a16="http://schemas.microsoft.com/office/drawing/2014/main" id="{BB338666-5A7B-4746-ADDB-6279C03CD169}"/>
              </a:ext>
            </a:extLst>
          </p:cNvPr>
          <p:cNvSpPr>
            <a:spLocks noGrp="1"/>
          </p:cNvSpPr>
          <p:nvPr>
            <p:ph type="title" hasCustomPrompt="1"/>
          </p:nvPr>
        </p:nvSpPr>
        <p:spPr>
          <a:xfrm>
            <a:off x="485999" y="414000"/>
            <a:ext cx="8861201" cy="475686"/>
          </a:xfrm>
          <a:prstGeom prst="rect">
            <a:avLst/>
          </a:prstGeom>
        </p:spPr>
        <p:txBody>
          <a:bodyPr lIns="0" tIns="0" rIns="0" bIns="0"/>
          <a:lstStyle>
            <a:lvl1pPr>
              <a:lnSpc>
                <a:spcPts val="4400"/>
              </a:lnSpc>
              <a:defRPr sz="3600" b="1" cap="all" spc="-100" baseline="0">
                <a:latin typeface="+mj-lt"/>
              </a:defRPr>
            </a:lvl1pPr>
          </a:lstStyle>
          <a:p>
            <a:r>
              <a:rPr lang="en-US" dirty="0"/>
              <a:t>Chart only slide</a:t>
            </a:r>
            <a:endParaRPr lang="en-GB" dirty="0"/>
          </a:p>
        </p:txBody>
      </p:sp>
      <p:sp>
        <p:nvSpPr>
          <p:cNvPr id="2" name="Slide Number Placeholder 1">
            <a:extLst>
              <a:ext uri="{FF2B5EF4-FFF2-40B4-BE49-F238E27FC236}">
                <a16:creationId xmlns:a16="http://schemas.microsoft.com/office/drawing/2014/main" id="{9BD051FE-B4A8-FE2E-4445-D20EBE6A1B9D}"/>
              </a:ext>
            </a:extLst>
          </p:cNvPr>
          <p:cNvSpPr>
            <a:spLocks noGrp="1"/>
          </p:cNvSpPr>
          <p:nvPr>
            <p:ph type="sldNum" sz="quarter" idx="15"/>
          </p:nvPr>
        </p:nvSpPr>
        <p:spPr>
          <a:xfrm>
            <a:off x="11550190" y="6263125"/>
            <a:ext cx="375109" cy="363100"/>
          </a:xfrm>
        </p:spPr>
        <p:txBody>
          <a:bodyPr/>
          <a:lstStyle/>
          <a:p>
            <a:fld id="{3787542D-5C6B-4EB3-96EB-9B37C3D5D2F8}" type="slidenum">
              <a:rPr lang="en-GB" smtClean="0"/>
              <a:t>‹#›</a:t>
            </a:fld>
            <a:endParaRPr lang="en-GB" dirty="0"/>
          </a:p>
        </p:txBody>
      </p:sp>
      <p:pic>
        <p:nvPicPr>
          <p:cNvPr id="3" name="Picture 2">
            <a:extLst>
              <a:ext uri="{FF2B5EF4-FFF2-40B4-BE49-F238E27FC236}">
                <a16:creationId xmlns:a16="http://schemas.microsoft.com/office/drawing/2014/main" id="{AD4F8266-C10C-12A4-F700-B908003D513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10968927" y="58978"/>
            <a:ext cx="1223073" cy="1620000"/>
          </a:xfrm>
          <a:prstGeom prst="rect">
            <a:avLst/>
          </a:prstGeom>
        </p:spPr>
      </p:pic>
      <p:sp>
        <p:nvSpPr>
          <p:cNvPr id="5" name="Text Placeholder 6">
            <a:extLst>
              <a:ext uri="{FF2B5EF4-FFF2-40B4-BE49-F238E27FC236}">
                <a16:creationId xmlns:a16="http://schemas.microsoft.com/office/drawing/2014/main" id="{E086DD35-104F-D150-9FCC-4CCA92764CD5}"/>
              </a:ext>
            </a:extLst>
          </p:cNvPr>
          <p:cNvSpPr>
            <a:spLocks noGrp="1"/>
          </p:cNvSpPr>
          <p:nvPr>
            <p:ph type="body" sz="quarter" idx="11" hasCustomPrompt="1"/>
          </p:nvPr>
        </p:nvSpPr>
        <p:spPr>
          <a:xfrm>
            <a:off x="514576" y="977452"/>
            <a:ext cx="8861199" cy="282937"/>
          </a:xfrm>
          <a:prstGeom prst="rect">
            <a:avLst/>
          </a:prstGeom>
        </p:spPr>
        <p:txBody>
          <a:bodyPr lIns="0" tIns="0" rIns="0" bIns="0"/>
          <a:lstStyle>
            <a:lvl1pPr marL="0" indent="0" algn="l" defTabSz="457200" rtl="0" eaLnBrk="1" latinLnBrk="0" hangingPunct="1">
              <a:buNone/>
              <a:defRPr lang="en-US" sz="1800" b="1" i="0" kern="1200" cap="none" dirty="0" smtClean="0">
                <a:solidFill>
                  <a:schemeClr val="tx2"/>
                </a:solidFill>
                <a:latin typeface="+mj-lt"/>
                <a:ea typeface="+mn-ea"/>
                <a:cs typeface="Calibri" panose="020F0502020204030204" pitchFamily="34" charset="0"/>
              </a:defRPr>
            </a:lvl1pPr>
            <a:lvl2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2pPr>
            <a:lvl3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3pPr>
            <a:lvl4pPr marL="0" indent="0" algn="l" defTabSz="457200" rtl="0" eaLnBrk="1" latinLnBrk="0" hangingPunct="1">
              <a:buNone/>
              <a:defRPr lang="en-US" sz="2000" kern="1200" cap="all" dirty="0" smtClean="0">
                <a:solidFill>
                  <a:schemeClr val="bg1">
                    <a:lumMod val="50000"/>
                  </a:schemeClr>
                </a:solidFill>
                <a:latin typeface="Arial" panose="020B0604020202020204" pitchFamily="34" charset="0"/>
                <a:ea typeface="+mn-ea"/>
                <a:cs typeface="+mn-cs"/>
              </a:defRPr>
            </a:lvl4pPr>
            <a:lvl5pPr marL="0" indent="0" algn="l" defTabSz="457200" rtl="0" eaLnBrk="1" latinLnBrk="0" hangingPunct="1">
              <a:buNone/>
              <a:defRPr lang="en-GB" sz="2000" kern="1200" cap="all" dirty="0">
                <a:solidFill>
                  <a:schemeClr val="bg1">
                    <a:lumMod val="50000"/>
                  </a:schemeClr>
                </a:solidFill>
                <a:latin typeface="Arial" panose="020B0604020202020204" pitchFamily="34" charset="0"/>
                <a:ea typeface="+mn-ea"/>
                <a:cs typeface="+mn-cs"/>
              </a:defRPr>
            </a:lvl5pPr>
          </a:lstStyle>
          <a:p>
            <a:pPr lvl="0"/>
            <a:r>
              <a:rPr lang="en-US" dirty="0"/>
              <a:t>Subtitle if required, sentence case</a:t>
            </a:r>
            <a:endParaRPr lang="en-GB" dirty="0"/>
          </a:p>
        </p:txBody>
      </p:sp>
      <p:pic>
        <p:nvPicPr>
          <p:cNvPr id="4" name="Picture 3" descr="Marketreach Logo">
            <a:extLst>
              <a:ext uri="{FF2B5EF4-FFF2-40B4-BE49-F238E27FC236}">
                <a16:creationId xmlns:a16="http://schemas.microsoft.com/office/drawing/2014/main" id="{3C3B98D2-3CEA-20DA-6BD6-6CE76BE28CC6}"/>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5837" t="18326" r="82040" b="49094"/>
          <a:stretch/>
        </p:blipFill>
        <p:spPr>
          <a:xfrm>
            <a:off x="166311" y="6196999"/>
            <a:ext cx="613406" cy="398125"/>
          </a:xfrm>
          <a:prstGeom prst="rect">
            <a:avLst/>
          </a:prstGeom>
        </p:spPr>
      </p:pic>
      <p:sp>
        <p:nvSpPr>
          <p:cNvPr id="10" name="Text Placeholder 3">
            <a:extLst>
              <a:ext uri="{FF2B5EF4-FFF2-40B4-BE49-F238E27FC236}">
                <a16:creationId xmlns:a16="http://schemas.microsoft.com/office/drawing/2014/main" id="{3B379E67-0DBB-409F-F029-067B73879D0F}"/>
              </a:ext>
            </a:extLst>
          </p:cNvPr>
          <p:cNvSpPr>
            <a:spLocks noGrp="1"/>
          </p:cNvSpPr>
          <p:nvPr>
            <p:ph type="body" sz="quarter" idx="12" hasCustomPrompt="1"/>
          </p:nvPr>
        </p:nvSpPr>
        <p:spPr>
          <a:xfrm>
            <a:off x="800948" y="6371793"/>
            <a:ext cx="5209032" cy="133165"/>
          </a:xfrm>
          <a:prstGeom prst="rect">
            <a:avLst/>
          </a:prstGeom>
          <a:ln>
            <a:noFill/>
          </a:ln>
        </p:spPr>
        <p:txBody>
          <a:bodyPr wrap="none" tIns="0" bIns="0" anchor="t" anchorCtr="0">
            <a:noAutofit/>
          </a:bodyPr>
          <a:lstStyle>
            <a:lvl1pPr marL="0" indent="0" algn="l">
              <a:lnSpc>
                <a:spcPct val="90000"/>
              </a:lnSpc>
              <a:spcBef>
                <a:spcPts val="0"/>
              </a:spcBef>
              <a:buNone/>
              <a:defRPr sz="1100" b="0">
                <a:solidFill>
                  <a:schemeClr val="tx1"/>
                </a:solidFill>
                <a:latin typeface="+mn-lt"/>
              </a:defRPr>
            </a:lvl1pPr>
          </a:lstStyle>
          <a:p>
            <a:pPr lvl="0"/>
            <a:r>
              <a:rPr lang="en-US" dirty="0"/>
              <a:t>Click here to add source if required</a:t>
            </a:r>
          </a:p>
        </p:txBody>
      </p:sp>
    </p:spTree>
    <p:extLst>
      <p:ext uri="{BB962C8B-B14F-4D97-AF65-F5344CB8AC3E}">
        <p14:creationId xmlns:p14="http://schemas.microsoft.com/office/powerpoint/2010/main" val="420851639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End Slide, Wind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sitting at a table&#10;&#10;Description automatically generated">
            <a:extLst>
              <a:ext uri="{FF2B5EF4-FFF2-40B4-BE49-F238E27FC236}">
                <a16:creationId xmlns:a16="http://schemas.microsoft.com/office/drawing/2014/main" id="{52133B59-F0C9-630F-F6F2-032A4E96CCC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58000"/>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46757051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End Slide, Strength">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6" name="Picture 5" descr="A child in a garment holding a barbell&#10;&#10;Description automatically generated">
            <a:extLst>
              <a:ext uri="{FF2B5EF4-FFF2-40B4-BE49-F238E27FC236}">
                <a16:creationId xmlns:a16="http://schemas.microsoft.com/office/drawing/2014/main" id="{7B5A3DFB-7BC2-427B-DC10-B418279416B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0232"/>
            <a:ext cx="12192000"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10231"/>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36048582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End Slide, Rock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carrying a child on his shoulders&#10;&#10;Description automatically generated">
            <a:extLst>
              <a:ext uri="{FF2B5EF4-FFF2-40B4-BE49-F238E27FC236}">
                <a16:creationId xmlns:a16="http://schemas.microsoft.com/office/drawing/2014/main" id="{4C7CA651-0BFF-1A25-3470-A7C4EF97572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1228" cy="6857999"/>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192000"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3994828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End Slide, House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row of colorful houses&#10;&#10;Description automatically generated">
            <a:extLst>
              <a:ext uri="{FF2B5EF4-FFF2-40B4-BE49-F238E27FC236}">
                <a16:creationId xmlns:a16="http://schemas.microsoft.com/office/drawing/2014/main" id="{ECAB741E-1AA0-248F-7BDE-2EEAEE0A35D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72079"/>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72373"/>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4104320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End Slide, Targe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target on a stand in a field&#10;&#10;Description automatically generated">
            <a:extLst>
              <a:ext uri="{FF2B5EF4-FFF2-40B4-BE49-F238E27FC236}">
                <a16:creationId xmlns:a16="http://schemas.microsoft.com/office/drawing/2014/main" id="{AC6732C3-A85A-F055-253F-1689333EA00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1"/>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323805798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End Slide, Trus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holding a person on a dock&#10;&#10;Description automatically generated">
            <a:extLst>
              <a:ext uri="{FF2B5EF4-FFF2-40B4-BE49-F238E27FC236}">
                <a16:creationId xmlns:a16="http://schemas.microsoft.com/office/drawing/2014/main" id="{DB419527-F9A8-FE7B-1DC6-06DE6174478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1" y="1"/>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1"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236644328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End Slide, Jo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lying on the floor with her hand over her mouth&#10;&#10;Description automatically generated">
            <a:extLst>
              <a:ext uri="{FF2B5EF4-FFF2-40B4-BE49-F238E27FC236}">
                <a16:creationId xmlns:a16="http://schemas.microsoft.com/office/drawing/2014/main" id="{C1CF239E-047D-0A5B-2F78-C444F6BC07E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1229" cy="6858000"/>
          </a:xfrm>
          <a:prstGeom prst="rect">
            <a:avLst/>
          </a:prstGeom>
        </p:spPr>
      </p:pic>
      <p:pic>
        <p:nvPicPr>
          <p:cNvPr id="13" name="Picture 12">
            <a:extLst>
              <a:ext uri="{FF2B5EF4-FFF2-40B4-BE49-F238E27FC236}">
                <a16:creationId xmlns:a16="http://schemas.microsoft.com/office/drawing/2014/main" id="{82509C3B-2FD4-F170-2377-F441D21665B3}"/>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0"/>
            <a:ext cx="12201229" cy="6857999"/>
          </a:xfrm>
          <a:prstGeom prst="rect">
            <a:avLst/>
          </a:prstGeom>
        </p:spPr>
      </p:pic>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29952340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End Slid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a:extLst>
              <a:ext uri="{FF2B5EF4-FFF2-40B4-BE49-F238E27FC236}">
                <a16:creationId xmlns:a16="http://schemas.microsoft.com/office/drawing/2014/main" id="{8EA160BA-8AD3-6DA3-1C07-85A69D5DBA3F}"/>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sp>
        <p:nvSpPr>
          <p:cNvPr id="2" name="Title 3">
            <a:extLst>
              <a:ext uri="{FF2B5EF4-FFF2-40B4-BE49-F238E27FC236}">
                <a16:creationId xmlns:a16="http://schemas.microsoft.com/office/drawing/2014/main" id="{713EB68A-E0B6-E417-3619-6071DFF38599}"/>
              </a:ext>
            </a:extLst>
          </p:cNvPr>
          <p:cNvSpPr>
            <a:spLocks noGrp="1"/>
          </p:cNvSpPr>
          <p:nvPr>
            <p:ph type="title" hasCustomPrompt="1"/>
          </p:nvPr>
        </p:nvSpPr>
        <p:spPr>
          <a:xfrm>
            <a:off x="453615" y="2966455"/>
            <a:ext cx="9301468" cy="674228"/>
          </a:xfrm>
          <a:prstGeom prst="rect">
            <a:avLst/>
          </a:prstGeom>
        </p:spPr>
        <p:txBody>
          <a:bodyPr/>
          <a:lstStyle>
            <a:lvl1pPr>
              <a:defRPr sz="3600" b="1">
                <a:solidFill>
                  <a:schemeClr val="bg1"/>
                </a:solidFill>
              </a:defRPr>
            </a:lvl1pPr>
          </a:lstStyle>
          <a:p>
            <a:r>
              <a:rPr lang="en-GB" dirty="0"/>
              <a:t>CLICK TO EDIT E.G. “THANK YOU”</a:t>
            </a:r>
            <a:endParaRPr lang="en-US" dirty="0"/>
          </a:p>
        </p:txBody>
      </p:sp>
      <p:sp>
        <p:nvSpPr>
          <p:cNvPr id="3" name="Subtitle 2">
            <a:extLst>
              <a:ext uri="{FF2B5EF4-FFF2-40B4-BE49-F238E27FC236}">
                <a16:creationId xmlns:a16="http://schemas.microsoft.com/office/drawing/2014/main" id="{2D9ACE5D-508D-A2ED-CA06-9D2101F9ED33}"/>
              </a:ext>
            </a:extLst>
          </p:cNvPr>
          <p:cNvSpPr>
            <a:spLocks noGrp="1"/>
          </p:cNvSpPr>
          <p:nvPr>
            <p:ph type="subTitle" idx="1" hasCustomPrompt="1"/>
          </p:nvPr>
        </p:nvSpPr>
        <p:spPr>
          <a:xfrm>
            <a:off x="552675" y="3912781"/>
            <a:ext cx="9202408" cy="243720"/>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pic>
        <p:nvPicPr>
          <p:cNvPr id="5" name="Picture 4" descr="Marketreach Logo">
            <a:extLst>
              <a:ext uri="{FF2B5EF4-FFF2-40B4-BE49-F238E27FC236}">
                <a16:creationId xmlns:a16="http://schemas.microsoft.com/office/drawing/2014/main" id="{DF7C87BB-B63E-3705-9E7C-78DF52AC662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Tree>
    <p:extLst>
      <p:ext uri="{BB962C8B-B14F-4D97-AF65-F5344CB8AC3E}">
        <p14:creationId xmlns:p14="http://schemas.microsoft.com/office/powerpoint/2010/main" val="70287848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End Slide, No Image, White">
    <p:spTree>
      <p:nvGrpSpPr>
        <p:cNvPr id="1" name=""/>
        <p:cNvGrpSpPr/>
        <p:nvPr/>
      </p:nvGrpSpPr>
      <p:grpSpPr>
        <a:xfrm>
          <a:off x="0" y="0"/>
          <a:ext cx="0" cy="0"/>
          <a:chOff x="0" y="0"/>
          <a:chExt cx="0" cy="0"/>
        </a:xfrm>
      </p:grpSpPr>
      <p:sp>
        <p:nvSpPr>
          <p:cNvPr id="6" name="Subtitle 2">
            <a:extLst>
              <a:ext uri="{FF2B5EF4-FFF2-40B4-BE49-F238E27FC236}">
                <a16:creationId xmlns:a16="http://schemas.microsoft.com/office/drawing/2014/main" id="{1BA498EF-EBA8-1E15-FE29-BFDEB44F9DE8}"/>
              </a:ext>
            </a:extLst>
          </p:cNvPr>
          <p:cNvSpPr>
            <a:spLocks noGrp="1"/>
          </p:cNvSpPr>
          <p:nvPr>
            <p:ph type="subTitle" idx="1" hasCustomPrompt="1"/>
          </p:nvPr>
        </p:nvSpPr>
        <p:spPr>
          <a:xfrm>
            <a:off x="552675" y="3891545"/>
            <a:ext cx="9112533" cy="271918"/>
          </a:xfrm>
          <a:prstGeom prst="rect">
            <a:avLst/>
          </a:prstGeom>
        </p:spPr>
        <p:txBody>
          <a:bodyPr lIns="0" tIns="0" rIns="0" bIns="0">
            <a:noAutofit/>
          </a:bodyPr>
          <a:lstStyle>
            <a:lvl1pPr marL="0" indent="0" algn="l">
              <a:buNone/>
              <a:defRPr lang="en-US" sz="1800" b="1" i="0" kern="1200" cap="none" baseline="0" dirty="0">
                <a:solidFill>
                  <a:schemeClr val="tx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a:t>
            </a:r>
          </a:p>
        </p:txBody>
      </p:sp>
      <p:sp>
        <p:nvSpPr>
          <p:cNvPr id="7" name="Rectangle 6">
            <a:extLst>
              <a:ext uri="{FF2B5EF4-FFF2-40B4-BE49-F238E27FC236}">
                <a16:creationId xmlns:a16="http://schemas.microsoft.com/office/drawing/2014/main" id="{FD5D3934-1028-727A-7755-61AA75BDCCD0}"/>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 name="Title 3">
            <a:extLst>
              <a:ext uri="{FF2B5EF4-FFF2-40B4-BE49-F238E27FC236}">
                <a16:creationId xmlns:a16="http://schemas.microsoft.com/office/drawing/2014/main" id="{674A66A5-D4C7-23C6-249F-ADEB0116042D}"/>
              </a:ext>
            </a:extLst>
          </p:cNvPr>
          <p:cNvSpPr>
            <a:spLocks noGrp="1"/>
          </p:cNvSpPr>
          <p:nvPr>
            <p:ph type="title" hasCustomPrompt="1"/>
          </p:nvPr>
        </p:nvSpPr>
        <p:spPr>
          <a:xfrm>
            <a:off x="453615" y="2966455"/>
            <a:ext cx="9211593" cy="674228"/>
          </a:xfrm>
          <a:prstGeom prst="rect">
            <a:avLst/>
          </a:prstGeom>
        </p:spPr>
        <p:txBody>
          <a:bodyPr/>
          <a:lstStyle>
            <a:lvl1pPr>
              <a:defRPr sz="3600" b="1">
                <a:solidFill>
                  <a:schemeClr val="tx1"/>
                </a:solidFill>
              </a:defRPr>
            </a:lvl1pPr>
          </a:lstStyle>
          <a:p>
            <a:r>
              <a:rPr lang="en-GB" dirty="0"/>
              <a:t>CLICK TO EDIT E.G. “THANK YOU”</a:t>
            </a:r>
            <a:endParaRPr lang="en-US" dirty="0"/>
          </a:p>
        </p:txBody>
      </p:sp>
      <p:pic>
        <p:nvPicPr>
          <p:cNvPr id="2" name="Picture 1">
            <a:extLst>
              <a:ext uri="{FF2B5EF4-FFF2-40B4-BE49-F238E27FC236}">
                <a16:creationId xmlns:a16="http://schemas.microsoft.com/office/drawing/2014/main" id="{B85896FC-F708-B183-B0BE-143B655730D2}"/>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7860" y="110507"/>
            <a:ext cx="2446146" cy="3240000"/>
          </a:xfrm>
          <a:prstGeom prst="rect">
            <a:avLst/>
          </a:prstGeom>
        </p:spPr>
      </p:pic>
      <p:pic>
        <p:nvPicPr>
          <p:cNvPr id="4" name="Picture 3" descr="Marketreach Logo">
            <a:extLst>
              <a:ext uri="{FF2B5EF4-FFF2-40B4-BE49-F238E27FC236}">
                <a16:creationId xmlns:a16="http://schemas.microsoft.com/office/drawing/2014/main" id="{2C12ED2E-728A-3074-EA4F-1FAF01D7C99D}"/>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1555"/>
            <a:ext cx="4547626" cy="1098240"/>
          </a:xfrm>
          <a:prstGeom prst="rect">
            <a:avLst/>
          </a:prstGeom>
        </p:spPr>
      </p:pic>
    </p:spTree>
    <p:extLst>
      <p:ext uri="{BB962C8B-B14F-4D97-AF65-F5344CB8AC3E}">
        <p14:creationId xmlns:p14="http://schemas.microsoft.com/office/powerpoint/2010/main" val="7628037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Pi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7" name="Picture 6" descr="A person holding a person on a dock&#10;&#10;Description automatically generated">
            <a:extLst>
              <a:ext uri="{FF2B5EF4-FFF2-40B4-BE49-F238E27FC236}">
                <a16:creationId xmlns:a16="http://schemas.microsoft.com/office/drawing/2014/main" id="{6920D2D2-FAB5-C0B8-F289-8377447137A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flipH="1">
            <a:off x="0" y="1"/>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66"/>
          <a:stretch/>
        </p:blipFill>
        <p:spPr>
          <a:xfrm>
            <a:off x="0" y="1"/>
            <a:ext cx="12193142"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6" name="Title 3">
            <a:extLst>
              <a:ext uri="{FF2B5EF4-FFF2-40B4-BE49-F238E27FC236}">
                <a16:creationId xmlns:a16="http://schemas.microsoft.com/office/drawing/2014/main" id="{F2DD7CE5-128B-B518-260A-50696ADDECB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8" name="Subtitle 2">
            <a:extLst>
              <a:ext uri="{FF2B5EF4-FFF2-40B4-BE49-F238E27FC236}">
                <a16:creationId xmlns:a16="http://schemas.microsoft.com/office/drawing/2014/main" id="{FFBE2290-B74C-734A-8F78-BF2465726DBA}"/>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0" name="Text Placeholder 37">
            <a:extLst>
              <a:ext uri="{FF2B5EF4-FFF2-40B4-BE49-F238E27FC236}">
                <a16:creationId xmlns:a16="http://schemas.microsoft.com/office/drawing/2014/main" id="{8515B60C-6B11-30CB-CD25-B8F654B8DBF4}"/>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035167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Joy">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8" name="Picture 7" descr="A person lying on the floor with her hand over her mouth&#10;&#10;Description automatically generated">
            <a:extLst>
              <a:ext uri="{FF2B5EF4-FFF2-40B4-BE49-F238E27FC236}">
                <a16:creationId xmlns:a16="http://schemas.microsoft.com/office/drawing/2014/main" id="{6E5657EB-1E1E-B9F8-DBD8-573BA0DC0E0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201229" cy="6858000"/>
          </a:xfrm>
          <a:prstGeom prst="rect">
            <a:avLst/>
          </a:prstGeom>
        </p:spPr>
      </p:pic>
      <p:pic>
        <p:nvPicPr>
          <p:cNvPr id="11" name="Picture 10">
            <a:extLst>
              <a:ext uri="{FF2B5EF4-FFF2-40B4-BE49-F238E27FC236}">
                <a16:creationId xmlns:a16="http://schemas.microsoft.com/office/drawing/2014/main" id="{FB53D7E9-E6A4-2A07-329F-6B4F90A81EEC}"/>
              </a:ext>
            </a:extLst>
          </p:cNvPr>
          <p:cNvPicPr>
            <a:picLocks noChangeAspect="1"/>
          </p:cNvPicPr>
          <p:nvPr userDrawn="1"/>
        </p:nvPicPr>
        <p:blipFill rotWithShape="1">
          <a:blip r:embed="rId3" cstate="email">
            <a:extLst>
              <a:ext uri="{28A0092B-C50C-407E-A947-70E740481C1C}">
                <a14:useLocalDpi xmlns:a14="http://schemas.microsoft.com/office/drawing/2010/main"/>
              </a:ext>
            </a:extLst>
          </a:blip>
          <a:srcRect l="466"/>
          <a:stretch/>
        </p:blipFill>
        <p:spPr>
          <a:xfrm>
            <a:off x="0" y="0"/>
            <a:ext cx="12201229" cy="6857999"/>
          </a:xfrm>
          <a:prstGeom prst="rect">
            <a:avLst/>
          </a:prstGeom>
        </p:spPr>
      </p:pic>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4"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10" name="Title 3">
            <a:extLst>
              <a:ext uri="{FF2B5EF4-FFF2-40B4-BE49-F238E27FC236}">
                <a16:creationId xmlns:a16="http://schemas.microsoft.com/office/drawing/2014/main" id="{C1A735EC-4AA8-D7C8-8E53-86C406F3467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12" name="Subtitle 2">
            <a:extLst>
              <a:ext uri="{FF2B5EF4-FFF2-40B4-BE49-F238E27FC236}">
                <a16:creationId xmlns:a16="http://schemas.microsoft.com/office/drawing/2014/main" id="{2E205410-D11B-699E-4870-54E2F4F2EF80}"/>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3" name="Text Placeholder 37">
            <a:extLst>
              <a:ext uri="{FF2B5EF4-FFF2-40B4-BE49-F238E27FC236}">
                <a16:creationId xmlns:a16="http://schemas.microsoft.com/office/drawing/2014/main" id="{58A447DB-D74B-0D2D-4DC2-BCA5C0048F1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452167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No Image, Black">
    <p:bg>
      <p:bgPr>
        <a:solidFill>
          <a:schemeClr val="tx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93F0D63-7E74-AD6C-1F0A-5EF2C89C3C51}"/>
              </a:ext>
            </a:extLst>
          </p:cNvPr>
          <p:cNvSpPr/>
          <p:nvPr userDrawn="1"/>
        </p:nvSpPr>
        <p:spPr>
          <a:xfrm>
            <a:off x="97654" y="6658252"/>
            <a:ext cx="2041864" cy="1331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4" name="Picture 13">
            <a:extLst>
              <a:ext uri="{FF2B5EF4-FFF2-40B4-BE49-F238E27FC236}">
                <a16:creationId xmlns:a16="http://schemas.microsoft.com/office/drawing/2014/main" id="{49D21407-9DE8-879F-B4E6-3ACBC100B5F3}"/>
              </a:ext>
            </a:extLst>
          </p:cNvPr>
          <p:cNvPicPr>
            <a:picLocks noChangeAspect="1"/>
          </p:cNvPicPr>
          <p:nvPr userDrawn="1"/>
        </p:nvPicPr>
        <p:blipFill rotWithShape="1">
          <a:blip r:embed="rId2" cstate="email">
            <a:alphaModFix/>
            <a:extLst>
              <a:ext uri="{28A0092B-C50C-407E-A947-70E740481C1C}">
                <a14:useLocalDpi xmlns:a14="http://schemas.microsoft.com/office/drawing/2010/main"/>
              </a:ext>
            </a:extLst>
          </a:blip>
          <a:srcRect r="10200"/>
          <a:stretch/>
        </p:blipFill>
        <p:spPr>
          <a:xfrm>
            <a:off x="9755083" y="110507"/>
            <a:ext cx="2446146" cy="3240000"/>
          </a:xfrm>
          <a:prstGeom prst="rect">
            <a:avLst/>
          </a:prstGeom>
        </p:spPr>
      </p:pic>
      <p:pic>
        <p:nvPicPr>
          <p:cNvPr id="9" name="Picture 8" descr="Marketreach Logo">
            <a:extLst>
              <a:ext uri="{FF2B5EF4-FFF2-40B4-BE49-F238E27FC236}">
                <a16:creationId xmlns:a16="http://schemas.microsoft.com/office/drawing/2014/main" id="{465AEAE4-055E-5438-6914-E0F5EA63BC62}"/>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97654" y="290120"/>
            <a:ext cx="4537846" cy="1099674"/>
          </a:xfrm>
          <a:prstGeom prst="rect">
            <a:avLst/>
          </a:prstGeom>
        </p:spPr>
      </p:pic>
      <p:sp>
        <p:nvSpPr>
          <p:cNvPr id="10" name="Title 3">
            <a:extLst>
              <a:ext uri="{FF2B5EF4-FFF2-40B4-BE49-F238E27FC236}">
                <a16:creationId xmlns:a16="http://schemas.microsoft.com/office/drawing/2014/main" id="{C1A735EC-4AA8-D7C8-8E53-86C406F3467E}"/>
              </a:ext>
            </a:extLst>
          </p:cNvPr>
          <p:cNvSpPr>
            <a:spLocks noGrp="1"/>
          </p:cNvSpPr>
          <p:nvPr>
            <p:ph type="title" hasCustomPrompt="1"/>
          </p:nvPr>
        </p:nvSpPr>
        <p:spPr>
          <a:xfrm>
            <a:off x="443943" y="2315120"/>
            <a:ext cx="9309828" cy="1325563"/>
          </a:xfrm>
          <a:prstGeom prst="rect">
            <a:avLst/>
          </a:prstGeom>
        </p:spPr>
        <p:txBody>
          <a:bodyPr/>
          <a:lstStyle>
            <a:lvl1pPr>
              <a:defRPr sz="3600" b="1">
                <a:solidFill>
                  <a:schemeClr val="bg1"/>
                </a:solidFill>
              </a:defRPr>
            </a:lvl1pPr>
          </a:lstStyle>
          <a:p>
            <a:r>
              <a:rPr lang="en-GB" dirty="0"/>
              <a:t>CLICK TO EDIT TITLE, UPPER CASE</a:t>
            </a:r>
            <a:endParaRPr lang="en-US" dirty="0"/>
          </a:p>
        </p:txBody>
      </p:sp>
      <p:sp>
        <p:nvSpPr>
          <p:cNvPr id="12" name="Subtitle 2">
            <a:extLst>
              <a:ext uri="{FF2B5EF4-FFF2-40B4-BE49-F238E27FC236}">
                <a16:creationId xmlns:a16="http://schemas.microsoft.com/office/drawing/2014/main" id="{2E205410-D11B-699E-4870-54E2F4F2EF80}"/>
              </a:ext>
            </a:extLst>
          </p:cNvPr>
          <p:cNvSpPr>
            <a:spLocks noGrp="1"/>
          </p:cNvSpPr>
          <p:nvPr>
            <p:ph type="subTitle" idx="1" hasCustomPrompt="1"/>
          </p:nvPr>
        </p:nvSpPr>
        <p:spPr>
          <a:xfrm>
            <a:off x="538876" y="3922637"/>
            <a:ext cx="9214895" cy="233864"/>
          </a:xfrm>
          <a:prstGeom prst="rect">
            <a:avLst/>
          </a:prstGeom>
        </p:spPr>
        <p:txBody>
          <a:bodyPr lIns="0" tIns="0" rIns="0" bIns="0">
            <a:noAutofit/>
          </a:bodyPr>
          <a:lstStyle>
            <a:lvl1pPr marL="0" indent="0" algn="l">
              <a:buNone/>
              <a:defRPr lang="en-US" sz="1800" b="1" i="0" kern="1200" cap="none" baseline="0" dirty="0">
                <a:solidFill>
                  <a:schemeClr val="bg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13" name="Text Placeholder 37">
            <a:extLst>
              <a:ext uri="{FF2B5EF4-FFF2-40B4-BE49-F238E27FC236}">
                <a16:creationId xmlns:a16="http://schemas.microsoft.com/office/drawing/2014/main" id="{58A447DB-D74B-0D2D-4DC2-BCA5C0048F1F}"/>
              </a:ext>
            </a:extLst>
          </p:cNvPr>
          <p:cNvSpPr>
            <a:spLocks noGrp="1"/>
          </p:cNvSpPr>
          <p:nvPr>
            <p:ph type="body" sz="quarter" idx="10" hasCustomPrompt="1"/>
          </p:nvPr>
        </p:nvSpPr>
        <p:spPr>
          <a:xfrm>
            <a:off x="539996" y="4314843"/>
            <a:ext cx="9214895" cy="213411"/>
          </a:xfrm>
          <a:prstGeom prst="rect">
            <a:avLst/>
          </a:prstGeom>
        </p:spPr>
        <p:txBody>
          <a:bodyPr lIns="0" tIns="0" rIns="0" bIns="0">
            <a:noAutofit/>
          </a:bodyPr>
          <a:lstStyle>
            <a:lvl1pPr marL="0" indent="0">
              <a:buNone/>
              <a:defRPr lang="en-GB" sz="1800" b="0" i="0" kern="1200" cap="none" baseline="0" dirty="0">
                <a:solidFill>
                  <a:schemeClr val="bg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Tree>
    <p:extLst>
      <p:ext uri="{BB962C8B-B14F-4D97-AF65-F5344CB8AC3E}">
        <p14:creationId xmlns:p14="http://schemas.microsoft.com/office/powerpoint/2010/main" val="9988476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No Image, White">
    <p:spTree>
      <p:nvGrpSpPr>
        <p:cNvPr id="1" name=""/>
        <p:cNvGrpSpPr/>
        <p:nvPr/>
      </p:nvGrpSpPr>
      <p:grpSpPr>
        <a:xfrm>
          <a:off x="0" y="0"/>
          <a:ext cx="0" cy="0"/>
          <a:chOff x="0" y="0"/>
          <a:chExt cx="0" cy="0"/>
        </a:xfrm>
      </p:grpSpPr>
      <p:pic>
        <p:nvPicPr>
          <p:cNvPr id="10" name="Picture 9" descr="Marketreach Logo">
            <a:extLst>
              <a:ext uri="{FF2B5EF4-FFF2-40B4-BE49-F238E27FC236}">
                <a16:creationId xmlns:a16="http://schemas.microsoft.com/office/drawing/2014/main" id="{EA5B83EF-A0A6-0C35-7B7D-C835B5FE2C0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97654" y="291555"/>
            <a:ext cx="4547626" cy="1098240"/>
          </a:xfrm>
          <a:prstGeom prst="rect">
            <a:avLst/>
          </a:prstGeom>
        </p:spPr>
      </p:pic>
      <p:sp>
        <p:nvSpPr>
          <p:cNvPr id="7" name="Subtitle 2">
            <a:extLst>
              <a:ext uri="{FF2B5EF4-FFF2-40B4-BE49-F238E27FC236}">
                <a16:creationId xmlns:a16="http://schemas.microsoft.com/office/drawing/2014/main" id="{73B47A39-15AA-D99A-E34C-6912C929EF9E}"/>
              </a:ext>
            </a:extLst>
          </p:cNvPr>
          <p:cNvSpPr>
            <a:spLocks noGrp="1"/>
          </p:cNvSpPr>
          <p:nvPr>
            <p:ph type="subTitle" idx="1" hasCustomPrompt="1"/>
          </p:nvPr>
        </p:nvSpPr>
        <p:spPr>
          <a:xfrm>
            <a:off x="538876" y="3891545"/>
            <a:ext cx="9108000" cy="264956"/>
          </a:xfrm>
          <a:prstGeom prst="rect">
            <a:avLst/>
          </a:prstGeom>
        </p:spPr>
        <p:txBody>
          <a:bodyPr lIns="0" tIns="0" rIns="0" bIns="0">
            <a:noAutofit/>
          </a:bodyPr>
          <a:lstStyle>
            <a:lvl1pPr marL="0" indent="0" algn="l">
              <a:buNone/>
              <a:defRPr lang="en-US" sz="1800" b="1" i="0" kern="1200" cap="none" baseline="0" dirty="0">
                <a:solidFill>
                  <a:schemeClr val="tx1"/>
                </a:solidFill>
                <a:latin typeface="+mj-lt"/>
                <a:ea typeface="+mn-ea"/>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 if needed, sentence case</a:t>
            </a:r>
          </a:p>
        </p:txBody>
      </p:sp>
      <p:sp>
        <p:nvSpPr>
          <p:cNvPr id="8" name="Text Placeholder 37">
            <a:extLst>
              <a:ext uri="{FF2B5EF4-FFF2-40B4-BE49-F238E27FC236}">
                <a16:creationId xmlns:a16="http://schemas.microsoft.com/office/drawing/2014/main" id="{B8CEF0BD-B261-0D68-C825-949D99821F42}"/>
              </a:ext>
            </a:extLst>
          </p:cNvPr>
          <p:cNvSpPr>
            <a:spLocks noGrp="1"/>
          </p:cNvSpPr>
          <p:nvPr>
            <p:ph type="body" sz="quarter" idx="11" hasCustomPrompt="1"/>
          </p:nvPr>
        </p:nvSpPr>
        <p:spPr>
          <a:xfrm>
            <a:off x="539996" y="4286471"/>
            <a:ext cx="9108000" cy="241784"/>
          </a:xfrm>
          <a:prstGeom prst="rect">
            <a:avLst/>
          </a:prstGeom>
        </p:spPr>
        <p:txBody>
          <a:bodyPr lIns="0" tIns="0" rIns="0" bIns="0">
            <a:noAutofit/>
          </a:bodyPr>
          <a:lstStyle>
            <a:lvl1pPr marL="0" indent="0">
              <a:buNone/>
              <a:defRPr lang="en-GB" sz="1800" b="0" i="0" kern="1200" cap="none" baseline="0" dirty="0">
                <a:solidFill>
                  <a:schemeClr val="tx1"/>
                </a:solidFill>
                <a:latin typeface="Calibri" panose="020F0502020204030204" pitchFamily="34" charset="0"/>
                <a:ea typeface="+mn-ea"/>
                <a:cs typeface="Calibri" panose="020F0502020204030204"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Date line</a:t>
            </a:r>
            <a:endParaRPr lang="en-GB" dirty="0"/>
          </a:p>
        </p:txBody>
      </p:sp>
      <p:sp>
        <p:nvSpPr>
          <p:cNvPr id="9" name="Rectangle 8">
            <a:extLst>
              <a:ext uri="{FF2B5EF4-FFF2-40B4-BE49-F238E27FC236}">
                <a16:creationId xmlns:a16="http://schemas.microsoft.com/office/drawing/2014/main" id="{68C56868-4061-1519-6397-F3385E1626B5}"/>
              </a:ext>
            </a:extLst>
          </p:cNvPr>
          <p:cNvSpPr/>
          <p:nvPr userDrawn="1"/>
        </p:nvSpPr>
        <p:spPr>
          <a:xfrm>
            <a:off x="97654" y="6658252"/>
            <a:ext cx="2041864" cy="13316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 name="Title 3">
            <a:extLst>
              <a:ext uri="{FF2B5EF4-FFF2-40B4-BE49-F238E27FC236}">
                <a16:creationId xmlns:a16="http://schemas.microsoft.com/office/drawing/2014/main" id="{7031D8BB-28A5-A497-85EC-760AC34C424A}"/>
              </a:ext>
            </a:extLst>
          </p:cNvPr>
          <p:cNvSpPr>
            <a:spLocks noGrp="1"/>
          </p:cNvSpPr>
          <p:nvPr>
            <p:ph type="title" hasCustomPrompt="1"/>
          </p:nvPr>
        </p:nvSpPr>
        <p:spPr>
          <a:xfrm>
            <a:off x="443942" y="2315120"/>
            <a:ext cx="9180000" cy="1325563"/>
          </a:xfrm>
          <a:prstGeom prst="rect">
            <a:avLst/>
          </a:prstGeom>
        </p:spPr>
        <p:txBody>
          <a:bodyPr/>
          <a:lstStyle>
            <a:lvl1pPr>
              <a:defRPr sz="3600" b="1">
                <a:solidFill>
                  <a:schemeClr val="tx1"/>
                </a:solidFill>
              </a:defRPr>
            </a:lvl1pPr>
          </a:lstStyle>
          <a:p>
            <a:r>
              <a:rPr lang="en-GB" dirty="0"/>
              <a:t>CLICK TO EDIT TITLE, UPPER CASE</a:t>
            </a:r>
            <a:endParaRPr lang="en-US" dirty="0"/>
          </a:p>
        </p:txBody>
      </p:sp>
      <p:pic>
        <p:nvPicPr>
          <p:cNvPr id="3" name="Picture 2">
            <a:extLst>
              <a:ext uri="{FF2B5EF4-FFF2-40B4-BE49-F238E27FC236}">
                <a16:creationId xmlns:a16="http://schemas.microsoft.com/office/drawing/2014/main" id="{A4632532-35CB-6571-9B56-4EC598B03657}"/>
              </a:ext>
            </a:extLst>
          </p:cNvPr>
          <p:cNvPicPr>
            <a:picLocks noChangeAspect="1"/>
          </p:cNvPicPr>
          <p:nvPr userDrawn="1"/>
        </p:nvPicPr>
        <p:blipFill rotWithShape="1">
          <a:blip r:embed="rId3" cstate="email">
            <a:alphaModFix/>
            <a:extLst>
              <a:ext uri="{28A0092B-C50C-407E-A947-70E740481C1C}">
                <a14:useLocalDpi xmlns:a14="http://schemas.microsoft.com/office/drawing/2010/main"/>
              </a:ext>
            </a:extLst>
          </a:blip>
          <a:srcRect r="10200"/>
          <a:stretch/>
        </p:blipFill>
        <p:spPr>
          <a:xfrm>
            <a:off x="9757860" y="110507"/>
            <a:ext cx="2446146" cy="3240000"/>
          </a:xfrm>
          <a:prstGeom prst="rect">
            <a:avLst/>
          </a:prstGeom>
        </p:spPr>
      </p:pic>
    </p:spTree>
    <p:extLst>
      <p:ext uri="{BB962C8B-B14F-4D97-AF65-F5344CB8AC3E}">
        <p14:creationId xmlns:p14="http://schemas.microsoft.com/office/powerpoint/2010/main" val="282576116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B3E1AB9D-4722-4847-9D17-393008E7BCEF}"/>
              </a:ext>
            </a:extLst>
          </p:cNvPr>
          <p:cNvSpPr>
            <a:spLocks noGrp="1"/>
          </p:cNvSpPr>
          <p:nvPr>
            <p:ph type="sldNum" sz="quarter" idx="4"/>
          </p:nvPr>
        </p:nvSpPr>
        <p:spPr>
          <a:xfrm>
            <a:off x="9182100" y="626110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787542D-5C6B-4EB3-96EB-9B37C3D5D2F8}" type="slidenum">
              <a:rPr lang="en-GB" smtClean="0"/>
              <a:t>‹#›</a:t>
            </a:fld>
            <a:endParaRPr lang="en-GB" dirty="0"/>
          </a:p>
        </p:txBody>
      </p:sp>
    </p:spTree>
    <p:extLst>
      <p:ext uri="{BB962C8B-B14F-4D97-AF65-F5344CB8AC3E}">
        <p14:creationId xmlns:p14="http://schemas.microsoft.com/office/powerpoint/2010/main" val="3013337613"/>
      </p:ext>
    </p:extLst>
  </p:cSld>
  <p:clrMap bg1="lt1" tx1="dk1" bg2="lt2" tx2="dk2" accent1="accent1" accent2="accent2" accent3="accent3" accent4="accent4" accent5="accent5" accent6="accent6" hlink="hlink" folHlink="folHlink"/>
  <p:sldLayoutIdLst>
    <p:sldLayoutId id="2147483833" r:id="rId1"/>
    <p:sldLayoutId id="2147483774" r:id="rId2"/>
    <p:sldLayoutId id="2147483834" r:id="rId3"/>
    <p:sldLayoutId id="2147483835" r:id="rId4"/>
    <p:sldLayoutId id="2147483836" r:id="rId5"/>
    <p:sldLayoutId id="2147483837" r:id="rId6"/>
    <p:sldLayoutId id="2147483839" r:id="rId7"/>
    <p:sldLayoutId id="2147483858" r:id="rId8"/>
    <p:sldLayoutId id="2147483771" r:id="rId9"/>
    <p:sldLayoutId id="2147483824" r:id="rId10"/>
    <p:sldLayoutId id="2147483840" r:id="rId11"/>
    <p:sldLayoutId id="2147483809" r:id="rId12"/>
    <p:sldLayoutId id="2147483742" r:id="rId13"/>
    <p:sldLayoutId id="2147483798" r:id="rId14"/>
    <p:sldLayoutId id="2147483845" r:id="rId15"/>
    <p:sldLayoutId id="2147483846" r:id="rId16"/>
    <p:sldLayoutId id="2147483847" r:id="rId17"/>
    <p:sldLayoutId id="2147483848" r:id="rId18"/>
    <p:sldLayoutId id="2147483849" r:id="rId19"/>
    <p:sldLayoutId id="2147483865" r:id="rId20"/>
    <p:sldLayoutId id="2147483866" r:id="rId21"/>
    <p:sldLayoutId id="2147483821" r:id="rId22"/>
    <p:sldLayoutId id="2147483770" r:id="rId23"/>
    <p:sldLayoutId id="2147483860" r:id="rId24"/>
    <p:sldLayoutId id="2147483861" r:id="rId25"/>
    <p:sldLayoutId id="2147483862" r:id="rId26"/>
    <p:sldLayoutId id="2147483823" r:id="rId27"/>
    <p:sldLayoutId id="2147483863" r:id="rId28"/>
    <p:sldLayoutId id="2147483820" r:id="rId29"/>
    <p:sldLayoutId id="2147483842" r:id="rId30"/>
    <p:sldLayoutId id="2147483867" r:id="rId31"/>
    <p:sldLayoutId id="2147483843" r:id="rId32"/>
    <p:sldLayoutId id="2147483844" r:id="rId33"/>
    <p:sldLayoutId id="2147483817" r:id="rId34"/>
    <p:sldLayoutId id="2147483769" r:id="rId35"/>
    <p:sldLayoutId id="2147483724" r:id="rId36"/>
    <p:sldLayoutId id="2147483725" r:id="rId37"/>
    <p:sldLayoutId id="2147483825" r:id="rId38"/>
    <p:sldLayoutId id="2147483850" r:id="rId39"/>
    <p:sldLayoutId id="2147483726" r:id="rId40"/>
    <p:sldLayoutId id="2147483826" r:id="rId41"/>
    <p:sldLayoutId id="2147483851" r:id="rId42"/>
    <p:sldLayoutId id="2147483744" r:id="rId43"/>
    <p:sldLayoutId id="2147483745" r:id="rId44"/>
    <p:sldLayoutId id="2147483746" r:id="rId45"/>
    <p:sldLayoutId id="2147483768" r:id="rId46"/>
    <p:sldLayoutId id="2147483711" r:id="rId47"/>
    <p:sldLayoutId id="2147483712" r:id="rId48"/>
    <p:sldLayoutId id="2147483713" r:id="rId49"/>
    <p:sldLayoutId id="2147483714" r:id="rId50"/>
    <p:sldLayoutId id="2147483785" r:id="rId51"/>
    <p:sldLayoutId id="2147483852" r:id="rId52"/>
    <p:sldLayoutId id="2147483853" r:id="rId53"/>
    <p:sldLayoutId id="2147483854" r:id="rId54"/>
    <p:sldLayoutId id="2147483855" r:id="rId55"/>
    <p:sldLayoutId id="2147483856" r:id="rId56"/>
    <p:sldLayoutId id="2147483857" r:id="rId57"/>
    <p:sldLayoutId id="2147483864" r:id="rId58"/>
    <p:sldLayoutId id="2147483773" r:id="rId5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7.xml"/></Relationships>
</file>

<file path=ppt/slides/_rels/slide2.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hyperlink" Target="https://www.royalmail.com/business/mail/incentives" TargetMode="Externa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12.xml"/><Relationship Id="rId5" Type="http://schemas.openxmlformats.org/officeDocument/2006/relationships/tags" Target="../tags/tag5.xml"/><Relationship Id="rId4" Type="http://schemas.openxmlformats.org/officeDocument/2006/relationships/tags" Target="../tags/tag4.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7.xml"/><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slideLayout" Target="../slideLayouts/slideLayout40.xml"/><Relationship Id="rId1" Type="http://schemas.openxmlformats.org/officeDocument/2006/relationships/tags" Target="../tags/tag8.xml"/><Relationship Id="rId6" Type="http://schemas.openxmlformats.org/officeDocument/2006/relationships/chart" Target="../charts/chart1.xml"/><Relationship Id="rId5" Type="http://schemas.openxmlformats.org/officeDocument/2006/relationships/image" Target="../media/image39.svg"/><Relationship Id="rId4" Type="http://schemas.openxmlformats.org/officeDocument/2006/relationships/image" Target="../media/image3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svg"/><Relationship Id="rId3" Type="http://schemas.openxmlformats.org/officeDocument/2006/relationships/tags" Target="../tags/tag11.xml"/><Relationship Id="rId7" Type="http://schemas.openxmlformats.org/officeDocument/2006/relationships/slideLayout" Target="../slideLayouts/slideLayout12.xml"/><Relationship Id="rId12" Type="http://schemas.openxmlformats.org/officeDocument/2006/relationships/image" Target="../media/image44.png"/><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43.svg"/><Relationship Id="rId5" Type="http://schemas.openxmlformats.org/officeDocument/2006/relationships/tags" Target="../tags/tag13.xml"/><Relationship Id="rId10" Type="http://schemas.openxmlformats.org/officeDocument/2006/relationships/image" Target="../media/image42.png"/><Relationship Id="rId4" Type="http://schemas.openxmlformats.org/officeDocument/2006/relationships/tags" Target="../tags/tag12.xml"/><Relationship Id="rId9" Type="http://schemas.openxmlformats.org/officeDocument/2006/relationships/image" Target="../media/image41.svg"/></Relationships>
</file>

<file path=ppt/slides/_rels/slide9.xml.rels><?xml version="1.0" encoding="UTF-8" standalone="yes"?>
<Relationships xmlns="http://schemas.openxmlformats.org/package/2006/relationships"><Relationship Id="rId8" Type="http://schemas.openxmlformats.org/officeDocument/2006/relationships/tags" Target="../tags/tag22.xml"/><Relationship Id="rId13" Type="http://schemas.openxmlformats.org/officeDocument/2006/relationships/tags" Target="../tags/tag27.xml"/><Relationship Id="rId3" Type="http://schemas.openxmlformats.org/officeDocument/2006/relationships/tags" Target="../tags/tag17.xml"/><Relationship Id="rId7" Type="http://schemas.openxmlformats.org/officeDocument/2006/relationships/tags" Target="../tags/tag21.xml"/><Relationship Id="rId12" Type="http://schemas.openxmlformats.org/officeDocument/2006/relationships/tags" Target="../tags/tag26.xml"/><Relationship Id="rId17" Type="http://schemas.openxmlformats.org/officeDocument/2006/relationships/slideLayout" Target="../slideLayouts/slideLayout12.xml"/><Relationship Id="rId2" Type="http://schemas.openxmlformats.org/officeDocument/2006/relationships/tags" Target="../tags/tag16.xml"/><Relationship Id="rId16" Type="http://schemas.openxmlformats.org/officeDocument/2006/relationships/tags" Target="../tags/tag30.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tags" Target="../tags/tag25.xml"/><Relationship Id="rId5" Type="http://schemas.openxmlformats.org/officeDocument/2006/relationships/tags" Target="../tags/tag19.xml"/><Relationship Id="rId15" Type="http://schemas.openxmlformats.org/officeDocument/2006/relationships/tags" Target="../tags/tag29.xml"/><Relationship Id="rId10" Type="http://schemas.openxmlformats.org/officeDocument/2006/relationships/tags" Target="../tags/tag24.xml"/><Relationship Id="rId4" Type="http://schemas.openxmlformats.org/officeDocument/2006/relationships/tags" Target="../tags/tag18.xml"/><Relationship Id="rId9" Type="http://schemas.openxmlformats.org/officeDocument/2006/relationships/tags" Target="../tags/tag23.xml"/><Relationship Id="rId14" Type="http://schemas.openxmlformats.org/officeDocument/2006/relationships/tags" Target="../tags/tag2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BF4360-82FF-477A-9BB8-F1B1143150A7}"/>
              </a:ext>
            </a:extLst>
          </p:cNvPr>
          <p:cNvSpPr>
            <a:spLocks noGrp="1"/>
          </p:cNvSpPr>
          <p:nvPr>
            <p:ph type="title"/>
          </p:nvPr>
        </p:nvSpPr>
        <p:spPr/>
        <p:txBody>
          <a:bodyPr/>
          <a:lstStyle/>
          <a:p>
            <a:r>
              <a:rPr lang="en-GB" cap="all" dirty="0"/>
              <a:t>Publishing mail Volume commitment</a:t>
            </a:r>
            <a:endParaRPr lang="en-GB" dirty="0"/>
          </a:p>
        </p:txBody>
      </p:sp>
      <p:sp>
        <p:nvSpPr>
          <p:cNvPr id="3" name="Subtitle 2">
            <a:extLst>
              <a:ext uri="{FF2B5EF4-FFF2-40B4-BE49-F238E27FC236}">
                <a16:creationId xmlns:a16="http://schemas.microsoft.com/office/drawing/2014/main" id="{AA7C8DC5-DCBC-9A16-39FA-00EA98235BDB}"/>
              </a:ext>
            </a:extLst>
          </p:cNvPr>
          <p:cNvSpPr>
            <a:spLocks noGrp="1"/>
          </p:cNvSpPr>
          <p:nvPr>
            <p:ph type="subTitle" idx="1"/>
          </p:nvPr>
        </p:nvSpPr>
        <p:spPr/>
        <p:txBody>
          <a:bodyPr/>
          <a:lstStyle/>
          <a:p>
            <a:r>
              <a:rPr lang="en-GB" dirty="0"/>
              <a:t>Wholesale</a:t>
            </a:r>
          </a:p>
        </p:txBody>
      </p:sp>
      <p:sp>
        <p:nvSpPr>
          <p:cNvPr id="4" name="Text Placeholder 3">
            <a:extLst>
              <a:ext uri="{FF2B5EF4-FFF2-40B4-BE49-F238E27FC236}">
                <a16:creationId xmlns:a16="http://schemas.microsoft.com/office/drawing/2014/main" id="{14DD8BC1-293A-2AFF-E52A-C7F56445501F}"/>
              </a:ext>
            </a:extLst>
          </p:cNvPr>
          <p:cNvSpPr>
            <a:spLocks noGrp="1"/>
          </p:cNvSpPr>
          <p:nvPr>
            <p:ph type="body" sz="quarter" idx="10"/>
          </p:nvPr>
        </p:nvSpPr>
        <p:spPr/>
        <p:txBody>
          <a:bodyPr/>
          <a:lstStyle/>
          <a:p>
            <a:r>
              <a:rPr lang="en-GB" dirty="0"/>
              <a:t>April 2026</a:t>
            </a:r>
          </a:p>
        </p:txBody>
      </p:sp>
    </p:spTree>
    <p:extLst>
      <p:ext uri="{BB962C8B-B14F-4D97-AF65-F5344CB8AC3E}">
        <p14:creationId xmlns:p14="http://schemas.microsoft.com/office/powerpoint/2010/main" val="380734439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F66653-6F05-50C0-4A42-A6FC2D9CA93B}"/>
              </a:ext>
            </a:extLst>
          </p:cNvPr>
          <p:cNvSpPr>
            <a:spLocks noGrp="1"/>
          </p:cNvSpPr>
          <p:nvPr>
            <p:ph type="title"/>
          </p:nvPr>
        </p:nvSpPr>
        <p:spPr/>
        <p:txBody>
          <a:bodyPr/>
          <a:lstStyle/>
          <a:p>
            <a:r>
              <a:rPr lang="en-GB" dirty="0"/>
              <a:t>THANK YOU</a:t>
            </a:r>
          </a:p>
        </p:txBody>
      </p:sp>
      <p:sp>
        <p:nvSpPr>
          <p:cNvPr id="3" name="Subtitle 2">
            <a:extLst>
              <a:ext uri="{FF2B5EF4-FFF2-40B4-BE49-F238E27FC236}">
                <a16:creationId xmlns:a16="http://schemas.microsoft.com/office/drawing/2014/main" id="{202E9D45-48E6-0356-58ED-E1A767888CE3}"/>
              </a:ext>
            </a:extLst>
          </p:cNvPr>
          <p:cNvSpPr>
            <a:spLocks noGrp="1"/>
          </p:cNvSpPr>
          <p:nvPr>
            <p:ph type="subTitle" idx="1"/>
          </p:nvPr>
        </p:nvSpPr>
        <p:spPr/>
        <p:txBody>
          <a:bodyPr/>
          <a:lstStyle/>
          <a:p>
            <a:endParaRPr lang="en-GB" dirty="0"/>
          </a:p>
        </p:txBody>
      </p:sp>
    </p:spTree>
    <p:extLst>
      <p:ext uri="{BB962C8B-B14F-4D97-AF65-F5344CB8AC3E}">
        <p14:creationId xmlns:p14="http://schemas.microsoft.com/office/powerpoint/2010/main" val="35012498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F7881D-4869-B03F-D8FE-D4F6502E2801}"/>
              </a:ext>
            </a:extLst>
          </p:cNvPr>
          <p:cNvSpPr>
            <a:spLocks noGrp="1"/>
          </p:cNvSpPr>
          <p:nvPr>
            <p:ph type="title"/>
          </p:nvPr>
        </p:nvSpPr>
        <p:spPr/>
        <p:txBody>
          <a:bodyPr/>
          <a:lstStyle/>
          <a:p>
            <a:r>
              <a:rPr lang="en-GB" dirty="0"/>
              <a:t>Publishing mail volume commitment </a:t>
            </a:r>
          </a:p>
        </p:txBody>
      </p:sp>
      <p:sp>
        <p:nvSpPr>
          <p:cNvPr id="3" name="Text Placeholder 2">
            <a:extLst>
              <a:ext uri="{FF2B5EF4-FFF2-40B4-BE49-F238E27FC236}">
                <a16:creationId xmlns:a16="http://schemas.microsoft.com/office/drawing/2014/main" id="{F9CB050F-7167-8D1F-8FDF-11E49C565647}"/>
              </a:ext>
            </a:extLst>
          </p:cNvPr>
          <p:cNvSpPr>
            <a:spLocks noGrp="1"/>
          </p:cNvSpPr>
          <p:nvPr>
            <p:ph type="body" sz="quarter" idx="11"/>
          </p:nvPr>
        </p:nvSpPr>
        <p:spPr/>
        <p:txBody>
          <a:bodyPr/>
          <a:lstStyle/>
          <a:p>
            <a:r>
              <a:rPr lang="en-GB" dirty="0"/>
              <a:t>For more information &amp; to apply go to: </a:t>
            </a:r>
            <a:r>
              <a:rPr lang="en-GB" sz="1800" u="sng" dirty="0">
                <a:solidFill>
                  <a:srgbClr val="467886"/>
                </a:solidFill>
                <a:effectLst/>
                <a:latin typeface="Aptos" panose="020B0004020202020204" pitchFamily="34" charset="0"/>
                <a:ea typeface="Aptos" panose="020B0004020202020204" pitchFamily="34" charset="0"/>
                <a:cs typeface="Aptos" panose="020B0004020202020204" pitchFamily="34" charset="0"/>
                <a:hlinkClick r:id="rId7"/>
              </a:rPr>
              <a:t>https://www.royalmail.com/business/mail/incentives</a:t>
            </a:r>
            <a:endParaRPr lang="en-GB" dirty="0"/>
          </a:p>
        </p:txBody>
      </p:sp>
      <p:sp>
        <p:nvSpPr>
          <p:cNvPr id="4" name="Slide Number Placeholder 3">
            <a:extLst>
              <a:ext uri="{FF2B5EF4-FFF2-40B4-BE49-F238E27FC236}">
                <a16:creationId xmlns:a16="http://schemas.microsoft.com/office/drawing/2014/main" id="{11C0B64B-0CBB-228C-54CF-411431A75C8D}"/>
              </a:ext>
            </a:extLst>
          </p:cNvPr>
          <p:cNvSpPr>
            <a:spLocks noGrp="1"/>
          </p:cNvSpPr>
          <p:nvPr>
            <p:ph type="sldNum" sz="quarter" idx="15"/>
          </p:nvPr>
        </p:nvSpPr>
        <p:spPr/>
        <p:txBody>
          <a:bodyPr/>
          <a:lstStyle/>
          <a:p>
            <a:fld id="{3787542D-5C6B-4EB3-96EB-9B37C3D5D2F8}" type="slidenum">
              <a:rPr lang="en-GB" smtClean="0"/>
              <a:t>2</a:t>
            </a:fld>
            <a:endParaRPr lang="en-GB"/>
          </a:p>
        </p:txBody>
      </p:sp>
      <p:sp>
        <p:nvSpPr>
          <p:cNvPr id="6" name="Text Placeholder 5">
            <a:extLst>
              <a:ext uri="{FF2B5EF4-FFF2-40B4-BE49-F238E27FC236}">
                <a16:creationId xmlns:a16="http://schemas.microsoft.com/office/drawing/2014/main" id="{0623BAD4-FD43-92BD-77EE-5DCD610099EC}"/>
              </a:ext>
            </a:extLst>
          </p:cNvPr>
          <p:cNvSpPr>
            <a:spLocks noGrp="1"/>
          </p:cNvSpPr>
          <p:nvPr>
            <p:ph type="body" sz="quarter" idx="12"/>
          </p:nvPr>
        </p:nvSpPr>
        <p:spPr>
          <a:xfrm>
            <a:off x="823866" y="6371793"/>
            <a:ext cx="5209032" cy="133165"/>
          </a:xfrm>
        </p:spPr>
        <p:txBody>
          <a:bodyPr/>
          <a:lstStyle/>
          <a:p>
            <a:r>
              <a:rPr lang="en-GB" sz="1100" dirty="0"/>
              <a:t>Full terms and conditions apply. </a:t>
            </a:r>
            <a:endParaRPr lang="en-GB" dirty="0"/>
          </a:p>
        </p:txBody>
      </p:sp>
      <p:sp>
        <p:nvSpPr>
          <p:cNvPr id="44" name="TextBox 43">
            <a:extLst>
              <a:ext uri="{FF2B5EF4-FFF2-40B4-BE49-F238E27FC236}">
                <a16:creationId xmlns:a16="http://schemas.microsoft.com/office/drawing/2014/main" id="{36F6B935-E99C-F775-548F-743D3891D9D7}"/>
              </a:ext>
            </a:extLst>
          </p:cNvPr>
          <p:cNvSpPr txBox="1"/>
          <p:nvPr/>
        </p:nvSpPr>
        <p:spPr>
          <a:xfrm>
            <a:off x="451284" y="1874736"/>
            <a:ext cx="3690659" cy="2862322"/>
          </a:xfrm>
          <a:prstGeom prst="rect">
            <a:avLst/>
          </a:prstGeom>
          <a:noFill/>
        </p:spPr>
        <p:txBody>
          <a:bodyPr wrap="square" rtlCol="0">
            <a:spAutoFit/>
          </a:bodyPr>
          <a:lstStyle/>
          <a:p>
            <a:pPr marL="0" indent="0">
              <a:buNone/>
            </a:pPr>
            <a:r>
              <a:rPr lang="en-GB" b="1" dirty="0">
                <a:latin typeface="+mj-lt"/>
              </a:rPr>
              <a:t>INCENTIVE CONTENT GUIDANCE</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srgbClr val="000000"/>
                </a:solidFill>
                <a:effectLst/>
                <a:uLnTx/>
                <a:uFillTx/>
                <a:latin typeface="Calibri"/>
                <a:ea typeface="+mn-ea"/>
                <a:cs typeface="+mn-cs"/>
              </a:rPr>
              <a:t>The Publishing Volume Commitment Incentive supports the use of mail for the circulation of publishing titles. The Incentive rewards customers who post publishing mail volumes at the same level (or higher) than the year before entering into the incentive.</a:t>
            </a:r>
          </a:p>
          <a:p>
            <a:endParaRPr lang="en-GB" dirty="0"/>
          </a:p>
        </p:txBody>
      </p:sp>
      <p:sp>
        <p:nvSpPr>
          <p:cNvPr id="45" name="TextBox 44">
            <a:extLst>
              <a:ext uri="{FF2B5EF4-FFF2-40B4-BE49-F238E27FC236}">
                <a16:creationId xmlns:a16="http://schemas.microsoft.com/office/drawing/2014/main" id="{0DA8A0A3-4E71-3487-1D86-44B387EC1844}"/>
              </a:ext>
            </a:extLst>
          </p:cNvPr>
          <p:cNvSpPr txBox="1"/>
          <p:nvPr/>
        </p:nvSpPr>
        <p:spPr>
          <a:xfrm>
            <a:off x="6096000" y="1783879"/>
            <a:ext cx="5489408" cy="923330"/>
          </a:xfrm>
          <a:prstGeom prst="rect">
            <a:avLst/>
          </a:prstGeom>
          <a:noFill/>
        </p:spPr>
        <p:txBody>
          <a:bodyPr wrap="square" rtlCol="0">
            <a:spAutoFit/>
          </a:bodyPr>
          <a:lstStyle/>
          <a:p>
            <a:pPr marL="0" indent="0">
              <a:buNone/>
            </a:pPr>
            <a:r>
              <a:rPr lang="en-GB" b="1" dirty="0">
                <a:latin typeface="+mj-lt"/>
              </a:rPr>
              <a:t>PUBLISHING MAIL</a:t>
            </a:r>
          </a:p>
          <a:p>
            <a:r>
              <a:rPr lang="en-GB" dirty="0"/>
              <a:t>Supports the use of mail for the circulation of publishing titles.</a:t>
            </a:r>
          </a:p>
        </p:txBody>
      </p:sp>
      <p:sp>
        <p:nvSpPr>
          <p:cNvPr id="46" name="Rectangle 45">
            <a:extLst>
              <a:ext uri="{FF2B5EF4-FFF2-40B4-BE49-F238E27FC236}">
                <a16:creationId xmlns:a16="http://schemas.microsoft.com/office/drawing/2014/main" id="{12F00B36-3833-0C83-0F09-029CBF026BE8}"/>
              </a:ext>
            </a:extLst>
          </p:cNvPr>
          <p:cNvSpPr/>
          <p:nvPr/>
        </p:nvSpPr>
        <p:spPr>
          <a:xfrm>
            <a:off x="6111350" y="2803803"/>
            <a:ext cx="2482453" cy="16467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t"/>
          <a:lstStyle/>
          <a:p>
            <a:r>
              <a:rPr lang="en-GB" b="1" dirty="0">
                <a:solidFill>
                  <a:schemeClr val="tx1"/>
                </a:solidFill>
                <a:latin typeface="+mj-lt"/>
              </a:rPr>
              <a:t>WHO IS IT FOR?</a:t>
            </a:r>
          </a:p>
          <a:p>
            <a:pPr defTabSz="457200"/>
            <a:r>
              <a:rPr lang="en-US" dirty="0">
                <a:solidFill>
                  <a:prstClr val="black"/>
                </a:solidFill>
              </a:rPr>
              <a:t>For retaining publishing mail volumes.</a:t>
            </a:r>
            <a:endParaRPr lang="en-GB" dirty="0">
              <a:solidFill>
                <a:prstClr val="black"/>
              </a:solidFill>
              <a:ea typeface="Noto Sans" panose="020B0502040504020204" pitchFamily="34"/>
              <a:cs typeface="Noto Sans" panose="020B0502040504020204" pitchFamily="34"/>
            </a:endParaRPr>
          </a:p>
        </p:txBody>
      </p:sp>
      <p:sp>
        <p:nvSpPr>
          <p:cNvPr id="47" name="Rectangle 46">
            <a:extLst>
              <a:ext uri="{FF2B5EF4-FFF2-40B4-BE49-F238E27FC236}">
                <a16:creationId xmlns:a16="http://schemas.microsoft.com/office/drawing/2014/main" id="{B88DB667-837F-5D0B-8F73-73FB05DE2E55}"/>
              </a:ext>
            </a:extLst>
          </p:cNvPr>
          <p:cNvSpPr/>
          <p:nvPr/>
        </p:nvSpPr>
        <p:spPr>
          <a:xfrm>
            <a:off x="9001289" y="2803803"/>
            <a:ext cx="2928177" cy="1646737"/>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GB" b="1" dirty="0">
                <a:solidFill>
                  <a:schemeClr val="tx1"/>
                </a:solidFill>
                <a:latin typeface="+mj-lt"/>
              </a:rPr>
              <a:t>TO QUALIFY</a:t>
            </a:r>
          </a:p>
          <a:p>
            <a:pPr lvl="0">
              <a:defRPr/>
            </a:pPr>
            <a:r>
              <a:rPr lang="en-US" dirty="0">
                <a:solidFill>
                  <a:prstClr val="black"/>
                </a:solidFill>
                <a:ea typeface="Noto Sans" panose="020B0502040504020204" pitchFamily="34"/>
                <a:cs typeface="Noto Sans" panose="020B0502040504020204" pitchFamily="34"/>
              </a:rPr>
              <a:t>You must mail at least 95% of the volume mailed the year before and mail at least 250k items during a 12-month period.</a:t>
            </a:r>
            <a:endParaRPr lang="en-GB" dirty="0">
              <a:solidFill>
                <a:prstClr val="black"/>
              </a:solidFill>
              <a:ea typeface="Noto Sans" panose="020B0502040504020204" pitchFamily="34"/>
              <a:cs typeface="Noto Sans" panose="020B0502040504020204" pitchFamily="34"/>
            </a:endParaRPr>
          </a:p>
        </p:txBody>
      </p:sp>
      <p:grpSp>
        <p:nvGrpSpPr>
          <p:cNvPr id="7" name="Content Placeholder 63" descr="Ticket outline">
            <a:extLst>
              <a:ext uri="{FF2B5EF4-FFF2-40B4-BE49-F238E27FC236}">
                <a16:creationId xmlns:a16="http://schemas.microsoft.com/office/drawing/2014/main" id="{573E5B9C-CE11-B7AF-2FA1-7F7A9C45B487}"/>
              </a:ext>
            </a:extLst>
          </p:cNvPr>
          <p:cNvGrpSpPr/>
          <p:nvPr/>
        </p:nvGrpSpPr>
        <p:grpSpPr>
          <a:xfrm>
            <a:off x="10651315" y="2621403"/>
            <a:ext cx="645496" cy="465788"/>
            <a:chOff x="10651315" y="2400028"/>
            <a:chExt cx="645496" cy="465788"/>
          </a:xfrm>
          <a:solidFill>
            <a:schemeClr val="accent1"/>
          </a:solidFill>
        </p:grpSpPr>
        <p:sp>
          <p:nvSpPr>
            <p:cNvPr id="8" name="Freeform: Shape 7">
              <a:extLst>
                <a:ext uri="{FF2B5EF4-FFF2-40B4-BE49-F238E27FC236}">
                  <a16:creationId xmlns:a16="http://schemas.microsoft.com/office/drawing/2014/main" id="{709F5191-45E1-DC8F-A5A8-9A52B6B2F6A1}"/>
                </a:ext>
              </a:extLst>
            </p:cNvPr>
            <p:cNvSpPr/>
            <p:nvPr/>
          </p:nvSpPr>
          <p:spPr>
            <a:xfrm>
              <a:off x="10651315" y="2503709"/>
              <a:ext cx="645496" cy="362107"/>
            </a:xfrm>
            <a:custGeom>
              <a:avLst/>
              <a:gdLst>
                <a:gd name="connsiteX0" fmla="*/ 64943 w 645496"/>
                <a:gd name="connsiteY0" fmla="*/ 183022 h 362107"/>
                <a:gd name="connsiteX1" fmla="*/ 7872 w 645496"/>
                <a:gd name="connsiteY1" fmla="*/ 240093 h 362107"/>
                <a:gd name="connsiteX2" fmla="*/ 0 w 645496"/>
                <a:gd name="connsiteY2" fmla="*/ 240093 h 362107"/>
                <a:gd name="connsiteX3" fmla="*/ 0 w 645496"/>
                <a:gd name="connsiteY3" fmla="*/ 362108 h 362107"/>
                <a:gd name="connsiteX4" fmla="*/ 645496 w 645496"/>
                <a:gd name="connsiteY4" fmla="*/ 362108 h 362107"/>
                <a:gd name="connsiteX5" fmla="*/ 645496 w 645496"/>
                <a:gd name="connsiteY5" fmla="*/ 240093 h 362107"/>
                <a:gd name="connsiteX6" fmla="*/ 637624 w 645496"/>
                <a:gd name="connsiteY6" fmla="*/ 240093 h 362107"/>
                <a:gd name="connsiteX7" fmla="*/ 580553 w 645496"/>
                <a:gd name="connsiteY7" fmla="*/ 183022 h 362107"/>
                <a:gd name="connsiteX8" fmla="*/ 637624 w 645496"/>
                <a:gd name="connsiteY8" fmla="*/ 125951 h 362107"/>
                <a:gd name="connsiteX9" fmla="*/ 645496 w 645496"/>
                <a:gd name="connsiteY9" fmla="*/ 125951 h 362107"/>
                <a:gd name="connsiteX10" fmla="*/ 645496 w 645496"/>
                <a:gd name="connsiteY10" fmla="*/ 0 h 362107"/>
                <a:gd name="connsiteX11" fmla="*/ 0 w 645496"/>
                <a:gd name="connsiteY11" fmla="*/ 0 h 362107"/>
                <a:gd name="connsiteX12" fmla="*/ 0 w 645496"/>
                <a:gd name="connsiteY12" fmla="*/ 125951 h 362107"/>
                <a:gd name="connsiteX13" fmla="*/ 7872 w 645496"/>
                <a:gd name="connsiteY13" fmla="*/ 125951 h 362107"/>
                <a:gd name="connsiteX14" fmla="*/ 64943 w 645496"/>
                <a:gd name="connsiteY14" fmla="*/ 183022 h 362107"/>
                <a:gd name="connsiteX15" fmla="*/ 15744 w 645496"/>
                <a:gd name="connsiteY15" fmla="*/ 110632 h 362107"/>
                <a:gd name="connsiteX16" fmla="*/ 15744 w 645496"/>
                <a:gd name="connsiteY16" fmla="*/ 15744 h 362107"/>
                <a:gd name="connsiteX17" fmla="*/ 149566 w 645496"/>
                <a:gd name="connsiteY17" fmla="*/ 15744 h 362107"/>
                <a:gd name="connsiteX18" fmla="*/ 149566 w 645496"/>
                <a:gd name="connsiteY18" fmla="*/ 47231 h 362107"/>
                <a:gd name="connsiteX19" fmla="*/ 165310 w 645496"/>
                <a:gd name="connsiteY19" fmla="*/ 47231 h 362107"/>
                <a:gd name="connsiteX20" fmla="*/ 165310 w 645496"/>
                <a:gd name="connsiteY20" fmla="*/ 15744 h 362107"/>
                <a:gd name="connsiteX21" fmla="*/ 629753 w 645496"/>
                <a:gd name="connsiteY21" fmla="*/ 15744 h 362107"/>
                <a:gd name="connsiteX22" fmla="*/ 629753 w 645496"/>
                <a:gd name="connsiteY22" fmla="*/ 110632 h 362107"/>
                <a:gd name="connsiteX23" fmla="*/ 565219 w 645496"/>
                <a:gd name="connsiteY23" fmla="*/ 190878 h 362107"/>
                <a:gd name="connsiteX24" fmla="*/ 629753 w 645496"/>
                <a:gd name="connsiteY24" fmla="*/ 255412 h 362107"/>
                <a:gd name="connsiteX25" fmla="*/ 629753 w 645496"/>
                <a:gd name="connsiteY25" fmla="*/ 346364 h 362107"/>
                <a:gd name="connsiteX26" fmla="*/ 165310 w 645496"/>
                <a:gd name="connsiteY26" fmla="*/ 346364 h 362107"/>
                <a:gd name="connsiteX27" fmla="*/ 165310 w 645496"/>
                <a:gd name="connsiteY27" fmla="*/ 314876 h 362107"/>
                <a:gd name="connsiteX28" fmla="*/ 149566 w 645496"/>
                <a:gd name="connsiteY28" fmla="*/ 314876 h 362107"/>
                <a:gd name="connsiteX29" fmla="*/ 149566 w 645496"/>
                <a:gd name="connsiteY29" fmla="*/ 346364 h 362107"/>
                <a:gd name="connsiteX30" fmla="*/ 15744 w 645496"/>
                <a:gd name="connsiteY30" fmla="*/ 346364 h 362107"/>
                <a:gd name="connsiteX31" fmla="*/ 15744 w 645496"/>
                <a:gd name="connsiteY31" fmla="*/ 255412 h 362107"/>
                <a:gd name="connsiteX32" fmla="*/ 80278 w 645496"/>
                <a:gd name="connsiteY32" fmla="*/ 175166 h 362107"/>
                <a:gd name="connsiteX33" fmla="*/ 15744 w 645496"/>
                <a:gd name="connsiteY33" fmla="*/ 110632 h 36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45496" h="362107">
                  <a:moveTo>
                    <a:pt x="64943" y="183022"/>
                  </a:moveTo>
                  <a:cubicBezTo>
                    <a:pt x="64909" y="214527"/>
                    <a:pt x="39377" y="240059"/>
                    <a:pt x="7872" y="240093"/>
                  </a:cubicBezTo>
                  <a:lnTo>
                    <a:pt x="0" y="240093"/>
                  </a:lnTo>
                  <a:lnTo>
                    <a:pt x="0" y="362108"/>
                  </a:lnTo>
                  <a:lnTo>
                    <a:pt x="645496" y="362108"/>
                  </a:lnTo>
                  <a:lnTo>
                    <a:pt x="645496" y="240093"/>
                  </a:lnTo>
                  <a:lnTo>
                    <a:pt x="637624" y="240093"/>
                  </a:lnTo>
                  <a:cubicBezTo>
                    <a:pt x="606105" y="240093"/>
                    <a:pt x="580553" y="214542"/>
                    <a:pt x="580553" y="183022"/>
                  </a:cubicBezTo>
                  <a:cubicBezTo>
                    <a:pt x="580553" y="151502"/>
                    <a:pt x="606105" y="125951"/>
                    <a:pt x="637624" y="125951"/>
                  </a:cubicBezTo>
                  <a:lnTo>
                    <a:pt x="645496" y="125951"/>
                  </a:lnTo>
                  <a:lnTo>
                    <a:pt x="645496" y="0"/>
                  </a:lnTo>
                  <a:lnTo>
                    <a:pt x="0" y="0"/>
                  </a:lnTo>
                  <a:lnTo>
                    <a:pt x="0" y="125951"/>
                  </a:lnTo>
                  <a:lnTo>
                    <a:pt x="7872" y="125951"/>
                  </a:lnTo>
                  <a:cubicBezTo>
                    <a:pt x="39377" y="125985"/>
                    <a:pt x="64909" y="151517"/>
                    <a:pt x="64943" y="183022"/>
                  </a:cubicBezTo>
                  <a:close/>
                  <a:moveTo>
                    <a:pt x="15744" y="110632"/>
                  </a:moveTo>
                  <a:lnTo>
                    <a:pt x="15744" y="15744"/>
                  </a:lnTo>
                  <a:lnTo>
                    <a:pt x="149566" y="15744"/>
                  </a:lnTo>
                  <a:lnTo>
                    <a:pt x="149566" y="47231"/>
                  </a:lnTo>
                  <a:lnTo>
                    <a:pt x="165310" y="47231"/>
                  </a:lnTo>
                  <a:lnTo>
                    <a:pt x="165310" y="15744"/>
                  </a:lnTo>
                  <a:lnTo>
                    <a:pt x="629753" y="15744"/>
                  </a:lnTo>
                  <a:lnTo>
                    <a:pt x="629753" y="110632"/>
                  </a:lnTo>
                  <a:cubicBezTo>
                    <a:pt x="589773" y="114971"/>
                    <a:pt x="560880" y="150898"/>
                    <a:pt x="565219" y="190878"/>
                  </a:cubicBezTo>
                  <a:cubicBezTo>
                    <a:pt x="568908" y="224874"/>
                    <a:pt x="595757" y="251722"/>
                    <a:pt x="629753" y="255412"/>
                  </a:cubicBezTo>
                  <a:lnTo>
                    <a:pt x="629753" y="346364"/>
                  </a:lnTo>
                  <a:lnTo>
                    <a:pt x="165310" y="346364"/>
                  </a:lnTo>
                  <a:lnTo>
                    <a:pt x="165310" y="314876"/>
                  </a:lnTo>
                  <a:lnTo>
                    <a:pt x="149566" y="314876"/>
                  </a:lnTo>
                  <a:lnTo>
                    <a:pt x="149566" y="346364"/>
                  </a:lnTo>
                  <a:lnTo>
                    <a:pt x="15744" y="346364"/>
                  </a:lnTo>
                  <a:lnTo>
                    <a:pt x="15744" y="255412"/>
                  </a:lnTo>
                  <a:cubicBezTo>
                    <a:pt x="55724" y="251073"/>
                    <a:pt x="84617" y="215145"/>
                    <a:pt x="80278" y="175166"/>
                  </a:cubicBezTo>
                  <a:cubicBezTo>
                    <a:pt x="76588" y="141169"/>
                    <a:pt x="49739" y="114321"/>
                    <a:pt x="15744" y="110632"/>
                  </a:cubicBezTo>
                  <a:close/>
                </a:path>
              </a:pathLst>
            </a:custGeom>
            <a:solidFill>
              <a:schemeClr val="accent1"/>
            </a:solidFill>
            <a:ln w="17005" cap="flat">
              <a:solidFill>
                <a:schemeClr val="tx1"/>
              </a:solidFill>
              <a:prstDash val="solid"/>
              <a:miter/>
            </a:ln>
          </p:spPr>
          <p:txBody>
            <a:bodyPr rtlCol="0" anchor="ctr"/>
            <a:lstStyle/>
            <a:p>
              <a:endParaRPr lang="en-GB"/>
            </a:p>
          </p:txBody>
        </p:sp>
        <p:sp>
          <p:nvSpPr>
            <p:cNvPr id="9" name="Freeform: Shape 8">
              <a:extLst>
                <a:ext uri="{FF2B5EF4-FFF2-40B4-BE49-F238E27FC236}">
                  <a16:creationId xmlns:a16="http://schemas.microsoft.com/office/drawing/2014/main" id="{E050DEE2-EA79-3563-E54F-E96D930D952D}"/>
                </a:ext>
              </a:extLst>
            </p:cNvPr>
            <p:cNvSpPr/>
            <p:nvPr/>
          </p:nvSpPr>
          <p:spPr>
            <a:xfrm>
              <a:off x="10800881" y="2582428"/>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10" name="Freeform: Shape 9">
              <a:extLst>
                <a:ext uri="{FF2B5EF4-FFF2-40B4-BE49-F238E27FC236}">
                  <a16:creationId xmlns:a16="http://schemas.microsoft.com/office/drawing/2014/main" id="{6FDAD62C-6B34-1CF2-91EE-5AF7AA012A84}"/>
                </a:ext>
              </a:extLst>
            </p:cNvPr>
            <p:cNvSpPr/>
            <p:nvPr/>
          </p:nvSpPr>
          <p:spPr>
            <a:xfrm>
              <a:off x="10800881" y="2661147"/>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1" name="Freeform: Shape 40">
              <a:extLst>
                <a:ext uri="{FF2B5EF4-FFF2-40B4-BE49-F238E27FC236}">
                  <a16:creationId xmlns:a16="http://schemas.microsoft.com/office/drawing/2014/main" id="{A2805FCF-1C7B-7BF7-4EBB-2A3CCFA41CA7}"/>
                </a:ext>
              </a:extLst>
            </p:cNvPr>
            <p:cNvSpPr/>
            <p:nvPr/>
          </p:nvSpPr>
          <p:spPr>
            <a:xfrm>
              <a:off x="10800881" y="2739866"/>
              <a:ext cx="15743" cy="47231"/>
            </a:xfrm>
            <a:custGeom>
              <a:avLst/>
              <a:gdLst>
                <a:gd name="connsiteX0" fmla="*/ 0 w 15743"/>
                <a:gd name="connsiteY0" fmla="*/ 0 h 47231"/>
                <a:gd name="connsiteX1" fmla="*/ 15744 w 15743"/>
                <a:gd name="connsiteY1" fmla="*/ 0 h 47231"/>
                <a:gd name="connsiteX2" fmla="*/ 15744 w 15743"/>
                <a:gd name="connsiteY2" fmla="*/ 47231 h 47231"/>
                <a:gd name="connsiteX3" fmla="*/ 0 w 15743"/>
                <a:gd name="connsiteY3" fmla="*/ 47231 h 47231"/>
              </a:gdLst>
              <a:ahLst/>
              <a:cxnLst>
                <a:cxn ang="0">
                  <a:pos x="connsiteX0" y="connsiteY0"/>
                </a:cxn>
                <a:cxn ang="0">
                  <a:pos x="connsiteX1" y="connsiteY1"/>
                </a:cxn>
                <a:cxn ang="0">
                  <a:pos x="connsiteX2" y="connsiteY2"/>
                </a:cxn>
                <a:cxn ang="0">
                  <a:pos x="connsiteX3" y="connsiteY3"/>
                </a:cxn>
              </a:cxnLst>
              <a:rect l="l" t="t" r="r" b="b"/>
              <a:pathLst>
                <a:path w="15743" h="47231">
                  <a:moveTo>
                    <a:pt x="0" y="0"/>
                  </a:moveTo>
                  <a:lnTo>
                    <a:pt x="15744" y="0"/>
                  </a:lnTo>
                  <a:lnTo>
                    <a:pt x="15744" y="47231"/>
                  </a:lnTo>
                  <a:lnTo>
                    <a:pt x="0" y="47231"/>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2" name="Freeform: Shape 41">
              <a:extLst>
                <a:ext uri="{FF2B5EF4-FFF2-40B4-BE49-F238E27FC236}">
                  <a16:creationId xmlns:a16="http://schemas.microsoft.com/office/drawing/2014/main" id="{B8964213-D556-4B9F-4960-B2F1F828DC09}"/>
                </a:ext>
              </a:extLst>
            </p:cNvPr>
            <p:cNvSpPr/>
            <p:nvPr/>
          </p:nvSpPr>
          <p:spPr>
            <a:xfrm>
              <a:off x="10903216" y="2613915"/>
              <a:ext cx="259772" cy="15743"/>
            </a:xfrm>
            <a:custGeom>
              <a:avLst/>
              <a:gdLst>
                <a:gd name="connsiteX0" fmla="*/ 0 w 259772"/>
                <a:gd name="connsiteY0" fmla="*/ 0 h 15743"/>
                <a:gd name="connsiteX1" fmla="*/ 259773 w 259772"/>
                <a:gd name="connsiteY1" fmla="*/ 0 h 15743"/>
                <a:gd name="connsiteX2" fmla="*/ 259773 w 259772"/>
                <a:gd name="connsiteY2" fmla="*/ 15744 h 15743"/>
                <a:gd name="connsiteX3" fmla="*/ 0 w 259772"/>
                <a:gd name="connsiteY3" fmla="*/ 15744 h 15743"/>
              </a:gdLst>
              <a:ahLst/>
              <a:cxnLst>
                <a:cxn ang="0">
                  <a:pos x="connsiteX0" y="connsiteY0"/>
                </a:cxn>
                <a:cxn ang="0">
                  <a:pos x="connsiteX1" y="connsiteY1"/>
                </a:cxn>
                <a:cxn ang="0">
                  <a:pos x="connsiteX2" y="connsiteY2"/>
                </a:cxn>
                <a:cxn ang="0">
                  <a:pos x="connsiteX3" y="connsiteY3"/>
                </a:cxn>
              </a:cxnLst>
              <a:rect l="l" t="t" r="r" b="b"/>
              <a:pathLst>
                <a:path w="259772" h="15743">
                  <a:moveTo>
                    <a:pt x="0" y="0"/>
                  </a:moveTo>
                  <a:lnTo>
                    <a:pt x="259773" y="0"/>
                  </a:lnTo>
                  <a:lnTo>
                    <a:pt x="259773"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3" name="Freeform: Shape 42">
              <a:extLst>
                <a:ext uri="{FF2B5EF4-FFF2-40B4-BE49-F238E27FC236}">
                  <a16:creationId xmlns:a16="http://schemas.microsoft.com/office/drawing/2014/main" id="{47AB48F7-4CBB-E13E-E403-4E2415D71318}"/>
                </a:ext>
              </a:extLst>
            </p:cNvPr>
            <p:cNvSpPr/>
            <p:nvPr/>
          </p:nvSpPr>
          <p:spPr>
            <a:xfrm>
              <a:off x="11013423" y="2676890"/>
              <a:ext cx="149566" cy="15743"/>
            </a:xfrm>
            <a:custGeom>
              <a:avLst/>
              <a:gdLst>
                <a:gd name="connsiteX0" fmla="*/ 0 w 149566"/>
                <a:gd name="connsiteY0" fmla="*/ 0 h 15743"/>
                <a:gd name="connsiteX1" fmla="*/ 149566 w 149566"/>
                <a:gd name="connsiteY1" fmla="*/ 0 h 15743"/>
                <a:gd name="connsiteX2" fmla="*/ 149566 w 149566"/>
                <a:gd name="connsiteY2" fmla="*/ 15744 h 15743"/>
                <a:gd name="connsiteX3" fmla="*/ 0 w 149566"/>
                <a:gd name="connsiteY3" fmla="*/ 15744 h 15743"/>
              </a:gdLst>
              <a:ahLst/>
              <a:cxnLst>
                <a:cxn ang="0">
                  <a:pos x="connsiteX0" y="connsiteY0"/>
                </a:cxn>
                <a:cxn ang="0">
                  <a:pos x="connsiteX1" y="connsiteY1"/>
                </a:cxn>
                <a:cxn ang="0">
                  <a:pos x="connsiteX2" y="connsiteY2"/>
                </a:cxn>
                <a:cxn ang="0">
                  <a:pos x="connsiteX3" y="connsiteY3"/>
                </a:cxn>
              </a:cxnLst>
              <a:rect l="l" t="t" r="r" b="b"/>
              <a:pathLst>
                <a:path w="149566" h="15743">
                  <a:moveTo>
                    <a:pt x="0" y="0"/>
                  </a:moveTo>
                  <a:lnTo>
                    <a:pt x="149566" y="0"/>
                  </a:lnTo>
                  <a:lnTo>
                    <a:pt x="149566"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8" name="Freeform: Shape 47">
              <a:extLst>
                <a:ext uri="{FF2B5EF4-FFF2-40B4-BE49-F238E27FC236}">
                  <a16:creationId xmlns:a16="http://schemas.microsoft.com/office/drawing/2014/main" id="{3BE88FE1-0FD9-0F43-9A12-99BF7F04C674}"/>
                </a:ext>
              </a:extLst>
            </p:cNvPr>
            <p:cNvSpPr/>
            <p:nvPr/>
          </p:nvSpPr>
          <p:spPr>
            <a:xfrm>
              <a:off x="10958319" y="2739866"/>
              <a:ext cx="204669" cy="15743"/>
            </a:xfrm>
            <a:custGeom>
              <a:avLst/>
              <a:gdLst>
                <a:gd name="connsiteX0" fmla="*/ 0 w 204669"/>
                <a:gd name="connsiteY0" fmla="*/ 0 h 15743"/>
                <a:gd name="connsiteX1" fmla="*/ 204670 w 204669"/>
                <a:gd name="connsiteY1" fmla="*/ 0 h 15743"/>
                <a:gd name="connsiteX2" fmla="*/ 204670 w 204669"/>
                <a:gd name="connsiteY2" fmla="*/ 15744 h 15743"/>
                <a:gd name="connsiteX3" fmla="*/ 0 w 204669"/>
                <a:gd name="connsiteY3" fmla="*/ 15744 h 15743"/>
              </a:gdLst>
              <a:ahLst/>
              <a:cxnLst>
                <a:cxn ang="0">
                  <a:pos x="connsiteX0" y="connsiteY0"/>
                </a:cxn>
                <a:cxn ang="0">
                  <a:pos x="connsiteX1" y="connsiteY1"/>
                </a:cxn>
                <a:cxn ang="0">
                  <a:pos x="connsiteX2" y="connsiteY2"/>
                </a:cxn>
                <a:cxn ang="0">
                  <a:pos x="connsiteX3" y="connsiteY3"/>
                </a:cxn>
              </a:cxnLst>
              <a:rect l="l" t="t" r="r" b="b"/>
              <a:pathLst>
                <a:path w="204669" h="15743">
                  <a:moveTo>
                    <a:pt x="0" y="0"/>
                  </a:moveTo>
                  <a:lnTo>
                    <a:pt x="204670" y="0"/>
                  </a:lnTo>
                  <a:lnTo>
                    <a:pt x="204670" y="15744"/>
                  </a:lnTo>
                  <a:lnTo>
                    <a:pt x="0" y="15744"/>
                  </a:lnTo>
                  <a:close/>
                </a:path>
              </a:pathLst>
            </a:custGeom>
            <a:solidFill>
              <a:schemeClr val="accent1"/>
            </a:solidFill>
            <a:ln w="17005" cap="flat">
              <a:solidFill>
                <a:schemeClr val="accent1"/>
              </a:solidFill>
              <a:prstDash val="solid"/>
              <a:miter/>
            </a:ln>
          </p:spPr>
          <p:txBody>
            <a:bodyPr rtlCol="0" anchor="ctr"/>
            <a:lstStyle/>
            <a:p>
              <a:endParaRPr lang="en-GB"/>
            </a:p>
          </p:txBody>
        </p:sp>
        <p:sp>
          <p:nvSpPr>
            <p:cNvPr id="49" name="Freeform: Shape 48">
              <a:extLst>
                <a:ext uri="{FF2B5EF4-FFF2-40B4-BE49-F238E27FC236}">
                  <a16:creationId xmlns:a16="http://schemas.microsoft.com/office/drawing/2014/main" id="{2FD65979-A3AE-D7BC-1246-52F6E7881366}"/>
                </a:ext>
              </a:extLst>
            </p:cNvPr>
            <p:cNvSpPr/>
            <p:nvPr/>
          </p:nvSpPr>
          <p:spPr>
            <a:xfrm>
              <a:off x="10727617" y="2400028"/>
              <a:ext cx="424090" cy="80068"/>
            </a:xfrm>
            <a:custGeom>
              <a:avLst/>
              <a:gdLst>
                <a:gd name="connsiteX0" fmla="*/ 423225 w 424090"/>
                <a:gd name="connsiteY0" fmla="*/ 80065 h 80068"/>
                <a:gd name="connsiteX1" fmla="*/ 348174 w 424090"/>
                <a:gd name="connsiteY1" fmla="*/ 80065 h 80068"/>
                <a:gd name="connsiteX2" fmla="*/ 27914 w 424090"/>
                <a:gd name="connsiteY2" fmla="*/ 18436 h 80068"/>
                <a:gd name="connsiteX3" fmla="*/ 16035 w 424090"/>
                <a:gd name="connsiteY3" fmla="*/ 80065 h 80068"/>
                <a:gd name="connsiteX4" fmla="*/ 0 w 424090"/>
                <a:gd name="connsiteY4" fmla="*/ 80065 h 80068"/>
                <a:gd name="connsiteX5" fmla="*/ 15437 w 424090"/>
                <a:gd name="connsiteY5" fmla="*/ 0 h 80068"/>
                <a:gd name="connsiteX6" fmla="*/ 423375 w 424090"/>
                <a:gd name="connsiteY6" fmla="*/ 78491 h 80068"/>
                <a:gd name="connsiteX7" fmla="*/ 424087 w 424090"/>
                <a:gd name="connsiteY7" fmla="*/ 79353 h 80068"/>
                <a:gd name="connsiteX8" fmla="*/ 423225 w 424090"/>
                <a:gd name="connsiteY8" fmla="*/ 80065 h 80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090" h="80068">
                  <a:moveTo>
                    <a:pt x="423225" y="80065"/>
                  </a:moveTo>
                  <a:lnTo>
                    <a:pt x="348174" y="80065"/>
                  </a:lnTo>
                  <a:lnTo>
                    <a:pt x="27914" y="18436"/>
                  </a:lnTo>
                  <a:lnTo>
                    <a:pt x="16035" y="80065"/>
                  </a:lnTo>
                  <a:lnTo>
                    <a:pt x="0" y="80065"/>
                  </a:lnTo>
                  <a:lnTo>
                    <a:pt x="15437" y="0"/>
                  </a:lnTo>
                  <a:lnTo>
                    <a:pt x="423375" y="78491"/>
                  </a:lnTo>
                  <a:cubicBezTo>
                    <a:pt x="423809" y="78532"/>
                    <a:pt x="424128" y="78918"/>
                    <a:pt x="424087" y="79353"/>
                  </a:cubicBezTo>
                  <a:cubicBezTo>
                    <a:pt x="424045" y="79787"/>
                    <a:pt x="423660" y="80106"/>
                    <a:pt x="423225" y="80065"/>
                  </a:cubicBezTo>
                  <a:close/>
                </a:path>
              </a:pathLst>
            </a:custGeom>
            <a:solidFill>
              <a:schemeClr val="accent1"/>
            </a:solidFill>
            <a:ln w="17005" cap="flat">
              <a:solidFill>
                <a:schemeClr val="tx1"/>
              </a:solidFill>
              <a:prstDash val="solid"/>
              <a:miter/>
            </a:ln>
          </p:spPr>
          <p:txBody>
            <a:bodyPr rtlCol="0" anchor="ctr"/>
            <a:lstStyle/>
            <a:p>
              <a:endParaRPr lang="en-GB"/>
            </a:p>
          </p:txBody>
        </p:sp>
      </p:grpSp>
      <p:sp>
        <p:nvSpPr>
          <p:cNvPr id="67" name="TextBox 66">
            <a:extLst>
              <a:ext uri="{FF2B5EF4-FFF2-40B4-BE49-F238E27FC236}">
                <a16:creationId xmlns:a16="http://schemas.microsoft.com/office/drawing/2014/main" id="{62ED604A-E2F8-88EC-8F74-1EDCAF7BD3BF}"/>
              </a:ext>
            </a:extLst>
          </p:cNvPr>
          <p:cNvSpPr txBox="1"/>
          <p:nvPr/>
        </p:nvSpPr>
        <p:spPr>
          <a:xfrm>
            <a:off x="1872972" y="4614112"/>
            <a:ext cx="3957585" cy="923330"/>
          </a:xfrm>
          <a:prstGeom prst="rect">
            <a:avLst/>
          </a:prstGeom>
          <a:noFill/>
        </p:spPr>
        <p:txBody>
          <a:bodyPr wrap="square" rtlCol="0">
            <a:spAutoFit/>
          </a:bodyPr>
          <a:lstStyle/>
          <a:p>
            <a:r>
              <a:rPr lang="en-GB" b="1" dirty="0">
                <a:latin typeface="+mj-lt"/>
              </a:rPr>
              <a:t>CREDIT AVAILABLE</a:t>
            </a:r>
          </a:p>
          <a:p>
            <a:pPr lvl="0">
              <a:defRPr/>
            </a:pPr>
            <a:r>
              <a:rPr lang="en-US" dirty="0">
                <a:solidFill>
                  <a:prstClr val="black"/>
                </a:solidFill>
              </a:rPr>
              <a:t>A 2% postage credit is available on eligible Magazine Subscription mail.</a:t>
            </a:r>
            <a:endParaRPr lang="en-GB" dirty="0">
              <a:solidFill>
                <a:prstClr val="black"/>
              </a:solidFill>
              <a:ea typeface="Noto Sans" panose="020B0502040504020204" pitchFamily="34"/>
              <a:cs typeface="Noto Sans" panose="020B0502040504020204" pitchFamily="34"/>
            </a:endParaRPr>
          </a:p>
        </p:txBody>
      </p:sp>
      <p:sp>
        <p:nvSpPr>
          <p:cNvPr id="68" name="TextBox 67">
            <a:extLst>
              <a:ext uri="{FF2B5EF4-FFF2-40B4-BE49-F238E27FC236}">
                <a16:creationId xmlns:a16="http://schemas.microsoft.com/office/drawing/2014/main" id="{FA559F50-5813-E5DB-4158-DB2CEB910036}"/>
              </a:ext>
            </a:extLst>
          </p:cNvPr>
          <p:cNvSpPr txBox="1"/>
          <p:nvPr/>
        </p:nvSpPr>
        <p:spPr>
          <a:xfrm>
            <a:off x="517443" y="4313646"/>
            <a:ext cx="970137" cy="923330"/>
          </a:xfrm>
          <a:prstGeom prst="rect">
            <a:avLst/>
          </a:prstGeom>
          <a:noFill/>
        </p:spPr>
        <p:txBody>
          <a:bodyPr wrap="none" rtlCol="0">
            <a:spAutoFit/>
          </a:bodyPr>
          <a:lstStyle/>
          <a:p>
            <a:r>
              <a:rPr lang="en-GB" sz="5400" b="1" dirty="0">
                <a:solidFill>
                  <a:schemeClr val="accent1"/>
                </a:solidFill>
                <a:latin typeface="+mj-lt"/>
              </a:rPr>
              <a:t>2</a:t>
            </a:r>
            <a:r>
              <a:rPr lang="en-GB" sz="3600" b="1" dirty="0">
                <a:latin typeface="+mj-lt"/>
              </a:rPr>
              <a:t>%</a:t>
            </a:r>
            <a:endParaRPr lang="en-GB" sz="5400" b="1" dirty="0">
              <a:latin typeface="+mj-lt"/>
            </a:endParaRPr>
          </a:p>
        </p:txBody>
      </p:sp>
      <p:grpSp>
        <p:nvGrpSpPr>
          <p:cNvPr id="69" name="Group 68">
            <a:extLst>
              <a:ext uri="{FF2B5EF4-FFF2-40B4-BE49-F238E27FC236}">
                <a16:creationId xmlns:a16="http://schemas.microsoft.com/office/drawing/2014/main" id="{4FFCF2C6-8257-0EAC-22E0-40121AC28070}"/>
              </a:ext>
            </a:extLst>
          </p:cNvPr>
          <p:cNvGrpSpPr/>
          <p:nvPr/>
        </p:nvGrpSpPr>
        <p:grpSpPr>
          <a:xfrm>
            <a:off x="545554" y="5134082"/>
            <a:ext cx="1004329" cy="1005431"/>
            <a:chOff x="6711028" y="4025932"/>
            <a:chExt cx="761165" cy="762000"/>
          </a:xfrm>
        </p:grpSpPr>
        <p:sp>
          <p:nvSpPr>
            <p:cNvPr id="70" name="Discount">
              <a:extLst>
                <a:ext uri="{FF2B5EF4-FFF2-40B4-BE49-F238E27FC236}">
                  <a16:creationId xmlns:a16="http://schemas.microsoft.com/office/drawing/2014/main" id="{715DCDFA-FF54-61D5-4A37-A9CC3A897D73}"/>
                </a:ext>
              </a:extLst>
            </p:cNvPr>
            <p:cNvSpPr>
              <a:spLocks noChangeAspect="1" noEditPoints="1"/>
            </p:cNvSpPr>
            <p:nvPr>
              <p:custDataLst>
                <p:tags r:id="rId1"/>
              </p:custDataLst>
            </p:nvPr>
          </p:nvSpPr>
          <p:spPr bwMode="auto">
            <a:xfrm>
              <a:off x="6711028" y="4025932"/>
              <a:ext cx="761165" cy="762000"/>
            </a:xfrm>
            <a:custGeom>
              <a:avLst/>
              <a:gdLst>
                <a:gd name="T0" fmla="*/ 188 w 197"/>
                <a:gd name="T1" fmla="*/ 0 h 197"/>
                <a:gd name="T2" fmla="*/ 113 w 197"/>
                <a:gd name="T3" fmla="*/ 0 h 197"/>
                <a:gd name="T4" fmla="*/ 97 w 197"/>
                <a:gd name="T5" fmla="*/ 7 h 197"/>
                <a:gd name="T6" fmla="*/ 4 w 197"/>
                <a:gd name="T7" fmla="*/ 100 h 197"/>
                <a:gd name="T8" fmla="*/ 4 w 197"/>
                <a:gd name="T9" fmla="*/ 113 h 197"/>
                <a:gd name="T10" fmla="*/ 84 w 197"/>
                <a:gd name="T11" fmla="*/ 193 h 197"/>
                <a:gd name="T12" fmla="*/ 97 w 197"/>
                <a:gd name="T13" fmla="*/ 193 h 197"/>
                <a:gd name="T14" fmla="*/ 190 w 197"/>
                <a:gd name="T15" fmla="*/ 100 h 197"/>
                <a:gd name="T16" fmla="*/ 197 w 197"/>
                <a:gd name="T17" fmla="*/ 84 h 197"/>
                <a:gd name="T18" fmla="*/ 197 w 197"/>
                <a:gd name="T19" fmla="*/ 9 h 197"/>
                <a:gd name="T20" fmla="*/ 188 w 197"/>
                <a:gd name="T21" fmla="*/ 0 h 197"/>
                <a:gd name="T22" fmla="*/ 141 w 197"/>
                <a:gd name="T23" fmla="*/ 75 h 197"/>
                <a:gd name="T24" fmla="*/ 122 w 197"/>
                <a:gd name="T25" fmla="*/ 56 h 197"/>
                <a:gd name="T26" fmla="*/ 141 w 197"/>
                <a:gd name="T27" fmla="*/ 38 h 197"/>
                <a:gd name="T28" fmla="*/ 160 w 197"/>
                <a:gd name="T29" fmla="*/ 56 h 197"/>
                <a:gd name="T30" fmla="*/ 141 w 197"/>
                <a:gd name="T31" fmla="*/ 75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197">
                  <a:moveTo>
                    <a:pt x="188" y="0"/>
                  </a:moveTo>
                  <a:lnTo>
                    <a:pt x="113" y="0"/>
                  </a:lnTo>
                  <a:cubicBezTo>
                    <a:pt x="107" y="0"/>
                    <a:pt x="100" y="3"/>
                    <a:pt x="97" y="7"/>
                  </a:cubicBezTo>
                  <a:lnTo>
                    <a:pt x="4" y="100"/>
                  </a:lnTo>
                  <a:cubicBezTo>
                    <a:pt x="0" y="103"/>
                    <a:pt x="0" y="109"/>
                    <a:pt x="4" y="113"/>
                  </a:cubicBezTo>
                  <a:lnTo>
                    <a:pt x="84" y="193"/>
                  </a:lnTo>
                  <a:cubicBezTo>
                    <a:pt x="88" y="197"/>
                    <a:pt x="94" y="197"/>
                    <a:pt x="97" y="193"/>
                  </a:cubicBezTo>
                  <a:lnTo>
                    <a:pt x="190" y="100"/>
                  </a:lnTo>
                  <a:cubicBezTo>
                    <a:pt x="194" y="97"/>
                    <a:pt x="197" y="90"/>
                    <a:pt x="197" y="84"/>
                  </a:cubicBezTo>
                  <a:lnTo>
                    <a:pt x="197" y="9"/>
                  </a:lnTo>
                  <a:cubicBezTo>
                    <a:pt x="197" y="4"/>
                    <a:pt x="193" y="0"/>
                    <a:pt x="188" y="0"/>
                  </a:cubicBezTo>
                  <a:close/>
                  <a:moveTo>
                    <a:pt x="141" y="75"/>
                  </a:moveTo>
                  <a:cubicBezTo>
                    <a:pt x="130" y="75"/>
                    <a:pt x="122" y="67"/>
                    <a:pt x="122" y="56"/>
                  </a:cubicBezTo>
                  <a:cubicBezTo>
                    <a:pt x="122" y="46"/>
                    <a:pt x="130" y="38"/>
                    <a:pt x="141" y="38"/>
                  </a:cubicBezTo>
                  <a:cubicBezTo>
                    <a:pt x="151" y="38"/>
                    <a:pt x="160" y="46"/>
                    <a:pt x="160" y="56"/>
                  </a:cubicBezTo>
                  <a:cubicBezTo>
                    <a:pt x="160" y="67"/>
                    <a:pt x="151" y="75"/>
                    <a:pt x="141" y="75"/>
                  </a:cubicBezTo>
                  <a:close/>
                </a:path>
              </a:pathLst>
            </a:custGeom>
            <a:noFill/>
            <a:ln w="38100">
              <a:solidFill>
                <a:schemeClr val="tx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71" name="Percent">
              <a:extLst>
                <a:ext uri="{FF2B5EF4-FFF2-40B4-BE49-F238E27FC236}">
                  <a16:creationId xmlns:a16="http://schemas.microsoft.com/office/drawing/2014/main" id="{FD597756-C014-3FD5-EDA0-CD6BB701C81D}"/>
                </a:ext>
              </a:extLst>
            </p:cNvPr>
            <p:cNvGrpSpPr>
              <a:grpSpLocks noChangeAspect="1"/>
            </p:cNvGrpSpPr>
            <p:nvPr>
              <p:custDataLst>
                <p:tags r:id="rId2"/>
              </p:custDataLst>
            </p:nvPr>
          </p:nvGrpSpPr>
          <p:grpSpPr bwMode="auto">
            <a:xfrm>
              <a:off x="6932801" y="4321306"/>
              <a:ext cx="220807" cy="249670"/>
              <a:chOff x="171" y="161"/>
              <a:chExt cx="153" cy="173"/>
            </a:xfrm>
            <a:noFill/>
          </p:grpSpPr>
          <p:sp>
            <p:nvSpPr>
              <p:cNvPr id="72" name="Percent">
                <a:extLst>
                  <a:ext uri="{FF2B5EF4-FFF2-40B4-BE49-F238E27FC236}">
                    <a16:creationId xmlns:a16="http://schemas.microsoft.com/office/drawing/2014/main" id="{B454094A-6063-952D-450C-D61716CEF177}"/>
                  </a:ext>
                </a:extLst>
              </p:cNvPr>
              <p:cNvSpPr>
                <a:spLocks/>
              </p:cNvSpPr>
              <p:nvPr>
                <p:custDataLst>
                  <p:tags r:id="rId3"/>
                </p:custDataLst>
              </p:nvPr>
            </p:nvSpPr>
            <p:spPr bwMode="auto">
              <a:xfrm>
                <a:off x="187" y="161"/>
                <a:ext cx="121" cy="173"/>
              </a:xfrm>
              <a:custGeom>
                <a:avLst/>
                <a:gdLst>
                  <a:gd name="T0" fmla="*/ 853 w 889"/>
                  <a:gd name="T1" fmla="*/ 19 h 1272"/>
                  <a:gd name="T2" fmla="*/ 767 w 889"/>
                  <a:gd name="T3" fmla="*/ 37 h 1272"/>
                  <a:gd name="T4" fmla="*/ 19 w 889"/>
                  <a:gd name="T5" fmla="*/ 1177 h 1272"/>
                  <a:gd name="T6" fmla="*/ 36 w 889"/>
                  <a:gd name="T7" fmla="*/ 1262 h 1272"/>
                  <a:gd name="T8" fmla="*/ 71 w 889"/>
                  <a:gd name="T9" fmla="*/ 1272 h 1272"/>
                  <a:gd name="T10" fmla="*/ 122 w 889"/>
                  <a:gd name="T11" fmla="*/ 1244 h 1272"/>
                  <a:gd name="T12" fmla="*/ 870 w 889"/>
                  <a:gd name="T13" fmla="*/ 105 h 1272"/>
                  <a:gd name="T14" fmla="*/ 853 w 889"/>
                  <a:gd name="T15" fmla="*/ 19 h 12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89" h="1272">
                    <a:moveTo>
                      <a:pt x="853" y="19"/>
                    </a:moveTo>
                    <a:cubicBezTo>
                      <a:pt x="824" y="0"/>
                      <a:pt x="786" y="8"/>
                      <a:pt x="767" y="37"/>
                    </a:cubicBezTo>
                    <a:lnTo>
                      <a:pt x="19" y="1177"/>
                    </a:lnTo>
                    <a:cubicBezTo>
                      <a:pt x="0" y="1205"/>
                      <a:pt x="8" y="1243"/>
                      <a:pt x="36" y="1262"/>
                    </a:cubicBezTo>
                    <a:cubicBezTo>
                      <a:pt x="47" y="1269"/>
                      <a:pt x="59" y="1272"/>
                      <a:pt x="71" y="1272"/>
                    </a:cubicBezTo>
                    <a:cubicBezTo>
                      <a:pt x="91" y="1272"/>
                      <a:pt x="110" y="1263"/>
                      <a:pt x="122" y="1244"/>
                    </a:cubicBezTo>
                    <a:lnTo>
                      <a:pt x="870" y="105"/>
                    </a:lnTo>
                    <a:cubicBezTo>
                      <a:pt x="889" y="76"/>
                      <a:pt x="881" y="38"/>
                      <a:pt x="853" y="19"/>
                    </a:cubicBezTo>
                    <a:close/>
                  </a:path>
                </a:pathLst>
              </a:cu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3" name="Percent">
                <a:extLst>
                  <a:ext uri="{FF2B5EF4-FFF2-40B4-BE49-F238E27FC236}">
                    <a16:creationId xmlns:a16="http://schemas.microsoft.com/office/drawing/2014/main" id="{23A414BD-F9B0-F155-F845-2416CF5679CC}"/>
                  </a:ext>
                </a:extLst>
              </p:cNvPr>
              <p:cNvSpPr>
                <a:spLocks noChangeArrowheads="1"/>
              </p:cNvSpPr>
              <p:nvPr>
                <p:custDataLst>
                  <p:tags r:id="rId4"/>
                </p:custDataLst>
              </p:nvPr>
            </p:nvSpPr>
            <p:spPr bwMode="auto">
              <a:xfrm>
                <a:off x="171" y="184"/>
                <a:ext cx="54" cy="54"/>
              </a:xfrm>
              <a:prstGeom prst="ellipse">
                <a:avLst/>
              </a:pr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4" name="Percent">
                <a:extLst>
                  <a:ext uri="{FF2B5EF4-FFF2-40B4-BE49-F238E27FC236}">
                    <a16:creationId xmlns:a16="http://schemas.microsoft.com/office/drawing/2014/main" id="{6F3F5100-8120-8028-7FC5-B4B2381A45C6}"/>
                  </a:ext>
                </a:extLst>
              </p:cNvPr>
              <p:cNvSpPr>
                <a:spLocks noChangeArrowheads="1"/>
              </p:cNvSpPr>
              <p:nvPr>
                <p:custDataLst>
                  <p:tags r:id="rId5"/>
                </p:custDataLst>
              </p:nvPr>
            </p:nvSpPr>
            <p:spPr bwMode="auto">
              <a:xfrm>
                <a:off x="270" y="258"/>
                <a:ext cx="54" cy="55"/>
              </a:xfrm>
              <a:prstGeom prst="ellipse">
                <a:avLst/>
              </a:prstGeom>
              <a:grpFill/>
              <a:ln w="3810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sp>
        <p:nvSpPr>
          <p:cNvPr id="78" name="TextBox 77">
            <a:extLst>
              <a:ext uri="{FF2B5EF4-FFF2-40B4-BE49-F238E27FC236}">
                <a16:creationId xmlns:a16="http://schemas.microsoft.com/office/drawing/2014/main" id="{3295BA17-F93B-7B18-15C0-41BAA83CBD1C}"/>
              </a:ext>
            </a:extLst>
          </p:cNvPr>
          <p:cNvSpPr txBox="1"/>
          <p:nvPr/>
        </p:nvSpPr>
        <p:spPr>
          <a:xfrm>
            <a:off x="6118687" y="4239419"/>
            <a:ext cx="6050625" cy="369332"/>
          </a:xfrm>
          <a:prstGeom prst="rect">
            <a:avLst/>
          </a:prstGeom>
          <a:noFill/>
        </p:spPr>
        <p:txBody>
          <a:bodyPr wrap="square" rtlCol="0">
            <a:spAutoFit/>
          </a:bodyPr>
          <a:lstStyle/>
          <a:p>
            <a:pPr marL="0" indent="0">
              <a:buNone/>
            </a:pPr>
            <a:r>
              <a:rPr lang="en-GB" b="1" dirty="0">
                <a:latin typeface="+mj-lt"/>
              </a:rPr>
              <a:t>OFFER DATES</a:t>
            </a:r>
          </a:p>
        </p:txBody>
      </p:sp>
      <p:grpSp>
        <p:nvGrpSpPr>
          <p:cNvPr id="92" name="Group 91">
            <a:extLst>
              <a:ext uri="{FF2B5EF4-FFF2-40B4-BE49-F238E27FC236}">
                <a16:creationId xmlns:a16="http://schemas.microsoft.com/office/drawing/2014/main" id="{F890E604-4581-CBE1-260B-712545ABBD63}"/>
              </a:ext>
            </a:extLst>
          </p:cNvPr>
          <p:cNvGrpSpPr/>
          <p:nvPr/>
        </p:nvGrpSpPr>
        <p:grpSpPr>
          <a:xfrm>
            <a:off x="8328177" y="2673628"/>
            <a:ext cx="606709" cy="606711"/>
            <a:chOff x="0" y="3109912"/>
            <a:chExt cx="761999" cy="762000"/>
          </a:xfrm>
        </p:grpSpPr>
        <p:sp>
          <p:nvSpPr>
            <p:cNvPr id="56" name="Freeform 110">
              <a:extLst>
                <a:ext uri="{FF2B5EF4-FFF2-40B4-BE49-F238E27FC236}">
                  <a16:creationId xmlns:a16="http://schemas.microsoft.com/office/drawing/2014/main" id="{10FEF61B-560A-EB4E-040C-2A9022DD84E9}"/>
                </a:ext>
              </a:extLst>
            </p:cNvPr>
            <p:cNvSpPr>
              <a:spLocks/>
            </p:cNvSpPr>
            <p:nvPr/>
          </p:nvSpPr>
          <p:spPr bwMode="auto">
            <a:xfrm>
              <a:off x="369627" y="3109912"/>
              <a:ext cx="22746" cy="240732"/>
            </a:xfrm>
            <a:custGeom>
              <a:avLst/>
              <a:gdLst>
                <a:gd name="T0" fmla="*/ 17 w 33"/>
                <a:gd name="T1" fmla="*/ 337 h 337"/>
                <a:gd name="T2" fmla="*/ 33 w 33"/>
                <a:gd name="T3" fmla="*/ 321 h 337"/>
                <a:gd name="T4" fmla="*/ 33 w 33"/>
                <a:gd name="T5" fmla="*/ 17 h 337"/>
                <a:gd name="T6" fmla="*/ 17 w 33"/>
                <a:gd name="T7" fmla="*/ 0 h 337"/>
                <a:gd name="T8" fmla="*/ 0 w 33"/>
                <a:gd name="T9" fmla="*/ 17 h 337"/>
                <a:gd name="T10" fmla="*/ 0 w 33"/>
                <a:gd name="T11" fmla="*/ 321 h 337"/>
                <a:gd name="T12" fmla="*/ 17 w 33"/>
                <a:gd name="T13" fmla="*/ 337 h 337"/>
              </a:gdLst>
              <a:ahLst/>
              <a:cxnLst>
                <a:cxn ang="0">
                  <a:pos x="T0" y="T1"/>
                </a:cxn>
                <a:cxn ang="0">
                  <a:pos x="T2" y="T3"/>
                </a:cxn>
                <a:cxn ang="0">
                  <a:pos x="T4" y="T5"/>
                </a:cxn>
                <a:cxn ang="0">
                  <a:pos x="T6" y="T7"/>
                </a:cxn>
                <a:cxn ang="0">
                  <a:pos x="T8" y="T9"/>
                </a:cxn>
                <a:cxn ang="0">
                  <a:pos x="T10" y="T11"/>
                </a:cxn>
                <a:cxn ang="0">
                  <a:pos x="T12" y="T13"/>
                </a:cxn>
              </a:cxnLst>
              <a:rect l="0" t="0" r="r" b="b"/>
              <a:pathLst>
                <a:path w="33" h="337">
                  <a:moveTo>
                    <a:pt x="17" y="337"/>
                  </a:moveTo>
                  <a:cubicBezTo>
                    <a:pt x="26" y="337"/>
                    <a:pt x="33" y="330"/>
                    <a:pt x="33" y="321"/>
                  </a:cubicBezTo>
                  <a:lnTo>
                    <a:pt x="33" y="17"/>
                  </a:lnTo>
                  <a:cubicBezTo>
                    <a:pt x="33" y="8"/>
                    <a:pt x="26" y="0"/>
                    <a:pt x="17" y="0"/>
                  </a:cubicBezTo>
                  <a:cubicBezTo>
                    <a:pt x="7" y="0"/>
                    <a:pt x="0" y="8"/>
                    <a:pt x="0" y="17"/>
                  </a:cubicBezTo>
                  <a:lnTo>
                    <a:pt x="0" y="321"/>
                  </a:lnTo>
                  <a:cubicBezTo>
                    <a:pt x="0" y="330"/>
                    <a:pt x="7" y="337"/>
                    <a:pt x="17" y="337"/>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7" name="Freeform 111">
              <a:extLst>
                <a:ext uri="{FF2B5EF4-FFF2-40B4-BE49-F238E27FC236}">
                  <a16:creationId xmlns:a16="http://schemas.microsoft.com/office/drawing/2014/main" id="{3C07594E-9A5C-97E0-65AF-AF6BADC026CB}"/>
                </a:ext>
              </a:extLst>
            </p:cNvPr>
            <p:cNvSpPr>
              <a:spLocks/>
            </p:cNvSpPr>
            <p:nvPr/>
          </p:nvSpPr>
          <p:spPr bwMode="auto">
            <a:xfrm>
              <a:off x="0" y="3473852"/>
              <a:ext cx="246418" cy="24642"/>
            </a:xfrm>
            <a:custGeom>
              <a:avLst/>
              <a:gdLst>
                <a:gd name="T0" fmla="*/ 345 w 345"/>
                <a:gd name="T1" fmla="*/ 17 h 34"/>
                <a:gd name="T2" fmla="*/ 329 w 345"/>
                <a:gd name="T3" fmla="*/ 0 h 34"/>
                <a:gd name="T4" fmla="*/ 17 w 345"/>
                <a:gd name="T5" fmla="*/ 0 h 34"/>
                <a:gd name="T6" fmla="*/ 0 w 345"/>
                <a:gd name="T7" fmla="*/ 17 h 34"/>
                <a:gd name="T8" fmla="*/ 17 w 345"/>
                <a:gd name="T9" fmla="*/ 34 h 34"/>
                <a:gd name="T10" fmla="*/ 329 w 345"/>
                <a:gd name="T11" fmla="*/ 34 h 34"/>
                <a:gd name="T12" fmla="*/ 345 w 345"/>
                <a:gd name="T13" fmla="*/ 17 h 34"/>
              </a:gdLst>
              <a:ahLst/>
              <a:cxnLst>
                <a:cxn ang="0">
                  <a:pos x="T0" y="T1"/>
                </a:cxn>
                <a:cxn ang="0">
                  <a:pos x="T2" y="T3"/>
                </a:cxn>
                <a:cxn ang="0">
                  <a:pos x="T4" y="T5"/>
                </a:cxn>
                <a:cxn ang="0">
                  <a:pos x="T6" y="T7"/>
                </a:cxn>
                <a:cxn ang="0">
                  <a:pos x="T8" y="T9"/>
                </a:cxn>
                <a:cxn ang="0">
                  <a:pos x="T10" y="T11"/>
                </a:cxn>
                <a:cxn ang="0">
                  <a:pos x="T12" y="T13"/>
                </a:cxn>
              </a:cxnLst>
              <a:rect l="0" t="0" r="r" b="b"/>
              <a:pathLst>
                <a:path w="345" h="34">
                  <a:moveTo>
                    <a:pt x="345" y="17"/>
                  </a:moveTo>
                  <a:cubicBezTo>
                    <a:pt x="345" y="8"/>
                    <a:pt x="338" y="0"/>
                    <a:pt x="329" y="0"/>
                  </a:cubicBezTo>
                  <a:lnTo>
                    <a:pt x="17" y="0"/>
                  </a:lnTo>
                  <a:cubicBezTo>
                    <a:pt x="8" y="0"/>
                    <a:pt x="0" y="8"/>
                    <a:pt x="0" y="17"/>
                  </a:cubicBezTo>
                  <a:cubicBezTo>
                    <a:pt x="0" y="26"/>
                    <a:pt x="8" y="34"/>
                    <a:pt x="17" y="34"/>
                  </a:cubicBezTo>
                  <a:lnTo>
                    <a:pt x="329" y="34"/>
                  </a:lnTo>
                  <a:cubicBezTo>
                    <a:pt x="338" y="34"/>
                    <a:pt x="345" y="26"/>
                    <a:pt x="345" y="17"/>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8" name="Freeform 112">
              <a:extLst>
                <a:ext uri="{FF2B5EF4-FFF2-40B4-BE49-F238E27FC236}">
                  <a16:creationId xmlns:a16="http://schemas.microsoft.com/office/drawing/2014/main" id="{FCFCB4EA-FCEB-4E8B-6BD0-B20DA646B6FC}"/>
                </a:ext>
              </a:extLst>
            </p:cNvPr>
            <p:cNvSpPr>
              <a:spLocks/>
            </p:cNvSpPr>
            <p:nvPr/>
          </p:nvSpPr>
          <p:spPr bwMode="auto">
            <a:xfrm>
              <a:off x="515581" y="3473852"/>
              <a:ext cx="246418" cy="24642"/>
            </a:xfrm>
            <a:custGeom>
              <a:avLst/>
              <a:gdLst>
                <a:gd name="T0" fmla="*/ 327 w 344"/>
                <a:gd name="T1" fmla="*/ 0 h 34"/>
                <a:gd name="T2" fmla="*/ 16 w 344"/>
                <a:gd name="T3" fmla="*/ 0 h 34"/>
                <a:gd name="T4" fmla="*/ 0 w 344"/>
                <a:gd name="T5" fmla="*/ 17 h 34"/>
                <a:gd name="T6" fmla="*/ 16 w 344"/>
                <a:gd name="T7" fmla="*/ 34 h 34"/>
                <a:gd name="T8" fmla="*/ 327 w 344"/>
                <a:gd name="T9" fmla="*/ 34 h 34"/>
                <a:gd name="T10" fmla="*/ 344 w 344"/>
                <a:gd name="T11" fmla="*/ 17 h 34"/>
                <a:gd name="T12" fmla="*/ 327 w 344"/>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344" h="34">
                  <a:moveTo>
                    <a:pt x="327" y="0"/>
                  </a:moveTo>
                  <a:lnTo>
                    <a:pt x="16" y="0"/>
                  </a:lnTo>
                  <a:cubicBezTo>
                    <a:pt x="7" y="0"/>
                    <a:pt x="0" y="8"/>
                    <a:pt x="0" y="17"/>
                  </a:cubicBezTo>
                  <a:cubicBezTo>
                    <a:pt x="0" y="26"/>
                    <a:pt x="7" y="34"/>
                    <a:pt x="16" y="34"/>
                  </a:cubicBezTo>
                  <a:lnTo>
                    <a:pt x="327" y="34"/>
                  </a:lnTo>
                  <a:cubicBezTo>
                    <a:pt x="337" y="34"/>
                    <a:pt x="344" y="26"/>
                    <a:pt x="344" y="17"/>
                  </a:cubicBezTo>
                  <a:cubicBezTo>
                    <a:pt x="344" y="8"/>
                    <a:pt x="337" y="0"/>
                    <a:pt x="327" y="0"/>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9" name="Freeform 113">
              <a:extLst>
                <a:ext uri="{FF2B5EF4-FFF2-40B4-BE49-F238E27FC236}">
                  <a16:creationId xmlns:a16="http://schemas.microsoft.com/office/drawing/2014/main" id="{085F1FDE-09A9-1313-4B68-7A00F39C9DFC}"/>
                </a:ext>
              </a:extLst>
            </p:cNvPr>
            <p:cNvSpPr>
              <a:spLocks/>
            </p:cNvSpPr>
            <p:nvPr/>
          </p:nvSpPr>
          <p:spPr bwMode="auto">
            <a:xfrm>
              <a:off x="22746" y="3521240"/>
              <a:ext cx="140268" cy="236941"/>
            </a:xfrm>
            <a:custGeom>
              <a:avLst/>
              <a:gdLst>
                <a:gd name="T0" fmla="*/ 34 w 196"/>
                <a:gd name="T1" fmla="*/ 15 h 333"/>
                <a:gd name="T2" fmla="*/ 16 w 196"/>
                <a:gd name="T3" fmla="*/ 1 h 333"/>
                <a:gd name="T4" fmla="*/ 1 w 196"/>
                <a:gd name="T5" fmla="*/ 20 h 333"/>
                <a:gd name="T6" fmla="*/ 167 w 196"/>
                <a:gd name="T7" fmla="*/ 329 h 333"/>
                <a:gd name="T8" fmla="*/ 178 w 196"/>
                <a:gd name="T9" fmla="*/ 333 h 333"/>
                <a:gd name="T10" fmla="*/ 190 w 196"/>
                <a:gd name="T11" fmla="*/ 327 h 333"/>
                <a:gd name="T12" fmla="*/ 189 w 196"/>
                <a:gd name="T13" fmla="*/ 304 h 333"/>
                <a:gd name="T14" fmla="*/ 34 w 196"/>
                <a:gd name="T15" fmla="*/ 15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33">
                  <a:moveTo>
                    <a:pt x="34" y="15"/>
                  </a:moveTo>
                  <a:cubicBezTo>
                    <a:pt x="33" y="6"/>
                    <a:pt x="25" y="0"/>
                    <a:pt x="16" y="1"/>
                  </a:cubicBezTo>
                  <a:cubicBezTo>
                    <a:pt x="7" y="2"/>
                    <a:pt x="0" y="11"/>
                    <a:pt x="1" y="20"/>
                  </a:cubicBezTo>
                  <a:cubicBezTo>
                    <a:pt x="18" y="139"/>
                    <a:pt x="76" y="248"/>
                    <a:pt x="167" y="329"/>
                  </a:cubicBezTo>
                  <a:cubicBezTo>
                    <a:pt x="170" y="332"/>
                    <a:pt x="174" y="333"/>
                    <a:pt x="178" y="333"/>
                  </a:cubicBezTo>
                  <a:cubicBezTo>
                    <a:pt x="182" y="333"/>
                    <a:pt x="187" y="331"/>
                    <a:pt x="190" y="327"/>
                  </a:cubicBezTo>
                  <a:cubicBezTo>
                    <a:pt x="196" y="320"/>
                    <a:pt x="196" y="310"/>
                    <a:pt x="189" y="304"/>
                  </a:cubicBezTo>
                  <a:cubicBezTo>
                    <a:pt x="104" y="229"/>
                    <a:pt x="49" y="126"/>
                    <a:pt x="34" y="15"/>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0" name="Freeform 114">
              <a:extLst>
                <a:ext uri="{FF2B5EF4-FFF2-40B4-BE49-F238E27FC236}">
                  <a16:creationId xmlns:a16="http://schemas.microsoft.com/office/drawing/2014/main" id="{BB59473F-5537-0FDF-9A84-E5DA3E1DE663}"/>
                </a:ext>
              </a:extLst>
            </p:cNvPr>
            <p:cNvSpPr>
              <a:spLocks/>
            </p:cNvSpPr>
            <p:nvPr/>
          </p:nvSpPr>
          <p:spPr bwMode="auto">
            <a:xfrm>
              <a:off x="598984" y="3521240"/>
              <a:ext cx="140268" cy="236941"/>
            </a:xfrm>
            <a:custGeom>
              <a:avLst/>
              <a:gdLst>
                <a:gd name="T0" fmla="*/ 180 w 196"/>
                <a:gd name="T1" fmla="*/ 1 h 333"/>
                <a:gd name="T2" fmla="*/ 161 w 196"/>
                <a:gd name="T3" fmla="*/ 15 h 333"/>
                <a:gd name="T4" fmla="*/ 7 w 196"/>
                <a:gd name="T5" fmla="*/ 304 h 333"/>
                <a:gd name="T6" fmla="*/ 6 w 196"/>
                <a:gd name="T7" fmla="*/ 327 h 333"/>
                <a:gd name="T8" fmla="*/ 18 w 196"/>
                <a:gd name="T9" fmla="*/ 333 h 333"/>
                <a:gd name="T10" fmla="*/ 29 w 196"/>
                <a:gd name="T11" fmla="*/ 329 h 333"/>
                <a:gd name="T12" fmla="*/ 194 w 196"/>
                <a:gd name="T13" fmla="*/ 20 h 333"/>
                <a:gd name="T14" fmla="*/ 180 w 196"/>
                <a:gd name="T15" fmla="*/ 1 h 3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6" h="333">
                  <a:moveTo>
                    <a:pt x="180" y="1"/>
                  </a:moveTo>
                  <a:cubicBezTo>
                    <a:pt x="171" y="0"/>
                    <a:pt x="163" y="6"/>
                    <a:pt x="161" y="15"/>
                  </a:cubicBezTo>
                  <a:cubicBezTo>
                    <a:pt x="146" y="126"/>
                    <a:pt x="92" y="229"/>
                    <a:pt x="7" y="304"/>
                  </a:cubicBezTo>
                  <a:cubicBezTo>
                    <a:pt x="0" y="310"/>
                    <a:pt x="0" y="320"/>
                    <a:pt x="6" y="327"/>
                  </a:cubicBezTo>
                  <a:cubicBezTo>
                    <a:pt x="9" y="331"/>
                    <a:pt x="14" y="333"/>
                    <a:pt x="18" y="333"/>
                  </a:cubicBezTo>
                  <a:cubicBezTo>
                    <a:pt x="22" y="333"/>
                    <a:pt x="26" y="332"/>
                    <a:pt x="29" y="329"/>
                  </a:cubicBezTo>
                  <a:cubicBezTo>
                    <a:pt x="120" y="248"/>
                    <a:pt x="178" y="139"/>
                    <a:pt x="194" y="20"/>
                  </a:cubicBezTo>
                  <a:cubicBezTo>
                    <a:pt x="196" y="11"/>
                    <a:pt x="189" y="2"/>
                    <a:pt x="180" y="1"/>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1" name="Freeform 115">
              <a:extLst>
                <a:ext uri="{FF2B5EF4-FFF2-40B4-BE49-F238E27FC236}">
                  <a16:creationId xmlns:a16="http://schemas.microsoft.com/office/drawing/2014/main" id="{262DA9EC-B20B-997E-585E-0A8372AE40EA}"/>
                </a:ext>
              </a:extLst>
            </p:cNvPr>
            <p:cNvSpPr>
              <a:spLocks/>
            </p:cNvSpPr>
            <p:nvPr/>
          </p:nvSpPr>
          <p:spPr bwMode="auto">
            <a:xfrm>
              <a:off x="417014" y="3126972"/>
              <a:ext cx="322238" cy="322238"/>
            </a:xfrm>
            <a:custGeom>
              <a:avLst/>
              <a:gdLst>
                <a:gd name="T0" fmla="*/ 15 w 453"/>
                <a:gd name="T1" fmla="*/ 35 h 452"/>
                <a:gd name="T2" fmla="*/ 418 w 453"/>
                <a:gd name="T3" fmla="*/ 438 h 452"/>
                <a:gd name="T4" fmla="*/ 435 w 453"/>
                <a:gd name="T5" fmla="*/ 452 h 452"/>
                <a:gd name="T6" fmla="*/ 437 w 453"/>
                <a:gd name="T7" fmla="*/ 452 h 452"/>
                <a:gd name="T8" fmla="*/ 451 w 453"/>
                <a:gd name="T9" fmla="*/ 433 h 452"/>
                <a:gd name="T10" fmla="*/ 20 w 453"/>
                <a:gd name="T11" fmla="*/ 2 h 452"/>
                <a:gd name="T12" fmla="*/ 1 w 453"/>
                <a:gd name="T13" fmla="*/ 16 h 452"/>
                <a:gd name="T14" fmla="*/ 15 w 453"/>
                <a:gd name="T15" fmla="*/ 35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452">
                  <a:moveTo>
                    <a:pt x="15" y="35"/>
                  </a:moveTo>
                  <a:cubicBezTo>
                    <a:pt x="224" y="63"/>
                    <a:pt x="390" y="229"/>
                    <a:pt x="418" y="438"/>
                  </a:cubicBezTo>
                  <a:cubicBezTo>
                    <a:pt x="420" y="446"/>
                    <a:pt x="427" y="452"/>
                    <a:pt x="435" y="452"/>
                  </a:cubicBezTo>
                  <a:cubicBezTo>
                    <a:pt x="436" y="452"/>
                    <a:pt x="436" y="452"/>
                    <a:pt x="437" y="452"/>
                  </a:cubicBezTo>
                  <a:cubicBezTo>
                    <a:pt x="446" y="451"/>
                    <a:pt x="453" y="442"/>
                    <a:pt x="451" y="433"/>
                  </a:cubicBezTo>
                  <a:cubicBezTo>
                    <a:pt x="421" y="209"/>
                    <a:pt x="243" y="32"/>
                    <a:pt x="20" y="2"/>
                  </a:cubicBezTo>
                  <a:cubicBezTo>
                    <a:pt x="10" y="0"/>
                    <a:pt x="2" y="7"/>
                    <a:pt x="1" y="16"/>
                  </a:cubicBezTo>
                  <a:cubicBezTo>
                    <a:pt x="0" y="25"/>
                    <a:pt x="6" y="33"/>
                    <a:pt x="15" y="35"/>
                  </a:cubicBezTo>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3" name="Freeform 116">
              <a:extLst>
                <a:ext uri="{FF2B5EF4-FFF2-40B4-BE49-F238E27FC236}">
                  <a16:creationId xmlns:a16="http://schemas.microsoft.com/office/drawing/2014/main" id="{3DA581FA-740A-6B68-2860-58A4B0A24AA8}"/>
                </a:ext>
              </a:extLst>
            </p:cNvPr>
            <p:cNvSpPr>
              <a:spLocks/>
            </p:cNvSpPr>
            <p:nvPr/>
          </p:nvSpPr>
          <p:spPr bwMode="auto">
            <a:xfrm>
              <a:off x="22746" y="3126972"/>
              <a:ext cx="324134" cy="322238"/>
            </a:xfrm>
            <a:custGeom>
              <a:avLst/>
              <a:gdLst>
                <a:gd name="T0" fmla="*/ 16 w 453"/>
                <a:gd name="T1" fmla="*/ 452 h 452"/>
                <a:gd name="T2" fmla="*/ 18 w 453"/>
                <a:gd name="T3" fmla="*/ 452 h 452"/>
                <a:gd name="T4" fmla="*/ 34 w 453"/>
                <a:gd name="T5" fmla="*/ 438 h 452"/>
                <a:gd name="T6" fmla="*/ 437 w 453"/>
                <a:gd name="T7" fmla="*/ 35 h 452"/>
                <a:gd name="T8" fmla="*/ 451 w 453"/>
                <a:gd name="T9" fmla="*/ 16 h 452"/>
                <a:gd name="T10" fmla="*/ 433 w 453"/>
                <a:gd name="T11" fmla="*/ 2 h 452"/>
                <a:gd name="T12" fmla="*/ 1 w 453"/>
                <a:gd name="T13" fmla="*/ 433 h 452"/>
                <a:gd name="T14" fmla="*/ 16 w 453"/>
                <a:gd name="T15" fmla="*/ 452 h 4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3" h="452">
                  <a:moveTo>
                    <a:pt x="16" y="452"/>
                  </a:moveTo>
                  <a:cubicBezTo>
                    <a:pt x="16" y="452"/>
                    <a:pt x="17" y="452"/>
                    <a:pt x="18" y="452"/>
                  </a:cubicBezTo>
                  <a:cubicBezTo>
                    <a:pt x="26" y="452"/>
                    <a:pt x="33" y="446"/>
                    <a:pt x="34" y="438"/>
                  </a:cubicBezTo>
                  <a:cubicBezTo>
                    <a:pt x="63" y="229"/>
                    <a:pt x="229" y="63"/>
                    <a:pt x="437" y="35"/>
                  </a:cubicBezTo>
                  <a:cubicBezTo>
                    <a:pt x="446" y="33"/>
                    <a:pt x="453" y="25"/>
                    <a:pt x="451" y="16"/>
                  </a:cubicBezTo>
                  <a:cubicBezTo>
                    <a:pt x="450" y="7"/>
                    <a:pt x="442" y="0"/>
                    <a:pt x="433" y="2"/>
                  </a:cubicBezTo>
                  <a:cubicBezTo>
                    <a:pt x="209" y="32"/>
                    <a:pt x="32" y="210"/>
                    <a:pt x="1" y="433"/>
                  </a:cubicBezTo>
                  <a:cubicBezTo>
                    <a:pt x="0" y="442"/>
                    <a:pt x="7" y="451"/>
                    <a:pt x="16" y="452"/>
                  </a:cubicBezTo>
                  <a:close/>
                </a:path>
              </a:pathLst>
            </a:custGeom>
            <a:solidFill>
              <a:schemeClr val="tx1"/>
            </a:solidFill>
            <a:ln w="19050">
              <a:solidFill>
                <a:schemeClr val="tx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0" name="Freeform 125">
              <a:extLst>
                <a:ext uri="{FF2B5EF4-FFF2-40B4-BE49-F238E27FC236}">
                  <a16:creationId xmlns:a16="http://schemas.microsoft.com/office/drawing/2014/main" id="{EC506DFD-6137-DD76-CE51-B7B5AF1AA5C6}"/>
                </a:ext>
              </a:extLst>
            </p:cNvPr>
            <p:cNvSpPr>
              <a:spLocks noEditPoints="1"/>
            </p:cNvSpPr>
            <p:nvPr/>
          </p:nvSpPr>
          <p:spPr bwMode="auto">
            <a:xfrm>
              <a:off x="271060" y="3375285"/>
              <a:ext cx="221776" cy="221776"/>
            </a:xfrm>
            <a:custGeom>
              <a:avLst/>
              <a:gdLst>
                <a:gd name="T0" fmla="*/ 277 w 310"/>
                <a:gd name="T1" fmla="*/ 155 h 310"/>
                <a:gd name="T2" fmla="*/ 155 w 310"/>
                <a:gd name="T3" fmla="*/ 277 h 310"/>
                <a:gd name="T4" fmla="*/ 33 w 310"/>
                <a:gd name="T5" fmla="*/ 155 h 310"/>
                <a:gd name="T6" fmla="*/ 155 w 310"/>
                <a:gd name="T7" fmla="*/ 33 h 310"/>
                <a:gd name="T8" fmla="*/ 277 w 310"/>
                <a:gd name="T9" fmla="*/ 155 h 310"/>
                <a:gd name="T10" fmla="*/ 0 w 310"/>
                <a:gd name="T11" fmla="*/ 155 h 310"/>
                <a:gd name="T12" fmla="*/ 155 w 310"/>
                <a:gd name="T13" fmla="*/ 310 h 310"/>
                <a:gd name="T14" fmla="*/ 310 w 310"/>
                <a:gd name="T15" fmla="*/ 155 h 310"/>
                <a:gd name="T16" fmla="*/ 155 w 310"/>
                <a:gd name="T17" fmla="*/ 0 h 310"/>
                <a:gd name="T18" fmla="*/ 0 w 310"/>
                <a:gd name="T19" fmla="*/ 155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310">
                  <a:moveTo>
                    <a:pt x="277" y="155"/>
                  </a:moveTo>
                  <a:cubicBezTo>
                    <a:pt x="277" y="222"/>
                    <a:pt x="222" y="277"/>
                    <a:pt x="155" y="277"/>
                  </a:cubicBezTo>
                  <a:cubicBezTo>
                    <a:pt x="88" y="277"/>
                    <a:pt x="33" y="222"/>
                    <a:pt x="33" y="155"/>
                  </a:cubicBezTo>
                  <a:cubicBezTo>
                    <a:pt x="33" y="88"/>
                    <a:pt x="88" y="33"/>
                    <a:pt x="155" y="33"/>
                  </a:cubicBezTo>
                  <a:cubicBezTo>
                    <a:pt x="222" y="33"/>
                    <a:pt x="277" y="88"/>
                    <a:pt x="277" y="155"/>
                  </a:cubicBezTo>
                  <a:close/>
                  <a:moveTo>
                    <a:pt x="0" y="155"/>
                  </a:moveTo>
                  <a:cubicBezTo>
                    <a:pt x="0" y="241"/>
                    <a:pt x="69" y="310"/>
                    <a:pt x="155" y="310"/>
                  </a:cubicBezTo>
                  <a:cubicBezTo>
                    <a:pt x="241" y="310"/>
                    <a:pt x="310" y="241"/>
                    <a:pt x="310" y="155"/>
                  </a:cubicBezTo>
                  <a:cubicBezTo>
                    <a:pt x="310" y="69"/>
                    <a:pt x="241" y="0"/>
                    <a:pt x="155" y="0"/>
                  </a:cubicBezTo>
                  <a:cubicBezTo>
                    <a:pt x="69" y="0"/>
                    <a:pt x="0" y="69"/>
                    <a:pt x="0" y="155"/>
                  </a:cubicBezTo>
                  <a:close/>
                </a:path>
              </a:pathLst>
            </a:custGeom>
            <a:solidFill>
              <a:schemeClr val="accent1"/>
            </a:solidFill>
            <a:ln w="190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1" name="Freeform 126">
              <a:extLst>
                <a:ext uri="{FF2B5EF4-FFF2-40B4-BE49-F238E27FC236}">
                  <a16:creationId xmlns:a16="http://schemas.microsoft.com/office/drawing/2014/main" id="{A4C97C80-2CA5-99AE-588E-EE220902BA3C}"/>
                </a:ext>
              </a:extLst>
            </p:cNvPr>
            <p:cNvSpPr>
              <a:spLocks noEditPoints="1"/>
            </p:cNvSpPr>
            <p:nvPr/>
          </p:nvSpPr>
          <p:spPr bwMode="auto">
            <a:xfrm>
              <a:off x="191448" y="3616016"/>
              <a:ext cx="381000" cy="255896"/>
            </a:xfrm>
            <a:custGeom>
              <a:avLst/>
              <a:gdLst>
                <a:gd name="T0" fmla="*/ 501 w 534"/>
                <a:gd name="T1" fmla="*/ 194 h 360"/>
                <a:gd name="T2" fmla="*/ 501 w 534"/>
                <a:gd name="T3" fmla="*/ 327 h 360"/>
                <a:gd name="T4" fmla="*/ 438 w 534"/>
                <a:gd name="T5" fmla="*/ 327 h 360"/>
                <a:gd name="T6" fmla="*/ 438 w 534"/>
                <a:gd name="T7" fmla="*/ 193 h 360"/>
                <a:gd name="T8" fmla="*/ 421 w 534"/>
                <a:gd name="T9" fmla="*/ 177 h 360"/>
                <a:gd name="T10" fmla="*/ 405 w 534"/>
                <a:gd name="T11" fmla="*/ 193 h 360"/>
                <a:gd name="T12" fmla="*/ 405 w 534"/>
                <a:gd name="T13" fmla="*/ 327 h 360"/>
                <a:gd name="T14" fmla="*/ 129 w 534"/>
                <a:gd name="T15" fmla="*/ 327 h 360"/>
                <a:gd name="T16" fmla="*/ 129 w 534"/>
                <a:gd name="T17" fmla="*/ 192 h 360"/>
                <a:gd name="T18" fmla="*/ 112 w 534"/>
                <a:gd name="T19" fmla="*/ 176 h 360"/>
                <a:gd name="T20" fmla="*/ 95 w 534"/>
                <a:gd name="T21" fmla="*/ 192 h 360"/>
                <a:gd name="T22" fmla="*/ 95 w 534"/>
                <a:gd name="T23" fmla="*/ 327 h 360"/>
                <a:gd name="T24" fmla="*/ 33 w 534"/>
                <a:gd name="T25" fmla="*/ 327 h 360"/>
                <a:gd name="T26" fmla="*/ 33 w 534"/>
                <a:gd name="T27" fmla="*/ 194 h 360"/>
                <a:gd name="T28" fmla="*/ 33 w 534"/>
                <a:gd name="T29" fmla="*/ 193 h 360"/>
                <a:gd name="T30" fmla="*/ 59 w 534"/>
                <a:gd name="T31" fmla="*/ 113 h 360"/>
                <a:gd name="T32" fmla="*/ 267 w 534"/>
                <a:gd name="T33" fmla="*/ 33 h 360"/>
                <a:gd name="T34" fmla="*/ 475 w 534"/>
                <a:gd name="T35" fmla="*/ 113 h 360"/>
                <a:gd name="T36" fmla="*/ 501 w 534"/>
                <a:gd name="T37" fmla="*/ 193 h 360"/>
                <a:gd name="T38" fmla="*/ 501 w 534"/>
                <a:gd name="T39" fmla="*/ 194 h 360"/>
                <a:gd name="T40" fmla="*/ 267 w 534"/>
                <a:gd name="T41" fmla="*/ 0 h 360"/>
                <a:gd name="T42" fmla="*/ 33 w 534"/>
                <a:gd name="T43" fmla="*/ 93 h 360"/>
                <a:gd name="T44" fmla="*/ 0 w 534"/>
                <a:gd name="T45" fmla="*/ 194 h 360"/>
                <a:gd name="T46" fmla="*/ 0 w 534"/>
                <a:gd name="T47" fmla="*/ 195 h 360"/>
                <a:gd name="T48" fmla="*/ 0 w 534"/>
                <a:gd name="T49" fmla="*/ 343 h 360"/>
                <a:gd name="T50" fmla="*/ 16 w 534"/>
                <a:gd name="T51" fmla="*/ 360 h 360"/>
                <a:gd name="T52" fmla="*/ 517 w 534"/>
                <a:gd name="T53" fmla="*/ 360 h 360"/>
                <a:gd name="T54" fmla="*/ 534 w 534"/>
                <a:gd name="T55" fmla="*/ 343 h 360"/>
                <a:gd name="T56" fmla="*/ 534 w 534"/>
                <a:gd name="T57" fmla="*/ 195 h 360"/>
                <a:gd name="T58" fmla="*/ 534 w 534"/>
                <a:gd name="T59" fmla="*/ 194 h 360"/>
                <a:gd name="T60" fmla="*/ 502 w 534"/>
                <a:gd name="T61" fmla="*/ 93 h 360"/>
                <a:gd name="T62" fmla="*/ 267 w 534"/>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4" h="360">
                  <a:moveTo>
                    <a:pt x="501" y="194"/>
                  </a:moveTo>
                  <a:lnTo>
                    <a:pt x="501" y="327"/>
                  </a:lnTo>
                  <a:lnTo>
                    <a:pt x="438" y="327"/>
                  </a:lnTo>
                  <a:lnTo>
                    <a:pt x="438" y="193"/>
                  </a:lnTo>
                  <a:cubicBezTo>
                    <a:pt x="438" y="184"/>
                    <a:pt x="430" y="177"/>
                    <a:pt x="421" y="177"/>
                  </a:cubicBezTo>
                  <a:cubicBezTo>
                    <a:pt x="412" y="177"/>
                    <a:pt x="405" y="184"/>
                    <a:pt x="405" y="193"/>
                  </a:cubicBezTo>
                  <a:lnTo>
                    <a:pt x="405" y="327"/>
                  </a:lnTo>
                  <a:lnTo>
                    <a:pt x="129" y="327"/>
                  </a:lnTo>
                  <a:lnTo>
                    <a:pt x="129" y="192"/>
                  </a:lnTo>
                  <a:cubicBezTo>
                    <a:pt x="129" y="183"/>
                    <a:pt x="121" y="176"/>
                    <a:pt x="112" y="176"/>
                  </a:cubicBezTo>
                  <a:cubicBezTo>
                    <a:pt x="103" y="176"/>
                    <a:pt x="95" y="183"/>
                    <a:pt x="95" y="192"/>
                  </a:cubicBezTo>
                  <a:lnTo>
                    <a:pt x="95" y="327"/>
                  </a:lnTo>
                  <a:lnTo>
                    <a:pt x="33" y="327"/>
                  </a:lnTo>
                  <a:lnTo>
                    <a:pt x="33" y="194"/>
                  </a:lnTo>
                  <a:cubicBezTo>
                    <a:pt x="33" y="193"/>
                    <a:pt x="33" y="193"/>
                    <a:pt x="33" y="193"/>
                  </a:cubicBezTo>
                  <a:cubicBezTo>
                    <a:pt x="33" y="163"/>
                    <a:pt x="42" y="136"/>
                    <a:pt x="59" y="113"/>
                  </a:cubicBezTo>
                  <a:cubicBezTo>
                    <a:pt x="97" y="62"/>
                    <a:pt x="172" y="33"/>
                    <a:pt x="267" y="33"/>
                  </a:cubicBezTo>
                  <a:cubicBezTo>
                    <a:pt x="362" y="33"/>
                    <a:pt x="438" y="62"/>
                    <a:pt x="475" y="113"/>
                  </a:cubicBezTo>
                  <a:cubicBezTo>
                    <a:pt x="492" y="136"/>
                    <a:pt x="501" y="163"/>
                    <a:pt x="501" y="193"/>
                  </a:cubicBezTo>
                  <a:cubicBezTo>
                    <a:pt x="501" y="193"/>
                    <a:pt x="501" y="194"/>
                    <a:pt x="501" y="194"/>
                  </a:cubicBezTo>
                  <a:close/>
                  <a:moveTo>
                    <a:pt x="267" y="0"/>
                  </a:moveTo>
                  <a:cubicBezTo>
                    <a:pt x="161" y="0"/>
                    <a:pt x="76" y="34"/>
                    <a:pt x="33" y="93"/>
                  </a:cubicBezTo>
                  <a:cubicBezTo>
                    <a:pt x="11" y="123"/>
                    <a:pt x="0" y="156"/>
                    <a:pt x="0" y="194"/>
                  </a:cubicBezTo>
                  <a:cubicBezTo>
                    <a:pt x="0" y="194"/>
                    <a:pt x="0" y="195"/>
                    <a:pt x="0" y="195"/>
                  </a:cubicBezTo>
                  <a:lnTo>
                    <a:pt x="0" y="343"/>
                  </a:lnTo>
                  <a:cubicBezTo>
                    <a:pt x="0" y="353"/>
                    <a:pt x="7" y="360"/>
                    <a:pt x="16" y="360"/>
                  </a:cubicBezTo>
                  <a:lnTo>
                    <a:pt x="517" y="360"/>
                  </a:lnTo>
                  <a:cubicBezTo>
                    <a:pt x="527" y="360"/>
                    <a:pt x="534" y="353"/>
                    <a:pt x="534" y="343"/>
                  </a:cubicBezTo>
                  <a:lnTo>
                    <a:pt x="534" y="195"/>
                  </a:lnTo>
                  <a:cubicBezTo>
                    <a:pt x="534" y="195"/>
                    <a:pt x="534" y="194"/>
                    <a:pt x="534" y="194"/>
                  </a:cubicBezTo>
                  <a:cubicBezTo>
                    <a:pt x="534" y="156"/>
                    <a:pt x="523" y="122"/>
                    <a:pt x="502" y="93"/>
                  </a:cubicBezTo>
                  <a:cubicBezTo>
                    <a:pt x="458" y="33"/>
                    <a:pt x="375" y="0"/>
                    <a:pt x="267" y="0"/>
                  </a:cubicBezTo>
                </a:path>
              </a:pathLst>
            </a:custGeom>
            <a:solidFill>
              <a:schemeClr val="accent1"/>
            </a:solidFill>
            <a:ln w="19050">
              <a:solidFill>
                <a:schemeClr val="accent1"/>
              </a:solidFill>
              <a:round/>
              <a:headEnd/>
              <a:tailEnd/>
            </a:ln>
          </p:spPr>
          <p:txBody>
            <a:bodyPr vert="horz" wrap="square" lIns="91440" tIns="45720" rIns="91440" bIns="45720" numCol="1" anchor="t" anchorCtr="0" compatLnSpc="1">
              <a:prstTxWarp prst="textNoShape">
                <a:avLst/>
              </a:prstTxWarp>
            </a:bodyPr>
            <a:lstStyle/>
            <a:p>
              <a:endParaRPr lang="fr-FR"/>
            </a:p>
          </p:txBody>
        </p:sp>
      </p:grpSp>
      <p:grpSp>
        <p:nvGrpSpPr>
          <p:cNvPr id="5" name="Reading2" descr="{&quot;Key&quot;:&quot;POWER_USER_SHAPE_ICON&quot;,&quot;Value&quot;:&quot;POWER_USER_SHAPE_ICON_STYLE_1&quot;}">
            <a:extLst>
              <a:ext uri="{FF2B5EF4-FFF2-40B4-BE49-F238E27FC236}">
                <a16:creationId xmlns:a16="http://schemas.microsoft.com/office/drawing/2014/main" id="{073D326D-8710-3097-0E5E-1A12FEABDCA2}"/>
              </a:ext>
            </a:extLst>
          </p:cNvPr>
          <p:cNvGrpSpPr>
            <a:grpSpLocks noChangeAspect="1"/>
          </p:cNvGrpSpPr>
          <p:nvPr/>
        </p:nvGrpSpPr>
        <p:grpSpPr>
          <a:xfrm>
            <a:off x="4307425" y="1934818"/>
            <a:ext cx="1667729" cy="1549031"/>
            <a:chOff x="6178551" y="1690688"/>
            <a:chExt cx="446088" cy="414338"/>
          </a:xfrm>
          <a:solidFill>
            <a:schemeClr val="tx1"/>
          </a:solidFill>
        </p:grpSpPr>
        <p:sp>
          <p:nvSpPr>
            <p:cNvPr id="11" name="Freeform 780">
              <a:extLst>
                <a:ext uri="{FF2B5EF4-FFF2-40B4-BE49-F238E27FC236}">
                  <a16:creationId xmlns:a16="http://schemas.microsoft.com/office/drawing/2014/main" id="{8BC0E683-14F1-C09C-AEEE-F709A6287A6E}"/>
                </a:ext>
              </a:extLst>
            </p:cNvPr>
            <p:cNvSpPr>
              <a:spLocks/>
            </p:cNvSpPr>
            <p:nvPr/>
          </p:nvSpPr>
          <p:spPr bwMode="auto">
            <a:xfrm>
              <a:off x="6353176" y="1770063"/>
              <a:ext cx="244475" cy="306388"/>
            </a:xfrm>
            <a:custGeom>
              <a:avLst/>
              <a:gdLst>
                <a:gd name="T0" fmla="*/ 2269 w 2727"/>
                <a:gd name="T1" fmla="*/ 3411 h 3411"/>
                <a:gd name="T2" fmla="*/ 2253 w 2727"/>
                <a:gd name="T3" fmla="*/ 3409 h 3411"/>
                <a:gd name="T4" fmla="*/ 58 w 2727"/>
                <a:gd name="T5" fmla="*/ 2882 h 3411"/>
                <a:gd name="T6" fmla="*/ 8 w 2727"/>
                <a:gd name="T7" fmla="*/ 2802 h 3411"/>
                <a:gd name="T8" fmla="*/ 667 w 2727"/>
                <a:gd name="T9" fmla="*/ 58 h 3411"/>
                <a:gd name="T10" fmla="*/ 748 w 2727"/>
                <a:gd name="T11" fmla="*/ 8 h 3411"/>
                <a:gd name="T12" fmla="*/ 797 w 2727"/>
                <a:gd name="T13" fmla="*/ 88 h 3411"/>
                <a:gd name="T14" fmla="*/ 154 w 2727"/>
                <a:gd name="T15" fmla="*/ 2768 h 3411"/>
                <a:gd name="T16" fmla="*/ 2219 w 2727"/>
                <a:gd name="T17" fmla="*/ 3264 h 3411"/>
                <a:gd name="T18" fmla="*/ 2589 w 2727"/>
                <a:gd name="T19" fmla="*/ 1724 h 3411"/>
                <a:gd name="T20" fmla="*/ 2669 w 2727"/>
                <a:gd name="T21" fmla="*/ 1675 h 3411"/>
                <a:gd name="T22" fmla="*/ 2719 w 2727"/>
                <a:gd name="T23" fmla="*/ 1755 h 3411"/>
                <a:gd name="T24" fmla="*/ 2333 w 2727"/>
                <a:gd name="T25" fmla="*/ 3360 h 3411"/>
                <a:gd name="T26" fmla="*/ 2304 w 2727"/>
                <a:gd name="T27" fmla="*/ 3401 h 3411"/>
                <a:gd name="T28" fmla="*/ 2269 w 2727"/>
                <a:gd name="T29" fmla="*/ 3411 h 34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27" h="3411">
                  <a:moveTo>
                    <a:pt x="2269" y="3411"/>
                  </a:moveTo>
                  <a:cubicBezTo>
                    <a:pt x="2264" y="3411"/>
                    <a:pt x="2258" y="3411"/>
                    <a:pt x="2253" y="3409"/>
                  </a:cubicBezTo>
                  <a:lnTo>
                    <a:pt x="58" y="2882"/>
                  </a:lnTo>
                  <a:cubicBezTo>
                    <a:pt x="22" y="2874"/>
                    <a:pt x="0" y="2838"/>
                    <a:pt x="8" y="2802"/>
                  </a:cubicBezTo>
                  <a:lnTo>
                    <a:pt x="667" y="58"/>
                  </a:lnTo>
                  <a:cubicBezTo>
                    <a:pt x="676" y="22"/>
                    <a:pt x="712" y="0"/>
                    <a:pt x="748" y="8"/>
                  </a:cubicBezTo>
                  <a:cubicBezTo>
                    <a:pt x="783" y="17"/>
                    <a:pt x="806" y="53"/>
                    <a:pt x="797" y="88"/>
                  </a:cubicBezTo>
                  <a:lnTo>
                    <a:pt x="154" y="2768"/>
                  </a:lnTo>
                  <a:lnTo>
                    <a:pt x="2219" y="3264"/>
                  </a:lnTo>
                  <a:lnTo>
                    <a:pt x="2589" y="1724"/>
                  </a:lnTo>
                  <a:cubicBezTo>
                    <a:pt x="2598" y="1688"/>
                    <a:pt x="2634" y="1666"/>
                    <a:pt x="2669" y="1675"/>
                  </a:cubicBezTo>
                  <a:cubicBezTo>
                    <a:pt x="2705" y="1683"/>
                    <a:pt x="2727" y="1719"/>
                    <a:pt x="2719" y="1755"/>
                  </a:cubicBezTo>
                  <a:lnTo>
                    <a:pt x="2333" y="3360"/>
                  </a:lnTo>
                  <a:cubicBezTo>
                    <a:pt x="2329" y="3377"/>
                    <a:pt x="2319" y="3392"/>
                    <a:pt x="2304" y="3401"/>
                  </a:cubicBezTo>
                  <a:cubicBezTo>
                    <a:pt x="2293" y="3408"/>
                    <a:pt x="2281" y="3411"/>
                    <a:pt x="2269" y="3411"/>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3" name="Freeform 781">
              <a:extLst>
                <a:ext uri="{FF2B5EF4-FFF2-40B4-BE49-F238E27FC236}">
                  <a16:creationId xmlns:a16="http://schemas.microsoft.com/office/drawing/2014/main" id="{F9A39AF1-FCBE-98F3-E8C7-6E30EB4F6BEC}"/>
                </a:ext>
              </a:extLst>
            </p:cNvPr>
            <p:cNvSpPr>
              <a:spLocks/>
            </p:cNvSpPr>
            <p:nvPr/>
          </p:nvSpPr>
          <p:spPr bwMode="auto">
            <a:xfrm>
              <a:off x="6589714" y="1901826"/>
              <a:ext cx="12700" cy="12700"/>
            </a:xfrm>
            <a:custGeom>
              <a:avLst/>
              <a:gdLst>
                <a:gd name="T0" fmla="*/ 67 w 138"/>
                <a:gd name="T1" fmla="*/ 145 h 145"/>
                <a:gd name="T2" fmla="*/ 53 w 138"/>
                <a:gd name="T3" fmla="*/ 143 h 145"/>
                <a:gd name="T4" fmla="*/ 2 w 138"/>
                <a:gd name="T5" fmla="*/ 75 h 145"/>
                <a:gd name="T6" fmla="*/ 3 w 138"/>
                <a:gd name="T7" fmla="*/ 62 h 145"/>
                <a:gd name="T8" fmla="*/ 3 w 138"/>
                <a:gd name="T9" fmla="*/ 62 h 145"/>
                <a:gd name="T10" fmla="*/ 4 w 138"/>
                <a:gd name="T11" fmla="*/ 60 h 145"/>
                <a:gd name="T12" fmla="*/ 4 w 138"/>
                <a:gd name="T13" fmla="*/ 59 h 145"/>
                <a:gd name="T14" fmla="*/ 6 w 138"/>
                <a:gd name="T15" fmla="*/ 53 h 145"/>
                <a:gd name="T16" fmla="*/ 85 w 138"/>
                <a:gd name="T17" fmla="*/ 7 h 145"/>
                <a:gd name="T18" fmla="*/ 136 w 138"/>
                <a:gd name="T19" fmla="*/ 76 h 145"/>
                <a:gd name="T20" fmla="*/ 134 w 138"/>
                <a:gd name="T21" fmla="*/ 88 h 145"/>
                <a:gd name="T22" fmla="*/ 134 w 138"/>
                <a:gd name="T23" fmla="*/ 88 h 145"/>
                <a:gd name="T24" fmla="*/ 134 w 138"/>
                <a:gd name="T25" fmla="*/ 90 h 145"/>
                <a:gd name="T26" fmla="*/ 134 w 138"/>
                <a:gd name="T27" fmla="*/ 91 h 145"/>
                <a:gd name="T28" fmla="*/ 133 w 138"/>
                <a:gd name="T29" fmla="*/ 92 h 145"/>
                <a:gd name="T30" fmla="*/ 129 w 138"/>
                <a:gd name="T31" fmla="*/ 106 h 145"/>
                <a:gd name="T32" fmla="*/ 67 w 138"/>
                <a:gd name="T33"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8" h="145">
                  <a:moveTo>
                    <a:pt x="67" y="145"/>
                  </a:moveTo>
                  <a:cubicBezTo>
                    <a:pt x="62" y="145"/>
                    <a:pt x="57" y="144"/>
                    <a:pt x="53" y="143"/>
                  </a:cubicBezTo>
                  <a:cubicBezTo>
                    <a:pt x="30" y="137"/>
                    <a:pt x="0" y="115"/>
                    <a:pt x="2" y="75"/>
                  </a:cubicBezTo>
                  <a:cubicBezTo>
                    <a:pt x="2" y="71"/>
                    <a:pt x="2" y="67"/>
                    <a:pt x="3" y="62"/>
                  </a:cubicBezTo>
                  <a:lnTo>
                    <a:pt x="3" y="62"/>
                  </a:lnTo>
                  <a:lnTo>
                    <a:pt x="4" y="60"/>
                  </a:lnTo>
                  <a:lnTo>
                    <a:pt x="4" y="59"/>
                  </a:lnTo>
                  <a:cubicBezTo>
                    <a:pt x="5" y="57"/>
                    <a:pt x="5" y="55"/>
                    <a:pt x="6" y="53"/>
                  </a:cubicBezTo>
                  <a:cubicBezTo>
                    <a:pt x="19" y="14"/>
                    <a:pt x="55" y="0"/>
                    <a:pt x="85" y="7"/>
                  </a:cubicBezTo>
                  <a:cubicBezTo>
                    <a:pt x="108" y="13"/>
                    <a:pt x="138" y="35"/>
                    <a:pt x="136" y="76"/>
                  </a:cubicBezTo>
                  <a:cubicBezTo>
                    <a:pt x="136" y="80"/>
                    <a:pt x="135" y="84"/>
                    <a:pt x="134" y="88"/>
                  </a:cubicBezTo>
                  <a:lnTo>
                    <a:pt x="134" y="88"/>
                  </a:lnTo>
                  <a:lnTo>
                    <a:pt x="134" y="90"/>
                  </a:lnTo>
                  <a:lnTo>
                    <a:pt x="134" y="91"/>
                  </a:lnTo>
                  <a:lnTo>
                    <a:pt x="133" y="92"/>
                  </a:lnTo>
                  <a:cubicBezTo>
                    <a:pt x="132" y="97"/>
                    <a:pt x="130" y="101"/>
                    <a:pt x="129" y="106"/>
                  </a:cubicBezTo>
                  <a:cubicBezTo>
                    <a:pt x="115" y="135"/>
                    <a:pt x="89" y="145"/>
                    <a:pt x="67" y="145"/>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 name="Freeform 782">
              <a:extLst>
                <a:ext uri="{FF2B5EF4-FFF2-40B4-BE49-F238E27FC236}">
                  <a16:creationId xmlns:a16="http://schemas.microsoft.com/office/drawing/2014/main" id="{4FBF596F-5B6B-E2E8-4058-7FDB2134C207}"/>
                </a:ext>
              </a:extLst>
            </p:cNvPr>
            <p:cNvSpPr>
              <a:spLocks/>
            </p:cNvSpPr>
            <p:nvPr/>
          </p:nvSpPr>
          <p:spPr bwMode="auto">
            <a:xfrm>
              <a:off x="6592889" y="1831976"/>
              <a:ext cx="25400" cy="66675"/>
            </a:xfrm>
            <a:custGeom>
              <a:avLst/>
              <a:gdLst>
                <a:gd name="T0" fmla="*/ 73 w 289"/>
                <a:gd name="T1" fmla="*/ 734 h 734"/>
                <a:gd name="T2" fmla="*/ 57 w 289"/>
                <a:gd name="T3" fmla="*/ 732 h 734"/>
                <a:gd name="T4" fmla="*/ 8 w 289"/>
                <a:gd name="T5" fmla="*/ 652 h 734"/>
                <a:gd name="T6" fmla="*/ 151 w 289"/>
                <a:gd name="T7" fmla="*/ 58 h 734"/>
                <a:gd name="T8" fmla="*/ 231 w 289"/>
                <a:gd name="T9" fmla="*/ 9 h 734"/>
                <a:gd name="T10" fmla="*/ 280 w 289"/>
                <a:gd name="T11" fmla="*/ 89 h 734"/>
                <a:gd name="T12" fmla="*/ 138 w 289"/>
                <a:gd name="T13" fmla="*/ 683 h 734"/>
                <a:gd name="T14" fmla="*/ 73 w 289"/>
                <a:gd name="T15" fmla="*/ 734 h 7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9" h="734">
                  <a:moveTo>
                    <a:pt x="73" y="734"/>
                  </a:moveTo>
                  <a:cubicBezTo>
                    <a:pt x="68" y="734"/>
                    <a:pt x="63" y="734"/>
                    <a:pt x="57" y="732"/>
                  </a:cubicBezTo>
                  <a:cubicBezTo>
                    <a:pt x="21" y="724"/>
                    <a:pt x="0" y="688"/>
                    <a:pt x="8" y="652"/>
                  </a:cubicBezTo>
                  <a:lnTo>
                    <a:pt x="151" y="58"/>
                  </a:lnTo>
                  <a:cubicBezTo>
                    <a:pt x="159" y="22"/>
                    <a:pt x="195" y="0"/>
                    <a:pt x="231" y="9"/>
                  </a:cubicBezTo>
                  <a:cubicBezTo>
                    <a:pt x="267" y="17"/>
                    <a:pt x="289" y="53"/>
                    <a:pt x="280" y="89"/>
                  </a:cubicBezTo>
                  <a:lnTo>
                    <a:pt x="138" y="683"/>
                  </a:lnTo>
                  <a:cubicBezTo>
                    <a:pt x="130" y="714"/>
                    <a:pt x="103" y="734"/>
                    <a:pt x="73" y="734"/>
                  </a:cubicBez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 name="Freeform 783">
              <a:extLst>
                <a:ext uri="{FF2B5EF4-FFF2-40B4-BE49-F238E27FC236}">
                  <a16:creationId xmlns:a16="http://schemas.microsoft.com/office/drawing/2014/main" id="{68B06C7A-9568-A14C-5445-5EB3E9577C30}"/>
                </a:ext>
              </a:extLst>
            </p:cNvPr>
            <p:cNvSpPr>
              <a:spLocks/>
            </p:cNvSpPr>
            <p:nvPr/>
          </p:nvSpPr>
          <p:spPr bwMode="auto">
            <a:xfrm>
              <a:off x="6410326" y="1752601"/>
              <a:ext cx="212725" cy="92075"/>
            </a:xfrm>
            <a:custGeom>
              <a:avLst/>
              <a:gdLst>
                <a:gd name="T0" fmla="*/ 2219 w 2362"/>
                <a:gd name="T1" fmla="*/ 1025 h 1025"/>
                <a:gd name="T2" fmla="*/ 2204 w 2362"/>
                <a:gd name="T3" fmla="*/ 1024 h 1025"/>
                <a:gd name="T4" fmla="*/ 269 w 2362"/>
                <a:gd name="T5" fmla="*/ 559 h 1025"/>
                <a:gd name="T6" fmla="*/ 32 w 2362"/>
                <a:gd name="T7" fmla="*/ 240 h 1025"/>
                <a:gd name="T8" fmla="*/ 395 w 2362"/>
                <a:gd name="T9" fmla="*/ 37 h 1025"/>
                <a:gd name="T10" fmla="*/ 2304 w 2362"/>
                <a:gd name="T11" fmla="*/ 495 h 1025"/>
                <a:gd name="T12" fmla="*/ 2354 w 2362"/>
                <a:gd name="T13" fmla="*/ 576 h 1025"/>
                <a:gd name="T14" fmla="*/ 2273 w 2362"/>
                <a:gd name="T15" fmla="*/ 625 h 1025"/>
                <a:gd name="T16" fmla="*/ 364 w 2362"/>
                <a:gd name="T17" fmla="*/ 166 h 1025"/>
                <a:gd name="T18" fmla="*/ 162 w 2362"/>
                <a:gd name="T19" fmla="*/ 272 h 1025"/>
                <a:gd name="T20" fmla="*/ 300 w 2362"/>
                <a:gd name="T21" fmla="*/ 429 h 1025"/>
                <a:gd name="T22" fmla="*/ 2235 w 2362"/>
                <a:gd name="T23" fmla="*/ 894 h 1025"/>
                <a:gd name="T24" fmla="*/ 2284 w 2362"/>
                <a:gd name="T25" fmla="*/ 974 h 1025"/>
                <a:gd name="T26" fmla="*/ 2219 w 2362"/>
                <a:gd name="T27" fmla="*/ 1025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62" h="1025">
                  <a:moveTo>
                    <a:pt x="2219" y="1025"/>
                  </a:moveTo>
                  <a:cubicBezTo>
                    <a:pt x="2214" y="1025"/>
                    <a:pt x="2209" y="1025"/>
                    <a:pt x="2204" y="1024"/>
                  </a:cubicBezTo>
                  <a:lnTo>
                    <a:pt x="269" y="559"/>
                  </a:lnTo>
                  <a:cubicBezTo>
                    <a:pt x="106" y="520"/>
                    <a:pt x="0" y="377"/>
                    <a:pt x="32" y="240"/>
                  </a:cubicBezTo>
                  <a:cubicBezTo>
                    <a:pt x="67" y="97"/>
                    <a:pt x="239" y="0"/>
                    <a:pt x="395" y="37"/>
                  </a:cubicBezTo>
                  <a:lnTo>
                    <a:pt x="2304" y="495"/>
                  </a:lnTo>
                  <a:cubicBezTo>
                    <a:pt x="2340" y="504"/>
                    <a:pt x="2362" y="540"/>
                    <a:pt x="2354" y="576"/>
                  </a:cubicBezTo>
                  <a:cubicBezTo>
                    <a:pt x="2345" y="611"/>
                    <a:pt x="2309" y="633"/>
                    <a:pt x="2273" y="625"/>
                  </a:cubicBezTo>
                  <a:lnTo>
                    <a:pt x="364" y="166"/>
                  </a:lnTo>
                  <a:cubicBezTo>
                    <a:pt x="271" y="144"/>
                    <a:pt x="178" y="206"/>
                    <a:pt x="162" y="272"/>
                  </a:cubicBezTo>
                  <a:cubicBezTo>
                    <a:pt x="147" y="335"/>
                    <a:pt x="210" y="408"/>
                    <a:pt x="300" y="429"/>
                  </a:cubicBezTo>
                  <a:lnTo>
                    <a:pt x="2235" y="894"/>
                  </a:lnTo>
                  <a:cubicBezTo>
                    <a:pt x="2271" y="902"/>
                    <a:pt x="2293" y="938"/>
                    <a:pt x="2284" y="974"/>
                  </a:cubicBezTo>
                  <a:cubicBezTo>
                    <a:pt x="2277" y="1005"/>
                    <a:pt x="2249" y="1025"/>
                    <a:pt x="2219" y="1025"/>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 name="Freeform 784">
              <a:extLst>
                <a:ext uri="{FF2B5EF4-FFF2-40B4-BE49-F238E27FC236}">
                  <a16:creationId xmlns:a16="http://schemas.microsoft.com/office/drawing/2014/main" id="{77F845B1-273D-6958-3075-89069633B525}"/>
                </a:ext>
              </a:extLst>
            </p:cNvPr>
            <p:cNvSpPr>
              <a:spLocks/>
            </p:cNvSpPr>
            <p:nvPr/>
          </p:nvSpPr>
          <p:spPr bwMode="auto">
            <a:xfrm>
              <a:off x="6577014" y="1790701"/>
              <a:ext cx="47625" cy="53975"/>
            </a:xfrm>
            <a:custGeom>
              <a:avLst/>
              <a:gdLst>
                <a:gd name="T0" fmla="*/ 401 w 543"/>
                <a:gd name="T1" fmla="*/ 595 h 595"/>
                <a:gd name="T2" fmla="*/ 385 w 543"/>
                <a:gd name="T3" fmla="*/ 593 h 595"/>
                <a:gd name="T4" fmla="*/ 145 w 543"/>
                <a:gd name="T5" fmla="*/ 536 h 595"/>
                <a:gd name="T6" fmla="*/ 21 w 543"/>
                <a:gd name="T7" fmla="*/ 401 h 595"/>
                <a:gd name="T8" fmla="*/ 15 w 543"/>
                <a:gd name="T9" fmla="*/ 214 h 595"/>
                <a:gd name="T10" fmla="*/ 106 w 543"/>
                <a:gd name="T11" fmla="*/ 59 h 595"/>
                <a:gd name="T12" fmla="*/ 271 w 543"/>
                <a:gd name="T13" fmla="*/ 13 h 595"/>
                <a:gd name="T14" fmla="*/ 485 w 543"/>
                <a:gd name="T15" fmla="*/ 65 h 595"/>
                <a:gd name="T16" fmla="*/ 534 w 543"/>
                <a:gd name="T17" fmla="*/ 145 h 595"/>
                <a:gd name="T18" fmla="*/ 454 w 543"/>
                <a:gd name="T19" fmla="*/ 194 h 595"/>
                <a:gd name="T20" fmla="*/ 240 w 543"/>
                <a:gd name="T21" fmla="*/ 143 h 595"/>
                <a:gd name="T22" fmla="*/ 193 w 543"/>
                <a:gd name="T23" fmla="*/ 160 h 595"/>
                <a:gd name="T24" fmla="*/ 145 w 543"/>
                <a:gd name="T25" fmla="*/ 245 h 595"/>
                <a:gd name="T26" fmla="*/ 148 w 543"/>
                <a:gd name="T27" fmla="*/ 362 h 595"/>
                <a:gd name="T28" fmla="*/ 176 w 543"/>
                <a:gd name="T29" fmla="*/ 406 h 595"/>
                <a:gd name="T30" fmla="*/ 416 w 543"/>
                <a:gd name="T31" fmla="*/ 463 h 595"/>
                <a:gd name="T32" fmla="*/ 465 w 543"/>
                <a:gd name="T33" fmla="*/ 544 h 595"/>
                <a:gd name="T34" fmla="*/ 401 w 543"/>
                <a:gd name="T35" fmla="*/ 595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3" h="595">
                  <a:moveTo>
                    <a:pt x="401" y="595"/>
                  </a:moveTo>
                  <a:cubicBezTo>
                    <a:pt x="395" y="595"/>
                    <a:pt x="390" y="595"/>
                    <a:pt x="385" y="593"/>
                  </a:cubicBezTo>
                  <a:lnTo>
                    <a:pt x="145" y="536"/>
                  </a:lnTo>
                  <a:cubicBezTo>
                    <a:pt x="88" y="522"/>
                    <a:pt x="43" y="473"/>
                    <a:pt x="21" y="401"/>
                  </a:cubicBezTo>
                  <a:cubicBezTo>
                    <a:pt x="2" y="343"/>
                    <a:pt x="0" y="275"/>
                    <a:pt x="15" y="214"/>
                  </a:cubicBezTo>
                  <a:cubicBezTo>
                    <a:pt x="30" y="152"/>
                    <a:pt x="62" y="97"/>
                    <a:pt x="106" y="59"/>
                  </a:cubicBezTo>
                  <a:cubicBezTo>
                    <a:pt x="155" y="17"/>
                    <a:pt x="215" y="0"/>
                    <a:pt x="271" y="13"/>
                  </a:cubicBezTo>
                  <a:lnTo>
                    <a:pt x="485" y="65"/>
                  </a:lnTo>
                  <a:cubicBezTo>
                    <a:pt x="521" y="73"/>
                    <a:pt x="543" y="109"/>
                    <a:pt x="534" y="145"/>
                  </a:cubicBezTo>
                  <a:cubicBezTo>
                    <a:pt x="525" y="181"/>
                    <a:pt x="489" y="203"/>
                    <a:pt x="454" y="194"/>
                  </a:cubicBezTo>
                  <a:lnTo>
                    <a:pt x="240" y="143"/>
                  </a:lnTo>
                  <a:cubicBezTo>
                    <a:pt x="221" y="138"/>
                    <a:pt x="202" y="152"/>
                    <a:pt x="193" y="160"/>
                  </a:cubicBezTo>
                  <a:cubicBezTo>
                    <a:pt x="171" y="179"/>
                    <a:pt x="153" y="210"/>
                    <a:pt x="145" y="245"/>
                  </a:cubicBezTo>
                  <a:cubicBezTo>
                    <a:pt x="136" y="283"/>
                    <a:pt x="137" y="326"/>
                    <a:pt x="148" y="362"/>
                  </a:cubicBezTo>
                  <a:cubicBezTo>
                    <a:pt x="157" y="391"/>
                    <a:pt x="170" y="405"/>
                    <a:pt x="176" y="406"/>
                  </a:cubicBezTo>
                  <a:lnTo>
                    <a:pt x="416" y="463"/>
                  </a:lnTo>
                  <a:cubicBezTo>
                    <a:pt x="452" y="472"/>
                    <a:pt x="474" y="508"/>
                    <a:pt x="465" y="544"/>
                  </a:cubicBezTo>
                  <a:cubicBezTo>
                    <a:pt x="458" y="575"/>
                    <a:pt x="431" y="595"/>
                    <a:pt x="401" y="595"/>
                  </a:cubicBezTo>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5" name="Freeform 785">
              <a:extLst>
                <a:ext uri="{FF2B5EF4-FFF2-40B4-BE49-F238E27FC236}">
                  <a16:creationId xmlns:a16="http://schemas.microsoft.com/office/drawing/2014/main" id="{09E29C54-7D25-44CE-C494-1EAF716592C1}"/>
                </a:ext>
              </a:extLst>
            </p:cNvPr>
            <p:cNvSpPr>
              <a:spLocks noEditPoints="1"/>
            </p:cNvSpPr>
            <p:nvPr/>
          </p:nvSpPr>
          <p:spPr bwMode="auto">
            <a:xfrm>
              <a:off x="6384926" y="1809751"/>
              <a:ext cx="61913" cy="207963"/>
            </a:xfrm>
            <a:custGeom>
              <a:avLst/>
              <a:gdLst>
                <a:gd name="T0" fmla="*/ 613 w 680"/>
                <a:gd name="T1" fmla="*/ 307 h 2322"/>
                <a:gd name="T2" fmla="*/ 484 w 680"/>
                <a:gd name="T3" fmla="*/ 276 h 2322"/>
                <a:gd name="T4" fmla="*/ 550 w 680"/>
                <a:gd name="T5" fmla="*/ 0 h 2322"/>
                <a:gd name="T6" fmla="*/ 680 w 680"/>
                <a:gd name="T7" fmla="*/ 32 h 2322"/>
                <a:gd name="T8" fmla="*/ 613 w 680"/>
                <a:gd name="T9" fmla="*/ 307 h 2322"/>
                <a:gd name="T10" fmla="*/ 512 w 680"/>
                <a:gd name="T11" fmla="*/ 728 h 2322"/>
                <a:gd name="T12" fmla="*/ 383 w 680"/>
                <a:gd name="T13" fmla="*/ 697 h 2322"/>
                <a:gd name="T14" fmla="*/ 449 w 680"/>
                <a:gd name="T15" fmla="*/ 422 h 2322"/>
                <a:gd name="T16" fmla="*/ 578 w 680"/>
                <a:gd name="T17" fmla="*/ 453 h 2322"/>
                <a:gd name="T18" fmla="*/ 512 w 680"/>
                <a:gd name="T19" fmla="*/ 728 h 2322"/>
                <a:gd name="T20" fmla="*/ 411 w 680"/>
                <a:gd name="T21" fmla="*/ 1150 h 2322"/>
                <a:gd name="T22" fmla="*/ 282 w 680"/>
                <a:gd name="T23" fmla="*/ 1119 h 2322"/>
                <a:gd name="T24" fmla="*/ 348 w 680"/>
                <a:gd name="T25" fmla="*/ 843 h 2322"/>
                <a:gd name="T26" fmla="*/ 477 w 680"/>
                <a:gd name="T27" fmla="*/ 874 h 2322"/>
                <a:gd name="T28" fmla="*/ 411 w 680"/>
                <a:gd name="T29" fmla="*/ 1150 h 2322"/>
                <a:gd name="T30" fmla="*/ 310 w 680"/>
                <a:gd name="T31" fmla="*/ 1571 h 2322"/>
                <a:gd name="T32" fmla="*/ 180 w 680"/>
                <a:gd name="T33" fmla="*/ 1540 h 2322"/>
                <a:gd name="T34" fmla="*/ 246 w 680"/>
                <a:gd name="T35" fmla="*/ 1264 h 2322"/>
                <a:gd name="T36" fmla="*/ 376 w 680"/>
                <a:gd name="T37" fmla="*/ 1295 h 2322"/>
                <a:gd name="T38" fmla="*/ 310 w 680"/>
                <a:gd name="T39" fmla="*/ 1571 h 2322"/>
                <a:gd name="T40" fmla="*/ 209 w 680"/>
                <a:gd name="T41" fmla="*/ 1992 h 2322"/>
                <a:gd name="T42" fmla="*/ 79 w 680"/>
                <a:gd name="T43" fmla="*/ 1961 h 2322"/>
                <a:gd name="T44" fmla="*/ 145 w 680"/>
                <a:gd name="T45" fmla="*/ 1686 h 2322"/>
                <a:gd name="T46" fmla="*/ 275 w 680"/>
                <a:gd name="T47" fmla="*/ 1717 h 2322"/>
                <a:gd name="T48" fmla="*/ 209 w 680"/>
                <a:gd name="T49" fmla="*/ 1992 h 2322"/>
                <a:gd name="T50" fmla="*/ 130 w 680"/>
                <a:gd name="T51" fmla="*/ 2322 h 2322"/>
                <a:gd name="T52" fmla="*/ 0 w 680"/>
                <a:gd name="T53" fmla="*/ 2291 h 2322"/>
                <a:gd name="T54" fmla="*/ 44 w 680"/>
                <a:gd name="T55" fmla="*/ 2107 h 2322"/>
                <a:gd name="T56" fmla="*/ 174 w 680"/>
                <a:gd name="T57" fmla="*/ 2138 h 2322"/>
                <a:gd name="T58" fmla="*/ 130 w 680"/>
                <a:gd name="T59" fmla="*/ 2322 h 2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80" h="2322">
                  <a:moveTo>
                    <a:pt x="613" y="307"/>
                  </a:moveTo>
                  <a:lnTo>
                    <a:pt x="484" y="276"/>
                  </a:lnTo>
                  <a:lnTo>
                    <a:pt x="550" y="0"/>
                  </a:lnTo>
                  <a:lnTo>
                    <a:pt x="680" y="32"/>
                  </a:lnTo>
                  <a:lnTo>
                    <a:pt x="613" y="307"/>
                  </a:lnTo>
                  <a:close/>
                  <a:moveTo>
                    <a:pt x="512" y="728"/>
                  </a:moveTo>
                  <a:lnTo>
                    <a:pt x="383" y="697"/>
                  </a:lnTo>
                  <a:lnTo>
                    <a:pt x="449" y="422"/>
                  </a:lnTo>
                  <a:lnTo>
                    <a:pt x="578" y="453"/>
                  </a:lnTo>
                  <a:lnTo>
                    <a:pt x="512" y="728"/>
                  </a:lnTo>
                  <a:close/>
                  <a:moveTo>
                    <a:pt x="411" y="1150"/>
                  </a:moveTo>
                  <a:lnTo>
                    <a:pt x="282" y="1119"/>
                  </a:lnTo>
                  <a:lnTo>
                    <a:pt x="348" y="843"/>
                  </a:lnTo>
                  <a:lnTo>
                    <a:pt x="477" y="874"/>
                  </a:lnTo>
                  <a:lnTo>
                    <a:pt x="411" y="1150"/>
                  </a:lnTo>
                  <a:close/>
                  <a:moveTo>
                    <a:pt x="310" y="1571"/>
                  </a:moveTo>
                  <a:lnTo>
                    <a:pt x="180" y="1540"/>
                  </a:lnTo>
                  <a:lnTo>
                    <a:pt x="246" y="1264"/>
                  </a:lnTo>
                  <a:lnTo>
                    <a:pt x="376" y="1295"/>
                  </a:lnTo>
                  <a:lnTo>
                    <a:pt x="310" y="1571"/>
                  </a:lnTo>
                  <a:close/>
                  <a:moveTo>
                    <a:pt x="209" y="1992"/>
                  </a:moveTo>
                  <a:lnTo>
                    <a:pt x="79" y="1961"/>
                  </a:lnTo>
                  <a:lnTo>
                    <a:pt x="145" y="1686"/>
                  </a:lnTo>
                  <a:lnTo>
                    <a:pt x="275" y="1717"/>
                  </a:lnTo>
                  <a:lnTo>
                    <a:pt x="209" y="1992"/>
                  </a:lnTo>
                  <a:close/>
                  <a:moveTo>
                    <a:pt x="130" y="2322"/>
                  </a:moveTo>
                  <a:lnTo>
                    <a:pt x="0" y="2291"/>
                  </a:lnTo>
                  <a:lnTo>
                    <a:pt x="44" y="2107"/>
                  </a:lnTo>
                  <a:lnTo>
                    <a:pt x="174" y="2138"/>
                  </a:lnTo>
                  <a:lnTo>
                    <a:pt x="130" y="2322"/>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6" name="Freeform 786">
              <a:extLst>
                <a:ext uri="{FF2B5EF4-FFF2-40B4-BE49-F238E27FC236}">
                  <a16:creationId xmlns:a16="http://schemas.microsoft.com/office/drawing/2014/main" id="{BB87B412-9CEE-353B-5F53-0F353236EE4B}"/>
                </a:ext>
              </a:extLst>
            </p:cNvPr>
            <p:cNvSpPr>
              <a:spLocks/>
            </p:cNvSpPr>
            <p:nvPr/>
          </p:nvSpPr>
          <p:spPr bwMode="auto">
            <a:xfrm>
              <a:off x="6370639" y="2039938"/>
              <a:ext cx="65088" cy="65088"/>
            </a:xfrm>
            <a:custGeom>
              <a:avLst/>
              <a:gdLst>
                <a:gd name="T0" fmla="*/ 33 w 41"/>
                <a:gd name="T1" fmla="*/ 41 h 41"/>
                <a:gd name="T2" fmla="*/ 19 w 41"/>
                <a:gd name="T3" fmla="*/ 27 h 41"/>
                <a:gd name="T4" fmla="*/ 0 w 41"/>
                <a:gd name="T5" fmla="*/ 31 h 41"/>
                <a:gd name="T6" fmla="*/ 8 w 41"/>
                <a:gd name="T7" fmla="*/ 0 h 41"/>
                <a:gd name="T8" fmla="*/ 15 w 41"/>
                <a:gd name="T9" fmla="*/ 2 h 41"/>
                <a:gd name="T10" fmla="*/ 10 w 41"/>
                <a:gd name="T11" fmla="*/ 21 h 41"/>
                <a:gd name="T12" fmla="*/ 21 w 41"/>
                <a:gd name="T13" fmla="*/ 19 h 41"/>
                <a:gd name="T14" fmla="*/ 29 w 41"/>
                <a:gd name="T15" fmla="*/ 27 h 41"/>
                <a:gd name="T16" fmla="*/ 34 w 41"/>
                <a:gd name="T17" fmla="*/ 6 h 41"/>
                <a:gd name="T18" fmla="*/ 41 w 41"/>
                <a:gd name="T19" fmla="*/ 8 h 41"/>
                <a:gd name="T20" fmla="*/ 33 w 41"/>
                <a:gd name="T21"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1">
                  <a:moveTo>
                    <a:pt x="33" y="41"/>
                  </a:moveTo>
                  <a:lnTo>
                    <a:pt x="19" y="27"/>
                  </a:lnTo>
                  <a:lnTo>
                    <a:pt x="0" y="31"/>
                  </a:lnTo>
                  <a:lnTo>
                    <a:pt x="8" y="0"/>
                  </a:lnTo>
                  <a:lnTo>
                    <a:pt x="15" y="2"/>
                  </a:lnTo>
                  <a:lnTo>
                    <a:pt x="10" y="21"/>
                  </a:lnTo>
                  <a:lnTo>
                    <a:pt x="21" y="19"/>
                  </a:lnTo>
                  <a:lnTo>
                    <a:pt x="29" y="27"/>
                  </a:lnTo>
                  <a:lnTo>
                    <a:pt x="34" y="6"/>
                  </a:lnTo>
                  <a:lnTo>
                    <a:pt x="41" y="8"/>
                  </a:lnTo>
                  <a:lnTo>
                    <a:pt x="33" y="41"/>
                  </a:lnTo>
                  <a:close/>
                </a:path>
              </a:pathLst>
            </a:custGeom>
            <a:solidFill>
              <a:schemeClr val="tx1"/>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7" name="Freeform 787">
              <a:extLst>
                <a:ext uri="{FF2B5EF4-FFF2-40B4-BE49-F238E27FC236}">
                  <a16:creationId xmlns:a16="http://schemas.microsoft.com/office/drawing/2014/main" id="{38DC9393-7C27-78A1-463F-07ED09DC5F7F}"/>
                </a:ext>
              </a:extLst>
            </p:cNvPr>
            <p:cNvSpPr>
              <a:spLocks/>
            </p:cNvSpPr>
            <p:nvPr/>
          </p:nvSpPr>
          <p:spPr bwMode="auto">
            <a:xfrm>
              <a:off x="6280151" y="1849438"/>
              <a:ext cx="117475" cy="85725"/>
            </a:xfrm>
            <a:custGeom>
              <a:avLst/>
              <a:gdLst>
                <a:gd name="T0" fmla="*/ 1110 w 1305"/>
                <a:gd name="T1" fmla="*/ 948 h 948"/>
                <a:gd name="T2" fmla="*/ 1094 w 1305"/>
                <a:gd name="T3" fmla="*/ 946 h 948"/>
                <a:gd name="T4" fmla="*/ 58 w 1305"/>
                <a:gd name="T5" fmla="*/ 697 h 948"/>
                <a:gd name="T6" fmla="*/ 9 w 1305"/>
                <a:gd name="T7" fmla="*/ 617 h 948"/>
                <a:gd name="T8" fmla="*/ 145 w 1305"/>
                <a:gd name="T9" fmla="*/ 53 h 948"/>
                <a:gd name="T10" fmla="*/ 175 w 1305"/>
                <a:gd name="T11" fmla="*/ 12 h 948"/>
                <a:gd name="T12" fmla="*/ 225 w 1305"/>
                <a:gd name="T13" fmla="*/ 4 h 948"/>
                <a:gd name="T14" fmla="*/ 1247 w 1305"/>
                <a:gd name="T15" fmla="*/ 249 h 948"/>
                <a:gd name="T16" fmla="*/ 1297 w 1305"/>
                <a:gd name="T17" fmla="*/ 330 h 948"/>
                <a:gd name="T18" fmla="*/ 1216 w 1305"/>
                <a:gd name="T19" fmla="*/ 379 h 948"/>
                <a:gd name="T20" fmla="*/ 259 w 1305"/>
                <a:gd name="T21" fmla="*/ 149 h 948"/>
                <a:gd name="T22" fmla="*/ 154 w 1305"/>
                <a:gd name="T23" fmla="*/ 583 h 948"/>
                <a:gd name="T24" fmla="*/ 1125 w 1305"/>
                <a:gd name="T25" fmla="*/ 816 h 948"/>
                <a:gd name="T26" fmla="*/ 1174 w 1305"/>
                <a:gd name="T27" fmla="*/ 897 h 948"/>
                <a:gd name="T28" fmla="*/ 1110 w 1305"/>
                <a:gd name="T29" fmla="*/ 948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05" h="948">
                  <a:moveTo>
                    <a:pt x="1110" y="948"/>
                  </a:moveTo>
                  <a:cubicBezTo>
                    <a:pt x="1104" y="948"/>
                    <a:pt x="1099" y="947"/>
                    <a:pt x="1094" y="946"/>
                  </a:cubicBezTo>
                  <a:lnTo>
                    <a:pt x="58" y="697"/>
                  </a:lnTo>
                  <a:cubicBezTo>
                    <a:pt x="23" y="689"/>
                    <a:pt x="0" y="653"/>
                    <a:pt x="9" y="617"/>
                  </a:cubicBezTo>
                  <a:lnTo>
                    <a:pt x="145" y="53"/>
                  </a:lnTo>
                  <a:cubicBezTo>
                    <a:pt x="149" y="36"/>
                    <a:pt x="159" y="21"/>
                    <a:pt x="175" y="12"/>
                  </a:cubicBezTo>
                  <a:cubicBezTo>
                    <a:pt x="190" y="3"/>
                    <a:pt x="208" y="0"/>
                    <a:pt x="225" y="4"/>
                  </a:cubicBezTo>
                  <a:lnTo>
                    <a:pt x="1247" y="249"/>
                  </a:lnTo>
                  <a:cubicBezTo>
                    <a:pt x="1283" y="258"/>
                    <a:pt x="1305" y="294"/>
                    <a:pt x="1297" y="330"/>
                  </a:cubicBezTo>
                  <a:cubicBezTo>
                    <a:pt x="1288" y="366"/>
                    <a:pt x="1252" y="388"/>
                    <a:pt x="1216" y="379"/>
                  </a:cubicBezTo>
                  <a:lnTo>
                    <a:pt x="259" y="149"/>
                  </a:lnTo>
                  <a:lnTo>
                    <a:pt x="154" y="583"/>
                  </a:lnTo>
                  <a:lnTo>
                    <a:pt x="1125" y="816"/>
                  </a:lnTo>
                  <a:cubicBezTo>
                    <a:pt x="1161" y="825"/>
                    <a:pt x="1183" y="861"/>
                    <a:pt x="1174" y="897"/>
                  </a:cubicBezTo>
                  <a:cubicBezTo>
                    <a:pt x="1167" y="927"/>
                    <a:pt x="1140" y="948"/>
                    <a:pt x="1110" y="94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8" name="Freeform 788">
              <a:extLst>
                <a:ext uri="{FF2B5EF4-FFF2-40B4-BE49-F238E27FC236}">
                  <a16:creationId xmlns:a16="http://schemas.microsoft.com/office/drawing/2014/main" id="{11D870FB-6A78-6BE0-ED5E-48C7718EA55F}"/>
                </a:ext>
              </a:extLst>
            </p:cNvPr>
            <p:cNvSpPr>
              <a:spLocks/>
            </p:cNvSpPr>
            <p:nvPr/>
          </p:nvSpPr>
          <p:spPr bwMode="auto">
            <a:xfrm>
              <a:off x="6237289" y="1890713"/>
              <a:ext cx="136525" cy="77788"/>
            </a:xfrm>
            <a:custGeom>
              <a:avLst/>
              <a:gdLst>
                <a:gd name="T0" fmla="*/ 1450 w 1523"/>
                <a:gd name="T1" fmla="*/ 860 h 860"/>
                <a:gd name="T2" fmla="*/ 1434 w 1523"/>
                <a:gd name="T3" fmla="*/ 858 h 860"/>
                <a:gd name="T4" fmla="*/ 58 w 1523"/>
                <a:gd name="T5" fmla="*/ 527 h 860"/>
                <a:gd name="T6" fmla="*/ 9 w 1523"/>
                <a:gd name="T7" fmla="*/ 447 h 860"/>
                <a:gd name="T8" fmla="*/ 103 w 1523"/>
                <a:gd name="T9" fmla="*/ 54 h 860"/>
                <a:gd name="T10" fmla="*/ 133 w 1523"/>
                <a:gd name="T11" fmla="*/ 12 h 860"/>
                <a:gd name="T12" fmla="*/ 183 w 1523"/>
                <a:gd name="T13" fmla="*/ 4 h 860"/>
                <a:gd name="T14" fmla="*/ 694 w 1523"/>
                <a:gd name="T15" fmla="*/ 127 h 860"/>
                <a:gd name="T16" fmla="*/ 744 w 1523"/>
                <a:gd name="T17" fmla="*/ 208 h 860"/>
                <a:gd name="T18" fmla="*/ 663 w 1523"/>
                <a:gd name="T19" fmla="*/ 257 h 860"/>
                <a:gd name="T20" fmla="*/ 217 w 1523"/>
                <a:gd name="T21" fmla="*/ 150 h 860"/>
                <a:gd name="T22" fmla="*/ 154 w 1523"/>
                <a:gd name="T23" fmla="*/ 413 h 860"/>
                <a:gd name="T24" fmla="*/ 1465 w 1523"/>
                <a:gd name="T25" fmla="*/ 728 h 860"/>
                <a:gd name="T26" fmla="*/ 1514 w 1523"/>
                <a:gd name="T27" fmla="*/ 809 h 860"/>
                <a:gd name="T28" fmla="*/ 1450 w 1523"/>
                <a:gd name="T29" fmla="*/ 860 h 8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23" h="860">
                  <a:moveTo>
                    <a:pt x="1450" y="860"/>
                  </a:moveTo>
                  <a:cubicBezTo>
                    <a:pt x="1445" y="860"/>
                    <a:pt x="1439" y="859"/>
                    <a:pt x="1434" y="858"/>
                  </a:cubicBezTo>
                  <a:lnTo>
                    <a:pt x="58" y="527"/>
                  </a:lnTo>
                  <a:cubicBezTo>
                    <a:pt x="22" y="519"/>
                    <a:pt x="0" y="483"/>
                    <a:pt x="9" y="447"/>
                  </a:cubicBezTo>
                  <a:lnTo>
                    <a:pt x="103" y="54"/>
                  </a:lnTo>
                  <a:cubicBezTo>
                    <a:pt x="107" y="37"/>
                    <a:pt x="118" y="22"/>
                    <a:pt x="133" y="12"/>
                  </a:cubicBezTo>
                  <a:cubicBezTo>
                    <a:pt x="148" y="3"/>
                    <a:pt x="166" y="0"/>
                    <a:pt x="183" y="4"/>
                  </a:cubicBezTo>
                  <a:lnTo>
                    <a:pt x="694" y="127"/>
                  </a:lnTo>
                  <a:cubicBezTo>
                    <a:pt x="730" y="136"/>
                    <a:pt x="752" y="172"/>
                    <a:pt x="744" y="208"/>
                  </a:cubicBezTo>
                  <a:cubicBezTo>
                    <a:pt x="735" y="243"/>
                    <a:pt x="699" y="265"/>
                    <a:pt x="663" y="257"/>
                  </a:cubicBezTo>
                  <a:lnTo>
                    <a:pt x="217" y="150"/>
                  </a:lnTo>
                  <a:lnTo>
                    <a:pt x="154" y="413"/>
                  </a:lnTo>
                  <a:lnTo>
                    <a:pt x="1465" y="728"/>
                  </a:lnTo>
                  <a:cubicBezTo>
                    <a:pt x="1501" y="737"/>
                    <a:pt x="1523" y="773"/>
                    <a:pt x="1514" y="809"/>
                  </a:cubicBezTo>
                  <a:cubicBezTo>
                    <a:pt x="1507" y="839"/>
                    <a:pt x="1480" y="860"/>
                    <a:pt x="1450" y="86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9" name="Freeform 789">
              <a:extLst>
                <a:ext uri="{FF2B5EF4-FFF2-40B4-BE49-F238E27FC236}">
                  <a16:creationId xmlns:a16="http://schemas.microsoft.com/office/drawing/2014/main" id="{B2675971-74F0-AC30-866B-4D1F90AFB1ED}"/>
                </a:ext>
              </a:extLst>
            </p:cNvPr>
            <p:cNvSpPr>
              <a:spLocks/>
            </p:cNvSpPr>
            <p:nvPr/>
          </p:nvSpPr>
          <p:spPr bwMode="auto">
            <a:xfrm>
              <a:off x="6243639" y="1938338"/>
              <a:ext cx="125413" cy="77788"/>
            </a:xfrm>
            <a:custGeom>
              <a:avLst/>
              <a:gdLst>
                <a:gd name="T0" fmla="*/ 1325 w 1398"/>
                <a:gd name="T1" fmla="*/ 870 h 870"/>
                <a:gd name="T2" fmla="*/ 1309 w 1398"/>
                <a:gd name="T3" fmla="*/ 869 h 870"/>
                <a:gd name="T4" fmla="*/ 57 w 1398"/>
                <a:gd name="T5" fmla="*/ 568 h 870"/>
                <a:gd name="T6" fmla="*/ 8 w 1398"/>
                <a:gd name="T7" fmla="*/ 489 h 870"/>
                <a:gd name="T8" fmla="*/ 103 w 1398"/>
                <a:gd name="T9" fmla="*/ 59 h 870"/>
                <a:gd name="T10" fmla="*/ 182 w 1398"/>
                <a:gd name="T11" fmla="*/ 8 h 870"/>
                <a:gd name="T12" fmla="*/ 233 w 1398"/>
                <a:gd name="T13" fmla="*/ 88 h 870"/>
                <a:gd name="T14" fmla="*/ 152 w 1398"/>
                <a:gd name="T15" fmla="*/ 454 h 870"/>
                <a:gd name="T16" fmla="*/ 1340 w 1398"/>
                <a:gd name="T17" fmla="*/ 739 h 870"/>
                <a:gd name="T18" fmla="*/ 1389 w 1398"/>
                <a:gd name="T19" fmla="*/ 819 h 870"/>
                <a:gd name="T20" fmla="*/ 1325 w 1398"/>
                <a:gd name="T21" fmla="*/ 870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98" h="870">
                  <a:moveTo>
                    <a:pt x="1325" y="870"/>
                  </a:moveTo>
                  <a:cubicBezTo>
                    <a:pt x="1320" y="870"/>
                    <a:pt x="1314" y="870"/>
                    <a:pt x="1309" y="869"/>
                  </a:cubicBezTo>
                  <a:lnTo>
                    <a:pt x="57" y="568"/>
                  </a:lnTo>
                  <a:cubicBezTo>
                    <a:pt x="22" y="560"/>
                    <a:pt x="0" y="524"/>
                    <a:pt x="8" y="489"/>
                  </a:cubicBezTo>
                  <a:lnTo>
                    <a:pt x="103" y="59"/>
                  </a:lnTo>
                  <a:cubicBezTo>
                    <a:pt x="111" y="23"/>
                    <a:pt x="146" y="0"/>
                    <a:pt x="182" y="8"/>
                  </a:cubicBezTo>
                  <a:cubicBezTo>
                    <a:pt x="218" y="16"/>
                    <a:pt x="241" y="52"/>
                    <a:pt x="233" y="88"/>
                  </a:cubicBezTo>
                  <a:lnTo>
                    <a:pt x="152" y="454"/>
                  </a:lnTo>
                  <a:lnTo>
                    <a:pt x="1340" y="739"/>
                  </a:lnTo>
                  <a:cubicBezTo>
                    <a:pt x="1376" y="748"/>
                    <a:pt x="1398" y="783"/>
                    <a:pt x="1389" y="819"/>
                  </a:cubicBezTo>
                  <a:cubicBezTo>
                    <a:pt x="1382" y="850"/>
                    <a:pt x="1355" y="870"/>
                    <a:pt x="1325" y="87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0" name="Freeform 790">
              <a:extLst>
                <a:ext uri="{FF2B5EF4-FFF2-40B4-BE49-F238E27FC236}">
                  <a16:creationId xmlns:a16="http://schemas.microsoft.com/office/drawing/2014/main" id="{842BFD4A-15B4-2233-F96C-FC3596695139}"/>
                </a:ext>
              </a:extLst>
            </p:cNvPr>
            <p:cNvSpPr>
              <a:spLocks/>
            </p:cNvSpPr>
            <p:nvPr/>
          </p:nvSpPr>
          <p:spPr bwMode="auto">
            <a:xfrm>
              <a:off x="6223001" y="1974851"/>
              <a:ext cx="161925" cy="95250"/>
            </a:xfrm>
            <a:custGeom>
              <a:avLst/>
              <a:gdLst>
                <a:gd name="T0" fmla="*/ 1738 w 1812"/>
                <a:gd name="T1" fmla="*/ 1064 h 1064"/>
                <a:gd name="T2" fmla="*/ 1723 w 1812"/>
                <a:gd name="T3" fmla="*/ 1062 h 1064"/>
                <a:gd name="T4" fmla="*/ 58 w 1812"/>
                <a:gd name="T5" fmla="*/ 663 h 1064"/>
                <a:gd name="T6" fmla="*/ 9 w 1812"/>
                <a:gd name="T7" fmla="*/ 583 h 1064"/>
                <a:gd name="T8" fmla="*/ 134 w 1812"/>
                <a:gd name="T9" fmla="*/ 58 h 1064"/>
                <a:gd name="T10" fmla="*/ 215 w 1812"/>
                <a:gd name="T11" fmla="*/ 9 h 1064"/>
                <a:gd name="T12" fmla="*/ 372 w 1812"/>
                <a:gd name="T13" fmla="*/ 47 h 1064"/>
                <a:gd name="T14" fmla="*/ 422 w 1812"/>
                <a:gd name="T15" fmla="*/ 127 h 1064"/>
                <a:gd name="T16" fmla="*/ 341 w 1812"/>
                <a:gd name="T17" fmla="*/ 176 h 1064"/>
                <a:gd name="T18" fmla="*/ 249 w 1812"/>
                <a:gd name="T19" fmla="*/ 154 h 1064"/>
                <a:gd name="T20" fmla="*/ 154 w 1812"/>
                <a:gd name="T21" fmla="*/ 549 h 1064"/>
                <a:gd name="T22" fmla="*/ 1754 w 1812"/>
                <a:gd name="T23" fmla="*/ 933 h 1064"/>
                <a:gd name="T24" fmla="*/ 1803 w 1812"/>
                <a:gd name="T25" fmla="*/ 1013 h 1064"/>
                <a:gd name="T26" fmla="*/ 1738 w 1812"/>
                <a:gd name="T27" fmla="*/ 1064 h 1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12" h="1064">
                  <a:moveTo>
                    <a:pt x="1738" y="1064"/>
                  </a:moveTo>
                  <a:cubicBezTo>
                    <a:pt x="1733" y="1064"/>
                    <a:pt x="1728" y="1064"/>
                    <a:pt x="1723" y="1062"/>
                  </a:cubicBezTo>
                  <a:lnTo>
                    <a:pt x="58" y="663"/>
                  </a:lnTo>
                  <a:cubicBezTo>
                    <a:pt x="22" y="655"/>
                    <a:pt x="0" y="619"/>
                    <a:pt x="9" y="583"/>
                  </a:cubicBezTo>
                  <a:lnTo>
                    <a:pt x="134" y="58"/>
                  </a:lnTo>
                  <a:cubicBezTo>
                    <a:pt x="143" y="22"/>
                    <a:pt x="179" y="0"/>
                    <a:pt x="215" y="9"/>
                  </a:cubicBezTo>
                  <a:lnTo>
                    <a:pt x="372" y="47"/>
                  </a:lnTo>
                  <a:cubicBezTo>
                    <a:pt x="408" y="55"/>
                    <a:pt x="430" y="91"/>
                    <a:pt x="422" y="127"/>
                  </a:cubicBezTo>
                  <a:cubicBezTo>
                    <a:pt x="413" y="163"/>
                    <a:pt x="377" y="185"/>
                    <a:pt x="341" y="176"/>
                  </a:cubicBezTo>
                  <a:lnTo>
                    <a:pt x="249" y="154"/>
                  </a:lnTo>
                  <a:lnTo>
                    <a:pt x="154" y="549"/>
                  </a:lnTo>
                  <a:lnTo>
                    <a:pt x="1754" y="933"/>
                  </a:lnTo>
                  <a:cubicBezTo>
                    <a:pt x="1790" y="941"/>
                    <a:pt x="1812" y="978"/>
                    <a:pt x="1803" y="1013"/>
                  </a:cubicBezTo>
                  <a:cubicBezTo>
                    <a:pt x="1796" y="1044"/>
                    <a:pt x="1768" y="1064"/>
                    <a:pt x="1738" y="1064"/>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1" name="Freeform 791">
              <a:extLst>
                <a:ext uri="{FF2B5EF4-FFF2-40B4-BE49-F238E27FC236}">
                  <a16:creationId xmlns:a16="http://schemas.microsoft.com/office/drawing/2014/main" id="{FE0869E5-BA35-EC05-B1C3-F1826A9EBB08}"/>
                </a:ext>
              </a:extLst>
            </p:cNvPr>
            <p:cNvSpPr>
              <a:spLocks/>
            </p:cNvSpPr>
            <p:nvPr/>
          </p:nvSpPr>
          <p:spPr bwMode="auto">
            <a:xfrm>
              <a:off x="6424614" y="2058988"/>
              <a:ext cx="100013" cy="42863"/>
            </a:xfrm>
            <a:custGeom>
              <a:avLst/>
              <a:gdLst>
                <a:gd name="T0" fmla="*/ 964 w 1120"/>
                <a:gd name="T1" fmla="*/ 481 h 481"/>
                <a:gd name="T2" fmla="*/ 949 w 1120"/>
                <a:gd name="T3" fmla="*/ 479 h 481"/>
                <a:gd name="T4" fmla="*/ 58 w 1120"/>
                <a:gd name="T5" fmla="*/ 265 h 481"/>
                <a:gd name="T6" fmla="*/ 8 w 1120"/>
                <a:gd name="T7" fmla="*/ 184 h 481"/>
                <a:gd name="T8" fmla="*/ 89 w 1120"/>
                <a:gd name="T9" fmla="*/ 135 h 481"/>
                <a:gd name="T10" fmla="*/ 915 w 1120"/>
                <a:gd name="T11" fmla="*/ 334 h 481"/>
                <a:gd name="T12" fmla="*/ 981 w 1120"/>
                <a:gd name="T13" fmla="*/ 58 h 481"/>
                <a:gd name="T14" fmla="*/ 1062 w 1120"/>
                <a:gd name="T15" fmla="*/ 8 h 481"/>
                <a:gd name="T16" fmla="*/ 1111 w 1120"/>
                <a:gd name="T17" fmla="*/ 89 h 481"/>
                <a:gd name="T18" fmla="*/ 1029 w 1120"/>
                <a:gd name="T19" fmla="*/ 430 h 481"/>
                <a:gd name="T20" fmla="*/ 999 w 1120"/>
                <a:gd name="T21" fmla="*/ 471 h 481"/>
                <a:gd name="T22" fmla="*/ 964 w 1120"/>
                <a:gd name="T23" fmla="*/ 48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20" h="481">
                  <a:moveTo>
                    <a:pt x="964" y="481"/>
                  </a:moveTo>
                  <a:cubicBezTo>
                    <a:pt x="959" y="481"/>
                    <a:pt x="954" y="480"/>
                    <a:pt x="949" y="479"/>
                  </a:cubicBezTo>
                  <a:lnTo>
                    <a:pt x="58" y="265"/>
                  </a:lnTo>
                  <a:cubicBezTo>
                    <a:pt x="22" y="256"/>
                    <a:pt x="0" y="220"/>
                    <a:pt x="8" y="184"/>
                  </a:cubicBezTo>
                  <a:cubicBezTo>
                    <a:pt x="17" y="149"/>
                    <a:pt x="53" y="127"/>
                    <a:pt x="89" y="135"/>
                  </a:cubicBezTo>
                  <a:lnTo>
                    <a:pt x="915" y="334"/>
                  </a:lnTo>
                  <a:lnTo>
                    <a:pt x="981" y="58"/>
                  </a:lnTo>
                  <a:cubicBezTo>
                    <a:pt x="990" y="22"/>
                    <a:pt x="1026" y="0"/>
                    <a:pt x="1062" y="8"/>
                  </a:cubicBezTo>
                  <a:cubicBezTo>
                    <a:pt x="1097" y="17"/>
                    <a:pt x="1120" y="53"/>
                    <a:pt x="1111" y="89"/>
                  </a:cubicBezTo>
                  <a:lnTo>
                    <a:pt x="1029" y="430"/>
                  </a:lnTo>
                  <a:cubicBezTo>
                    <a:pt x="1025" y="447"/>
                    <a:pt x="1014" y="462"/>
                    <a:pt x="999" y="471"/>
                  </a:cubicBezTo>
                  <a:cubicBezTo>
                    <a:pt x="989" y="477"/>
                    <a:pt x="977" y="481"/>
                    <a:pt x="964" y="48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2" name="Freeform 792">
              <a:extLst>
                <a:ext uri="{FF2B5EF4-FFF2-40B4-BE49-F238E27FC236}">
                  <a16:creationId xmlns:a16="http://schemas.microsoft.com/office/drawing/2014/main" id="{BC13677C-A021-DC75-73AE-724C04D022E4}"/>
                </a:ext>
              </a:extLst>
            </p:cNvPr>
            <p:cNvSpPr>
              <a:spLocks/>
            </p:cNvSpPr>
            <p:nvPr/>
          </p:nvSpPr>
          <p:spPr bwMode="auto">
            <a:xfrm>
              <a:off x="6310314" y="1908176"/>
              <a:ext cx="20638" cy="46038"/>
            </a:xfrm>
            <a:custGeom>
              <a:avLst/>
              <a:gdLst>
                <a:gd name="T0" fmla="*/ 73 w 235"/>
                <a:gd name="T1" fmla="*/ 507 h 507"/>
                <a:gd name="T2" fmla="*/ 58 w 235"/>
                <a:gd name="T3" fmla="*/ 505 h 507"/>
                <a:gd name="T4" fmla="*/ 9 w 235"/>
                <a:gd name="T5" fmla="*/ 425 h 507"/>
                <a:gd name="T6" fmla="*/ 96 w 235"/>
                <a:gd name="T7" fmla="*/ 58 h 507"/>
                <a:gd name="T8" fmla="*/ 177 w 235"/>
                <a:gd name="T9" fmla="*/ 9 h 507"/>
                <a:gd name="T10" fmla="*/ 226 w 235"/>
                <a:gd name="T11" fmla="*/ 89 h 507"/>
                <a:gd name="T12" fmla="*/ 138 w 235"/>
                <a:gd name="T13" fmla="*/ 456 h 507"/>
                <a:gd name="T14" fmla="*/ 73 w 235"/>
                <a:gd name="T15" fmla="*/ 507 h 5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5" h="507">
                  <a:moveTo>
                    <a:pt x="73" y="507"/>
                  </a:moveTo>
                  <a:cubicBezTo>
                    <a:pt x="68" y="507"/>
                    <a:pt x="63" y="506"/>
                    <a:pt x="58" y="505"/>
                  </a:cubicBezTo>
                  <a:cubicBezTo>
                    <a:pt x="22" y="496"/>
                    <a:pt x="0" y="461"/>
                    <a:pt x="9" y="425"/>
                  </a:cubicBezTo>
                  <a:lnTo>
                    <a:pt x="96" y="58"/>
                  </a:lnTo>
                  <a:cubicBezTo>
                    <a:pt x="105" y="22"/>
                    <a:pt x="141" y="0"/>
                    <a:pt x="177" y="9"/>
                  </a:cubicBezTo>
                  <a:cubicBezTo>
                    <a:pt x="213" y="17"/>
                    <a:pt x="235" y="53"/>
                    <a:pt x="226" y="89"/>
                  </a:cubicBezTo>
                  <a:lnTo>
                    <a:pt x="138" y="456"/>
                  </a:lnTo>
                  <a:cubicBezTo>
                    <a:pt x="131" y="487"/>
                    <a:pt x="103" y="507"/>
                    <a:pt x="73" y="507"/>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3" name="Freeform 793">
              <a:extLst>
                <a:ext uri="{FF2B5EF4-FFF2-40B4-BE49-F238E27FC236}">
                  <a16:creationId xmlns:a16="http://schemas.microsoft.com/office/drawing/2014/main" id="{22199471-5ADB-9D17-E6A3-348114509680}"/>
                </a:ext>
              </a:extLst>
            </p:cNvPr>
            <p:cNvSpPr>
              <a:spLocks/>
            </p:cNvSpPr>
            <p:nvPr/>
          </p:nvSpPr>
          <p:spPr bwMode="auto">
            <a:xfrm>
              <a:off x="6281739" y="1954213"/>
              <a:ext cx="17463" cy="30163"/>
            </a:xfrm>
            <a:custGeom>
              <a:avLst/>
              <a:gdLst>
                <a:gd name="T0" fmla="*/ 7 w 11"/>
                <a:gd name="T1" fmla="*/ 19 h 19"/>
                <a:gd name="T2" fmla="*/ 0 w 11"/>
                <a:gd name="T3" fmla="*/ 17 h 19"/>
                <a:gd name="T4" fmla="*/ 4 w 11"/>
                <a:gd name="T5" fmla="*/ 0 h 19"/>
                <a:gd name="T6" fmla="*/ 11 w 11"/>
                <a:gd name="T7" fmla="*/ 2 h 19"/>
                <a:gd name="T8" fmla="*/ 7 w 11"/>
                <a:gd name="T9" fmla="*/ 19 h 19"/>
              </a:gdLst>
              <a:ahLst/>
              <a:cxnLst>
                <a:cxn ang="0">
                  <a:pos x="T0" y="T1"/>
                </a:cxn>
                <a:cxn ang="0">
                  <a:pos x="T2" y="T3"/>
                </a:cxn>
                <a:cxn ang="0">
                  <a:pos x="T4" y="T5"/>
                </a:cxn>
                <a:cxn ang="0">
                  <a:pos x="T6" y="T7"/>
                </a:cxn>
                <a:cxn ang="0">
                  <a:pos x="T8" y="T9"/>
                </a:cxn>
              </a:cxnLst>
              <a:rect l="0" t="0" r="r" b="b"/>
              <a:pathLst>
                <a:path w="11" h="19">
                  <a:moveTo>
                    <a:pt x="7" y="19"/>
                  </a:moveTo>
                  <a:lnTo>
                    <a:pt x="0" y="17"/>
                  </a:lnTo>
                  <a:lnTo>
                    <a:pt x="4" y="0"/>
                  </a:lnTo>
                  <a:lnTo>
                    <a:pt x="11" y="2"/>
                  </a:lnTo>
                  <a:lnTo>
                    <a:pt x="7" y="19"/>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4" name="Freeform 794">
              <a:extLst>
                <a:ext uri="{FF2B5EF4-FFF2-40B4-BE49-F238E27FC236}">
                  <a16:creationId xmlns:a16="http://schemas.microsoft.com/office/drawing/2014/main" id="{14EFC656-476C-3087-2FB4-671442DCCB0A}"/>
                </a:ext>
              </a:extLst>
            </p:cNvPr>
            <p:cNvSpPr>
              <a:spLocks/>
            </p:cNvSpPr>
            <p:nvPr/>
          </p:nvSpPr>
          <p:spPr bwMode="auto">
            <a:xfrm>
              <a:off x="6265864" y="1992313"/>
              <a:ext cx="22225" cy="46038"/>
            </a:xfrm>
            <a:custGeom>
              <a:avLst/>
              <a:gdLst>
                <a:gd name="T0" fmla="*/ 73 w 235"/>
                <a:gd name="T1" fmla="*/ 508 h 508"/>
                <a:gd name="T2" fmla="*/ 58 w 235"/>
                <a:gd name="T3" fmla="*/ 506 h 508"/>
                <a:gd name="T4" fmla="*/ 9 w 235"/>
                <a:gd name="T5" fmla="*/ 425 h 508"/>
                <a:gd name="T6" fmla="*/ 96 w 235"/>
                <a:gd name="T7" fmla="*/ 58 h 508"/>
                <a:gd name="T8" fmla="*/ 177 w 235"/>
                <a:gd name="T9" fmla="*/ 9 h 508"/>
                <a:gd name="T10" fmla="*/ 226 w 235"/>
                <a:gd name="T11" fmla="*/ 89 h 508"/>
                <a:gd name="T12" fmla="*/ 138 w 235"/>
                <a:gd name="T13" fmla="*/ 456 h 508"/>
                <a:gd name="T14" fmla="*/ 73 w 235"/>
                <a:gd name="T15" fmla="*/ 508 h 5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5" h="508">
                  <a:moveTo>
                    <a:pt x="73" y="508"/>
                  </a:moveTo>
                  <a:cubicBezTo>
                    <a:pt x="68" y="508"/>
                    <a:pt x="63" y="507"/>
                    <a:pt x="58" y="506"/>
                  </a:cubicBezTo>
                  <a:cubicBezTo>
                    <a:pt x="22" y="497"/>
                    <a:pt x="0" y="461"/>
                    <a:pt x="9" y="425"/>
                  </a:cubicBezTo>
                  <a:lnTo>
                    <a:pt x="96" y="58"/>
                  </a:lnTo>
                  <a:cubicBezTo>
                    <a:pt x="105" y="22"/>
                    <a:pt x="141" y="0"/>
                    <a:pt x="177" y="9"/>
                  </a:cubicBezTo>
                  <a:cubicBezTo>
                    <a:pt x="213" y="18"/>
                    <a:pt x="235" y="53"/>
                    <a:pt x="226" y="89"/>
                  </a:cubicBezTo>
                  <a:lnTo>
                    <a:pt x="138" y="456"/>
                  </a:lnTo>
                  <a:cubicBezTo>
                    <a:pt x="131" y="487"/>
                    <a:pt x="103" y="508"/>
                    <a:pt x="73" y="50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5" name="Freeform 795">
              <a:extLst>
                <a:ext uri="{FF2B5EF4-FFF2-40B4-BE49-F238E27FC236}">
                  <a16:creationId xmlns:a16="http://schemas.microsoft.com/office/drawing/2014/main" id="{87EDC748-2C8A-3C04-9B37-9CC362CCD640}"/>
                </a:ext>
              </a:extLst>
            </p:cNvPr>
            <p:cNvSpPr>
              <a:spLocks/>
            </p:cNvSpPr>
            <p:nvPr/>
          </p:nvSpPr>
          <p:spPr bwMode="auto">
            <a:xfrm>
              <a:off x="6464301" y="2049463"/>
              <a:ext cx="20638" cy="39688"/>
            </a:xfrm>
            <a:custGeom>
              <a:avLst/>
              <a:gdLst>
                <a:gd name="T0" fmla="*/ 73 w 219"/>
                <a:gd name="T1" fmla="*/ 442 h 442"/>
                <a:gd name="T2" fmla="*/ 58 w 219"/>
                <a:gd name="T3" fmla="*/ 440 h 442"/>
                <a:gd name="T4" fmla="*/ 8 w 219"/>
                <a:gd name="T5" fmla="*/ 359 h 442"/>
                <a:gd name="T6" fmla="*/ 81 w 219"/>
                <a:gd name="T7" fmla="*/ 58 h 442"/>
                <a:gd name="T8" fmla="*/ 161 w 219"/>
                <a:gd name="T9" fmla="*/ 9 h 442"/>
                <a:gd name="T10" fmla="*/ 210 w 219"/>
                <a:gd name="T11" fmla="*/ 89 h 442"/>
                <a:gd name="T12" fmla="*/ 138 w 219"/>
                <a:gd name="T13" fmla="*/ 391 h 442"/>
                <a:gd name="T14" fmla="*/ 73 w 219"/>
                <a:gd name="T15" fmla="*/ 442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9" h="442">
                  <a:moveTo>
                    <a:pt x="73" y="442"/>
                  </a:moveTo>
                  <a:cubicBezTo>
                    <a:pt x="68" y="442"/>
                    <a:pt x="62" y="441"/>
                    <a:pt x="58" y="440"/>
                  </a:cubicBezTo>
                  <a:cubicBezTo>
                    <a:pt x="21" y="431"/>
                    <a:pt x="0" y="395"/>
                    <a:pt x="8" y="359"/>
                  </a:cubicBezTo>
                  <a:lnTo>
                    <a:pt x="81" y="58"/>
                  </a:lnTo>
                  <a:cubicBezTo>
                    <a:pt x="89" y="22"/>
                    <a:pt x="125" y="0"/>
                    <a:pt x="161" y="9"/>
                  </a:cubicBezTo>
                  <a:cubicBezTo>
                    <a:pt x="197" y="17"/>
                    <a:pt x="219" y="53"/>
                    <a:pt x="210" y="89"/>
                  </a:cubicBezTo>
                  <a:lnTo>
                    <a:pt x="138" y="391"/>
                  </a:lnTo>
                  <a:cubicBezTo>
                    <a:pt x="130" y="421"/>
                    <a:pt x="103" y="442"/>
                    <a:pt x="73" y="44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6" name="Freeform 796">
              <a:extLst>
                <a:ext uri="{FF2B5EF4-FFF2-40B4-BE49-F238E27FC236}">
                  <a16:creationId xmlns:a16="http://schemas.microsoft.com/office/drawing/2014/main" id="{E049C5D8-CB72-E156-1A27-FF899A600C29}"/>
                </a:ext>
              </a:extLst>
            </p:cNvPr>
            <p:cNvSpPr>
              <a:spLocks/>
            </p:cNvSpPr>
            <p:nvPr/>
          </p:nvSpPr>
          <p:spPr bwMode="auto">
            <a:xfrm>
              <a:off x="6305551" y="1960563"/>
              <a:ext cx="17463" cy="28575"/>
            </a:xfrm>
            <a:custGeom>
              <a:avLst/>
              <a:gdLst>
                <a:gd name="T0" fmla="*/ 7 w 11"/>
                <a:gd name="T1" fmla="*/ 18 h 18"/>
                <a:gd name="T2" fmla="*/ 0 w 11"/>
                <a:gd name="T3" fmla="*/ 16 h 18"/>
                <a:gd name="T4" fmla="*/ 4 w 11"/>
                <a:gd name="T5" fmla="*/ 0 h 18"/>
                <a:gd name="T6" fmla="*/ 11 w 11"/>
                <a:gd name="T7" fmla="*/ 2 h 18"/>
                <a:gd name="T8" fmla="*/ 7 w 11"/>
                <a:gd name="T9" fmla="*/ 18 h 18"/>
              </a:gdLst>
              <a:ahLst/>
              <a:cxnLst>
                <a:cxn ang="0">
                  <a:pos x="T0" y="T1"/>
                </a:cxn>
                <a:cxn ang="0">
                  <a:pos x="T2" y="T3"/>
                </a:cxn>
                <a:cxn ang="0">
                  <a:pos x="T4" y="T5"/>
                </a:cxn>
                <a:cxn ang="0">
                  <a:pos x="T6" y="T7"/>
                </a:cxn>
                <a:cxn ang="0">
                  <a:pos x="T8" y="T9"/>
                </a:cxn>
              </a:cxnLst>
              <a:rect l="0" t="0" r="r" b="b"/>
              <a:pathLst>
                <a:path w="11" h="18">
                  <a:moveTo>
                    <a:pt x="7" y="18"/>
                  </a:moveTo>
                  <a:lnTo>
                    <a:pt x="0" y="16"/>
                  </a:lnTo>
                  <a:lnTo>
                    <a:pt x="4" y="0"/>
                  </a:lnTo>
                  <a:lnTo>
                    <a:pt x="11" y="2"/>
                  </a:lnTo>
                  <a:lnTo>
                    <a:pt x="7" y="18"/>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8" name="Freeform 798">
              <a:extLst>
                <a:ext uri="{FF2B5EF4-FFF2-40B4-BE49-F238E27FC236}">
                  <a16:creationId xmlns:a16="http://schemas.microsoft.com/office/drawing/2014/main" id="{B2E5BF8F-8714-6521-1D2B-28E54E2CCCD8}"/>
                </a:ext>
              </a:extLst>
            </p:cNvPr>
            <p:cNvSpPr>
              <a:spLocks/>
            </p:cNvSpPr>
            <p:nvPr/>
          </p:nvSpPr>
          <p:spPr bwMode="auto">
            <a:xfrm>
              <a:off x="6459539" y="1865313"/>
              <a:ext cx="106363" cy="36513"/>
            </a:xfrm>
            <a:custGeom>
              <a:avLst/>
              <a:gdLst>
                <a:gd name="T0" fmla="*/ 65 w 67"/>
                <a:gd name="T1" fmla="*/ 23 h 23"/>
                <a:gd name="T2" fmla="*/ 0 w 67"/>
                <a:gd name="T3" fmla="*/ 7 h 23"/>
                <a:gd name="T4" fmla="*/ 1 w 67"/>
                <a:gd name="T5" fmla="*/ 0 h 23"/>
                <a:gd name="T6" fmla="*/ 67 w 67"/>
                <a:gd name="T7" fmla="*/ 15 h 23"/>
                <a:gd name="T8" fmla="*/ 65 w 67"/>
                <a:gd name="T9" fmla="*/ 23 h 23"/>
              </a:gdLst>
              <a:ahLst/>
              <a:cxnLst>
                <a:cxn ang="0">
                  <a:pos x="T0" y="T1"/>
                </a:cxn>
                <a:cxn ang="0">
                  <a:pos x="T2" y="T3"/>
                </a:cxn>
                <a:cxn ang="0">
                  <a:pos x="T4" y="T5"/>
                </a:cxn>
                <a:cxn ang="0">
                  <a:pos x="T6" y="T7"/>
                </a:cxn>
                <a:cxn ang="0">
                  <a:pos x="T8" y="T9"/>
                </a:cxn>
              </a:cxnLst>
              <a:rect l="0" t="0" r="r" b="b"/>
              <a:pathLst>
                <a:path w="67" h="23">
                  <a:moveTo>
                    <a:pt x="65" y="23"/>
                  </a:moveTo>
                  <a:lnTo>
                    <a:pt x="0" y="7"/>
                  </a:lnTo>
                  <a:lnTo>
                    <a:pt x="1" y="0"/>
                  </a:lnTo>
                  <a:lnTo>
                    <a:pt x="67" y="15"/>
                  </a:lnTo>
                  <a:lnTo>
                    <a:pt x="65" y="2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9" name="Freeform 799">
              <a:extLst>
                <a:ext uri="{FF2B5EF4-FFF2-40B4-BE49-F238E27FC236}">
                  <a16:creationId xmlns:a16="http://schemas.microsoft.com/office/drawing/2014/main" id="{AEF3BE4B-203D-0B90-524B-7A3C31796F8A}"/>
                </a:ext>
              </a:extLst>
            </p:cNvPr>
            <p:cNvSpPr>
              <a:spLocks/>
            </p:cNvSpPr>
            <p:nvPr/>
          </p:nvSpPr>
          <p:spPr bwMode="auto">
            <a:xfrm>
              <a:off x="6451601" y="1897063"/>
              <a:ext cx="106363" cy="36513"/>
            </a:xfrm>
            <a:custGeom>
              <a:avLst/>
              <a:gdLst>
                <a:gd name="T0" fmla="*/ 66 w 67"/>
                <a:gd name="T1" fmla="*/ 23 h 23"/>
                <a:gd name="T2" fmla="*/ 0 w 67"/>
                <a:gd name="T3" fmla="*/ 7 h 23"/>
                <a:gd name="T4" fmla="*/ 2 w 67"/>
                <a:gd name="T5" fmla="*/ 0 h 23"/>
                <a:gd name="T6" fmla="*/ 67 w 67"/>
                <a:gd name="T7" fmla="*/ 15 h 23"/>
                <a:gd name="T8" fmla="*/ 66 w 67"/>
                <a:gd name="T9" fmla="*/ 23 h 23"/>
              </a:gdLst>
              <a:ahLst/>
              <a:cxnLst>
                <a:cxn ang="0">
                  <a:pos x="T0" y="T1"/>
                </a:cxn>
                <a:cxn ang="0">
                  <a:pos x="T2" y="T3"/>
                </a:cxn>
                <a:cxn ang="0">
                  <a:pos x="T4" y="T5"/>
                </a:cxn>
                <a:cxn ang="0">
                  <a:pos x="T6" y="T7"/>
                </a:cxn>
                <a:cxn ang="0">
                  <a:pos x="T8" y="T9"/>
                </a:cxn>
              </a:cxnLst>
              <a:rect l="0" t="0" r="r" b="b"/>
              <a:pathLst>
                <a:path w="67" h="23">
                  <a:moveTo>
                    <a:pt x="66" y="23"/>
                  </a:moveTo>
                  <a:lnTo>
                    <a:pt x="0" y="7"/>
                  </a:lnTo>
                  <a:lnTo>
                    <a:pt x="2" y="0"/>
                  </a:lnTo>
                  <a:lnTo>
                    <a:pt x="67" y="15"/>
                  </a:lnTo>
                  <a:lnTo>
                    <a:pt x="66" y="2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40" name="Freeform 800">
              <a:extLst>
                <a:ext uri="{FF2B5EF4-FFF2-40B4-BE49-F238E27FC236}">
                  <a16:creationId xmlns:a16="http://schemas.microsoft.com/office/drawing/2014/main" id="{AF48C65A-E7E8-B3F2-079A-89D11424CF52}"/>
                </a:ext>
              </a:extLst>
            </p:cNvPr>
            <p:cNvSpPr>
              <a:spLocks/>
            </p:cNvSpPr>
            <p:nvPr/>
          </p:nvSpPr>
          <p:spPr bwMode="auto">
            <a:xfrm>
              <a:off x="6302376" y="1690688"/>
              <a:ext cx="136525" cy="182563"/>
            </a:xfrm>
            <a:custGeom>
              <a:avLst/>
              <a:gdLst>
                <a:gd name="T0" fmla="*/ 634 w 1520"/>
                <a:gd name="T1" fmla="*/ 2035 h 2035"/>
                <a:gd name="T2" fmla="*/ 572 w 1520"/>
                <a:gd name="T3" fmla="*/ 1994 h 2035"/>
                <a:gd name="T4" fmla="*/ 22 w 1520"/>
                <a:gd name="T5" fmla="*/ 649 h 2035"/>
                <a:gd name="T6" fmla="*/ 19 w 1520"/>
                <a:gd name="T7" fmla="*/ 641 h 2035"/>
                <a:gd name="T8" fmla="*/ 114 w 1520"/>
                <a:gd name="T9" fmla="*/ 398 h 2035"/>
                <a:gd name="T10" fmla="*/ 1156 w 1520"/>
                <a:gd name="T11" fmla="*/ 13 h 2035"/>
                <a:gd name="T12" fmla="*/ 1240 w 1520"/>
                <a:gd name="T13" fmla="*/ 50 h 2035"/>
                <a:gd name="T14" fmla="*/ 1506 w 1520"/>
                <a:gd name="T15" fmla="*/ 703 h 2035"/>
                <a:gd name="T16" fmla="*/ 1470 w 1520"/>
                <a:gd name="T17" fmla="*/ 790 h 2035"/>
                <a:gd name="T18" fmla="*/ 1382 w 1520"/>
                <a:gd name="T19" fmla="*/ 753 h 2035"/>
                <a:gd name="T20" fmla="*/ 1141 w 1520"/>
                <a:gd name="T21" fmla="*/ 159 h 2035"/>
                <a:gd name="T22" fmla="*/ 173 w 1520"/>
                <a:gd name="T23" fmla="*/ 517 h 2035"/>
                <a:gd name="T24" fmla="*/ 147 w 1520"/>
                <a:gd name="T25" fmla="*/ 602 h 2035"/>
                <a:gd name="T26" fmla="*/ 695 w 1520"/>
                <a:gd name="T27" fmla="*/ 1943 h 2035"/>
                <a:gd name="T28" fmla="*/ 659 w 1520"/>
                <a:gd name="T29" fmla="*/ 2030 h 2035"/>
                <a:gd name="T30" fmla="*/ 634 w 1520"/>
                <a:gd name="T31" fmla="*/ 2035 h 2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0" h="2035">
                  <a:moveTo>
                    <a:pt x="634" y="2035"/>
                  </a:moveTo>
                  <a:cubicBezTo>
                    <a:pt x="608" y="2035"/>
                    <a:pt x="583" y="2020"/>
                    <a:pt x="572" y="1994"/>
                  </a:cubicBezTo>
                  <a:lnTo>
                    <a:pt x="22" y="649"/>
                  </a:lnTo>
                  <a:cubicBezTo>
                    <a:pt x="21" y="646"/>
                    <a:pt x="20" y="644"/>
                    <a:pt x="19" y="641"/>
                  </a:cubicBezTo>
                  <a:cubicBezTo>
                    <a:pt x="2" y="582"/>
                    <a:pt x="0" y="454"/>
                    <a:pt x="114" y="398"/>
                  </a:cubicBezTo>
                  <a:cubicBezTo>
                    <a:pt x="209" y="351"/>
                    <a:pt x="1059" y="47"/>
                    <a:pt x="1156" y="13"/>
                  </a:cubicBezTo>
                  <a:cubicBezTo>
                    <a:pt x="1189" y="0"/>
                    <a:pt x="1227" y="17"/>
                    <a:pt x="1240" y="50"/>
                  </a:cubicBezTo>
                  <a:lnTo>
                    <a:pt x="1506" y="703"/>
                  </a:lnTo>
                  <a:cubicBezTo>
                    <a:pt x="1520" y="737"/>
                    <a:pt x="1504" y="776"/>
                    <a:pt x="1470" y="790"/>
                  </a:cubicBezTo>
                  <a:cubicBezTo>
                    <a:pt x="1435" y="804"/>
                    <a:pt x="1397" y="787"/>
                    <a:pt x="1382" y="753"/>
                  </a:cubicBezTo>
                  <a:lnTo>
                    <a:pt x="1141" y="159"/>
                  </a:lnTo>
                  <a:cubicBezTo>
                    <a:pt x="847" y="264"/>
                    <a:pt x="243" y="483"/>
                    <a:pt x="173" y="517"/>
                  </a:cubicBezTo>
                  <a:cubicBezTo>
                    <a:pt x="135" y="536"/>
                    <a:pt x="144" y="588"/>
                    <a:pt x="147" y="602"/>
                  </a:cubicBezTo>
                  <a:lnTo>
                    <a:pt x="695" y="1943"/>
                  </a:lnTo>
                  <a:cubicBezTo>
                    <a:pt x="709" y="1977"/>
                    <a:pt x="693" y="2016"/>
                    <a:pt x="659" y="2030"/>
                  </a:cubicBezTo>
                  <a:cubicBezTo>
                    <a:pt x="651" y="2034"/>
                    <a:pt x="642" y="2035"/>
                    <a:pt x="634" y="2035"/>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0" name="Freeform 801">
              <a:extLst>
                <a:ext uri="{FF2B5EF4-FFF2-40B4-BE49-F238E27FC236}">
                  <a16:creationId xmlns:a16="http://schemas.microsoft.com/office/drawing/2014/main" id="{B803FA2F-4BB3-6D81-8197-726B6DA25A51}"/>
                </a:ext>
              </a:extLst>
            </p:cNvPr>
            <p:cNvSpPr>
              <a:spLocks/>
            </p:cNvSpPr>
            <p:nvPr/>
          </p:nvSpPr>
          <p:spPr bwMode="auto">
            <a:xfrm>
              <a:off x="6191251" y="1735138"/>
              <a:ext cx="127000" cy="171450"/>
            </a:xfrm>
            <a:custGeom>
              <a:avLst/>
              <a:gdLst>
                <a:gd name="T0" fmla="*/ 640 w 1406"/>
                <a:gd name="T1" fmla="*/ 1911 h 1911"/>
                <a:gd name="T2" fmla="*/ 578 w 1406"/>
                <a:gd name="T3" fmla="*/ 1870 h 1911"/>
                <a:gd name="T4" fmla="*/ 7 w 1406"/>
                <a:gd name="T5" fmla="*/ 499 h 1911"/>
                <a:gd name="T6" fmla="*/ 7 w 1406"/>
                <a:gd name="T7" fmla="*/ 447 h 1911"/>
                <a:gd name="T8" fmla="*/ 45 w 1406"/>
                <a:gd name="T9" fmla="*/ 411 h 1911"/>
                <a:gd name="T10" fmla="*/ 1042 w 1406"/>
                <a:gd name="T11" fmla="*/ 34 h 1911"/>
                <a:gd name="T12" fmla="*/ 1264 w 1406"/>
                <a:gd name="T13" fmla="*/ 34 h 1911"/>
                <a:gd name="T14" fmla="*/ 1398 w 1406"/>
                <a:gd name="T15" fmla="*/ 214 h 1911"/>
                <a:gd name="T16" fmla="*/ 1348 w 1406"/>
                <a:gd name="T17" fmla="*/ 294 h 1911"/>
                <a:gd name="T18" fmla="*/ 1268 w 1406"/>
                <a:gd name="T19" fmla="*/ 245 h 1911"/>
                <a:gd name="T20" fmla="*/ 1202 w 1406"/>
                <a:gd name="T21" fmla="*/ 152 h 1911"/>
                <a:gd name="T22" fmla="*/ 1092 w 1406"/>
                <a:gd name="T23" fmla="*/ 158 h 1911"/>
                <a:gd name="T24" fmla="*/ 156 w 1406"/>
                <a:gd name="T25" fmla="*/ 512 h 1911"/>
                <a:gd name="T26" fmla="*/ 701 w 1406"/>
                <a:gd name="T27" fmla="*/ 1819 h 1911"/>
                <a:gd name="T28" fmla="*/ 666 w 1406"/>
                <a:gd name="T29" fmla="*/ 1906 h 1911"/>
                <a:gd name="T30" fmla="*/ 640 w 1406"/>
                <a:gd name="T31" fmla="*/ 1911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06" h="1911">
                  <a:moveTo>
                    <a:pt x="640" y="1911"/>
                  </a:moveTo>
                  <a:cubicBezTo>
                    <a:pt x="614" y="1911"/>
                    <a:pt x="589" y="1896"/>
                    <a:pt x="578" y="1870"/>
                  </a:cubicBezTo>
                  <a:lnTo>
                    <a:pt x="7" y="499"/>
                  </a:lnTo>
                  <a:cubicBezTo>
                    <a:pt x="0" y="482"/>
                    <a:pt x="0" y="463"/>
                    <a:pt x="7" y="447"/>
                  </a:cubicBezTo>
                  <a:cubicBezTo>
                    <a:pt x="14" y="430"/>
                    <a:pt x="28" y="417"/>
                    <a:pt x="45" y="411"/>
                  </a:cubicBezTo>
                  <a:cubicBezTo>
                    <a:pt x="53" y="408"/>
                    <a:pt x="830" y="120"/>
                    <a:pt x="1042" y="34"/>
                  </a:cubicBezTo>
                  <a:cubicBezTo>
                    <a:pt x="1125" y="0"/>
                    <a:pt x="1200" y="0"/>
                    <a:pt x="1264" y="34"/>
                  </a:cubicBezTo>
                  <a:cubicBezTo>
                    <a:pt x="1365" y="86"/>
                    <a:pt x="1395" y="201"/>
                    <a:pt x="1398" y="214"/>
                  </a:cubicBezTo>
                  <a:cubicBezTo>
                    <a:pt x="1406" y="250"/>
                    <a:pt x="1384" y="286"/>
                    <a:pt x="1348" y="294"/>
                  </a:cubicBezTo>
                  <a:cubicBezTo>
                    <a:pt x="1312" y="302"/>
                    <a:pt x="1277" y="280"/>
                    <a:pt x="1268" y="245"/>
                  </a:cubicBezTo>
                  <a:cubicBezTo>
                    <a:pt x="1263" y="226"/>
                    <a:pt x="1242" y="172"/>
                    <a:pt x="1202" y="152"/>
                  </a:cubicBezTo>
                  <a:cubicBezTo>
                    <a:pt x="1174" y="137"/>
                    <a:pt x="1137" y="139"/>
                    <a:pt x="1092" y="158"/>
                  </a:cubicBezTo>
                  <a:cubicBezTo>
                    <a:pt x="912" y="230"/>
                    <a:pt x="350" y="440"/>
                    <a:pt x="156" y="512"/>
                  </a:cubicBezTo>
                  <a:lnTo>
                    <a:pt x="701" y="1819"/>
                  </a:lnTo>
                  <a:cubicBezTo>
                    <a:pt x="716" y="1853"/>
                    <a:pt x="700" y="1892"/>
                    <a:pt x="666" y="1906"/>
                  </a:cubicBezTo>
                  <a:cubicBezTo>
                    <a:pt x="657" y="1910"/>
                    <a:pt x="649" y="1911"/>
                    <a:pt x="640" y="1911"/>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1" name="Freeform 802">
              <a:extLst>
                <a:ext uri="{FF2B5EF4-FFF2-40B4-BE49-F238E27FC236}">
                  <a16:creationId xmlns:a16="http://schemas.microsoft.com/office/drawing/2014/main" id="{063C82B4-88D1-5EB9-4122-6E54A11E11D6}"/>
                </a:ext>
              </a:extLst>
            </p:cNvPr>
            <p:cNvSpPr>
              <a:spLocks/>
            </p:cNvSpPr>
            <p:nvPr/>
          </p:nvSpPr>
          <p:spPr bwMode="auto">
            <a:xfrm>
              <a:off x="6178551" y="1782763"/>
              <a:ext cx="66675" cy="149225"/>
            </a:xfrm>
            <a:custGeom>
              <a:avLst/>
              <a:gdLst>
                <a:gd name="T0" fmla="*/ 676 w 751"/>
                <a:gd name="T1" fmla="*/ 1660 h 1660"/>
                <a:gd name="T2" fmla="*/ 614 w 751"/>
                <a:gd name="T3" fmla="*/ 1619 h 1660"/>
                <a:gd name="T4" fmla="*/ 7 w 751"/>
                <a:gd name="T5" fmla="*/ 163 h 1660"/>
                <a:gd name="T6" fmla="*/ 7 w 751"/>
                <a:gd name="T7" fmla="*/ 111 h 1660"/>
                <a:gd name="T8" fmla="*/ 46 w 751"/>
                <a:gd name="T9" fmla="*/ 75 h 1660"/>
                <a:gd name="T10" fmla="*/ 220 w 751"/>
                <a:gd name="T11" fmla="*/ 13 h 1660"/>
                <a:gd name="T12" fmla="*/ 306 w 751"/>
                <a:gd name="T13" fmla="*/ 53 h 1660"/>
                <a:gd name="T14" fmla="*/ 265 w 751"/>
                <a:gd name="T15" fmla="*/ 138 h 1660"/>
                <a:gd name="T16" fmla="*/ 157 w 751"/>
                <a:gd name="T17" fmla="*/ 177 h 1660"/>
                <a:gd name="T18" fmla="*/ 737 w 751"/>
                <a:gd name="T19" fmla="*/ 1568 h 1660"/>
                <a:gd name="T20" fmla="*/ 701 w 751"/>
                <a:gd name="T21" fmla="*/ 1655 h 1660"/>
                <a:gd name="T22" fmla="*/ 676 w 751"/>
                <a:gd name="T23" fmla="*/ 1660 h 1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51" h="1660">
                  <a:moveTo>
                    <a:pt x="676" y="1660"/>
                  </a:moveTo>
                  <a:cubicBezTo>
                    <a:pt x="649" y="1660"/>
                    <a:pt x="625" y="1645"/>
                    <a:pt x="614" y="1619"/>
                  </a:cubicBezTo>
                  <a:lnTo>
                    <a:pt x="7" y="163"/>
                  </a:lnTo>
                  <a:cubicBezTo>
                    <a:pt x="0" y="146"/>
                    <a:pt x="0" y="127"/>
                    <a:pt x="7" y="111"/>
                  </a:cubicBezTo>
                  <a:cubicBezTo>
                    <a:pt x="15" y="94"/>
                    <a:pt x="29" y="81"/>
                    <a:pt x="46" y="75"/>
                  </a:cubicBezTo>
                  <a:lnTo>
                    <a:pt x="220" y="13"/>
                  </a:lnTo>
                  <a:cubicBezTo>
                    <a:pt x="255" y="0"/>
                    <a:pt x="293" y="18"/>
                    <a:pt x="306" y="53"/>
                  </a:cubicBezTo>
                  <a:cubicBezTo>
                    <a:pt x="318" y="88"/>
                    <a:pt x="300" y="126"/>
                    <a:pt x="265" y="138"/>
                  </a:cubicBezTo>
                  <a:lnTo>
                    <a:pt x="157" y="177"/>
                  </a:lnTo>
                  <a:lnTo>
                    <a:pt x="737" y="1568"/>
                  </a:lnTo>
                  <a:cubicBezTo>
                    <a:pt x="751" y="1601"/>
                    <a:pt x="735" y="1641"/>
                    <a:pt x="701" y="1655"/>
                  </a:cubicBezTo>
                  <a:cubicBezTo>
                    <a:pt x="692" y="1659"/>
                    <a:pt x="684" y="1660"/>
                    <a:pt x="676" y="166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2" name="Freeform 803">
              <a:extLst>
                <a:ext uri="{FF2B5EF4-FFF2-40B4-BE49-F238E27FC236}">
                  <a16:creationId xmlns:a16="http://schemas.microsoft.com/office/drawing/2014/main" id="{29995B99-532D-2ABA-3644-3BD0FDA1E209}"/>
                </a:ext>
              </a:extLst>
            </p:cNvPr>
            <p:cNvSpPr>
              <a:spLocks/>
            </p:cNvSpPr>
            <p:nvPr/>
          </p:nvSpPr>
          <p:spPr bwMode="auto">
            <a:xfrm>
              <a:off x="6410326" y="1697038"/>
              <a:ext cx="47625" cy="63500"/>
            </a:xfrm>
            <a:custGeom>
              <a:avLst/>
              <a:gdLst>
                <a:gd name="T0" fmla="*/ 445 w 521"/>
                <a:gd name="T1" fmla="*/ 710 h 710"/>
                <a:gd name="T2" fmla="*/ 383 w 521"/>
                <a:gd name="T3" fmla="*/ 668 h 710"/>
                <a:gd name="T4" fmla="*/ 180 w 521"/>
                <a:gd name="T5" fmla="*/ 158 h 710"/>
                <a:gd name="T6" fmla="*/ 103 w 521"/>
                <a:gd name="T7" fmla="*/ 193 h 710"/>
                <a:gd name="T8" fmla="*/ 15 w 521"/>
                <a:gd name="T9" fmla="*/ 159 h 710"/>
                <a:gd name="T10" fmla="*/ 48 w 521"/>
                <a:gd name="T11" fmla="*/ 71 h 710"/>
                <a:gd name="T12" fmla="*/ 188 w 521"/>
                <a:gd name="T13" fmla="*/ 7 h 710"/>
                <a:gd name="T14" fmla="*/ 241 w 521"/>
                <a:gd name="T15" fmla="*/ 6 h 710"/>
                <a:gd name="T16" fmla="*/ 278 w 521"/>
                <a:gd name="T17" fmla="*/ 44 h 710"/>
                <a:gd name="T18" fmla="*/ 507 w 521"/>
                <a:gd name="T19" fmla="*/ 618 h 710"/>
                <a:gd name="T20" fmla="*/ 470 w 521"/>
                <a:gd name="T21" fmla="*/ 705 h 710"/>
                <a:gd name="T22" fmla="*/ 445 w 521"/>
                <a:gd name="T23" fmla="*/ 71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21" h="710">
                  <a:moveTo>
                    <a:pt x="445" y="710"/>
                  </a:moveTo>
                  <a:cubicBezTo>
                    <a:pt x="419" y="710"/>
                    <a:pt x="394" y="694"/>
                    <a:pt x="383" y="668"/>
                  </a:cubicBezTo>
                  <a:lnTo>
                    <a:pt x="180" y="158"/>
                  </a:lnTo>
                  <a:lnTo>
                    <a:pt x="103" y="193"/>
                  </a:lnTo>
                  <a:cubicBezTo>
                    <a:pt x="70" y="208"/>
                    <a:pt x="30" y="193"/>
                    <a:pt x="15" y="159"/>
                  </a:cubicBezTo>
                  <a:cubicBezTo>
                    <a:pt x="0" y="126"/>
                    <a:pt x="15" y="86"/>
                    <a:pt x="48" y="71"/>
                  </a:cubicBezTo>
                  <a:lnTo>
                    <a:pt x="188" y="7"/>
                  </a:lnTo>
                  <a:cubicBezTo>
                    <a:pt x="205" y="0"/>
                    <a:pt x="224" y="0"/>
                    <a:pt x="241" y="6"/>
                  </a:cubicBezTo>
                  <a:cubicBezTo>
                    <a:pt x="258" y="13"/>
                    <a:pt x="271" y="27"/>
                    <a:pt x="278" y="44"/>
                  </a:cubicBezTo>
                  <a:lnTo>
                    <a:pt x="507" y="618"/>
                  </a:lnTo>
                  <a:cubicBezTo>
                    <a:pt x="521" y="653"/>
                    <a:pt x="504" y="691"/>
                    <a:pt x="470" y="705"/>
                  </a:cubicBezTo>
                  <a:cubicBezTo>
                    <a:pt x="462" y="708"/>
                    <a:pt x="454" y="710"/>
                    <a:pt x="445" y="71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3" name="Freeform 804">
              <a:extLst>
                <a:ext uri="{FF2B5EF4-FFF2-40B4-BE49-F238E27FC236}">
                  <a16:creationId xmlns:a16="http://schemas.microsoft.com/office/drawing/2014/main" id="{E7FE71CC-19FF-CDB7-25A2-13E04EBBA111}"/>
                </a:ext>
              </a:extLst>
            </p:cNvPr>
            <p:cNvSpPr>
              <a:spLocks/>
            </p:cNvSpPr>
            <p:nvPr/>
          </p:nvSpPr>
          <p:spPr bwMode="auto">
            <a:xfrm>
              <a:off x="6343651" y="1747838"/>
              <a:ext cx="68263" cy="34925"/>
            </a:xfrm>
            <a:custGeom>
              <a:avLst/>
              <a:gdLst>
                <a:gd name="T0" fmla="*/ 3 w 43"/>
                <a:gd name="T1" fmla="*/ 22 h 22"/>
                <a:gd name="T2" fmla="*/ 0 w 43"/>
                <a:gd name="T3" fmla="*/ 15 h 22"/>
                <a:gd name="T4" fmla="*/ 40 w 43"/>
                <a:gd name="T5" fmla="*/ 0 h 22"/>
                <a:gd name="T6" fmla="*/ 43 w 43"/>
                <a:gd name="T7" fmla="*/ 7 h 22"/>
                <a:gd name="T8" fmla="*/ 3 w 43"/>
                <a:gd name="T9" fmla="*/ 22 h 22"/>
              </a:gdLst>
              <a:ahLst/>
              <a:cxnLst>
                <a:cxn ang="0">
                  <a:pos x="T0" y="T1"/>
                </a:cxn>
                <a:cxn ang="0">
                  <a:pos x="T2" y="T3"/>
                </a:cxn>
                <a:cxn ang="0">
                  <a:pos x="T4" y="T5"/>
                </a:cxn>
                <a:cxn ang="0">
                  <a:pos x="T6" y="T7"/>
                </a:cxn>
                <a:cxn ang="0">
                  <a:pos x="T8" y="T9"/>
                </a:cxn>
              </a:cxnLst>
              <a:rect l="0" t="0" r="r" b="b"/>
              <a:pathLst>
                <a:path w="43" h="22">
                  <a:moveTo>
                    <a:pt x="3" y="22"/>
                  </a:moveTo>
                  <a:lnTo>
                    <a:pt x="0" y="15"/>
                  </a:lnTo>
                  <a:lnTo>
                    <a:pt x="40" y="0"/>
                  </a:lnTo>
                  <a:lnTo>
                    <a:pt x="43" y="7"/>
                  </a:lnTo>
                  <a:lnTo>
                    <a:pt x="3" y="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4" name="Freeform 805">
              <a:extLst>
                <a:ext uri="{FF2B5EF4-FFF2-40B4-BE49-F238E27FC236}">
                  <a16:creationId xmlns:a16="http://schemas.microsoft.com/office/drawing/2014/main" id="{FF5DB32B-E40D-F032-B1F6-63E385D36A2E}"/>
                </a:ext>
              </a:extLst>
            </p:cNvPr>
            <p:cNvSpPr>
              <a:spLocks/>
            </p:cNvSpPr>
            <p:nvPr/>
          </p:nvSpPr>
          <p:spPr bwMode="auto">
            <a:xfrm>
              <a:off x="6335714" y="1730376"/>
              <a:ext cx="66675" cy="34925"/>
            </a:xfrm>
            <a:custGeom>
              <a:avLst/>
              <a:gdLst>
                <a:gd name="T0" fmla="*/ 3 w 42"/>
                <a:gd name="T1" fmla="*/ 22 h 22"/>
                <a:gd name="T2" fmla="*/ 0 w 42"/>
                <a:gd name="T3" fmla="*/ 15 h 22"/>
                <a:gd name="T4" fmla="*/ 40 w 42"/>
                <a:gd name="T5" fmla="*/ 0 h 22"/>
                <a:gd name="T6" fmla="*/ 42 w 42"/>
                <a:gd name="T7" fmla="*/ 7 h 22"/>
                <a:gd name="T8" fmla="*/ 3 w 42"/>
                <a:gd name="T9" fmla="*/ 22 h 22"/>
              </a:gdLst>
              <a:ahLst/>
              <a:cxnLst>
                <a:cxn ang="0">
                  <a:pos x="T0" y="T1"/>
                </a:cxn>
                <a:cxn ang="0">
                  <a:pos x="T2" y="T3"/>
                </a:cxn>
                <a:cxn ang="0">
                  <a:pos x="T4" y="T5"/>
                </a:cxn>
                <a:cxn ang="0">
                  <a:pos x="T6" y="T7"/>
                </a:cxn>
                <a:cxn ang="0">
                  <a:pos x="T8" y="T9"/>
                </a:cxn>
              </a:cxnLst>
              <a:rect l="0" t="0" r="r" b="b"/>
              <a:pathLst>
                <a:path w="42" h="22">
                  <a:moveTo>
                    <a:pt x="3" y="22"/>
                  </a:moveTo>
                  <a:lnTo>
                    <a:pt x="0" y="15"/>
                  </a:lnTo>
                  <a:lnTo>
                    <a:pt x="40" y="0"/>
                  </a:lnTo>
                  <a:lnTo>
                    <a:pt x="42" y="7"/>
                  </a:lnTo>
                  <a:lnTo>
                    <a:pt x="3" y="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55" name="Freeform 806">
              <a:extLst>
                <a:ext uri="{FF2B5EF4-FFF2-40B4-BE49-F238E27FC236}">
                  <a16:creationId xmlns:a16="http://schemas.microsoft.com/office/drawing/2014/main" id="{08689757-F3BF-CB5B-7189-39DEE635FB53}"/>
                </a:ext>
              </a:extLst>
            </p:cNvPr>
            <p:cNvSpPr>
              <a:spLocks/>
            </p:cNvSpPr>
            <p:nvPr/>
          </p:nvSpPr>
          <p:spPr bwMode="auto">
            <a:xfrm>
              <a:off x="6238876" y="1784351"/>
              <a:ext cx="68263" cy="34925"/>
            </a:xfrm>
            <a:custGeom>
              <a:avLst/>
              <a:gdLst>
                <a:gd name="T0" fmla="*/ 3 w 43"/>
                <a:gd name="T1" fmla="*/ 22 h 22"/>
                <a:gd name="T2" fmla="*/ 0 w 43"/>
                <a:gd name="T3" fmla="*/ 15 h 22"/>
                <a:gd name="T4" fmla="*/ 40 w 43"/>
                <a:gd name="T5" fmla="*/ 0 h 22"/>
                <a:gd name="T6" fmla="*/ 43 w 43"/>
                <a:gd name="T7" fmla="*/ 7 h 22"/>
                <a:gd name="T8" fmla="*/ 3 w 43"/>
                <a:gd name="T9" fmla="*/ 22 h 22"/>
              </a:gdLst>
              <a:ahLst/>
              <a:cxnLst>
                <a:cxn ang="0">
                  <a:pos x="T0" y="T1"/>
                </a:cxn>
                <a:cxn ang="0">
                  <a:pos x="T2" y="T3"/>
                </a:cxn>
                <a:cxn ang="0">
                  <a:pos x="T4" y="T5"/>
                </a:cxn>
                <a:cxn ang="0">
                  <a:pos x="T6" y="T7"/>
                </a:cxn>
                <a:cxn ang="0">
                  <a:pos x="T8" y="T9"/>
                </a:cxn>
              </a:cxnLst>
              <a:rect l="0" t="0" r="r" b="b"/>
              <a:pathLst>
                <a:path w="43" h="22">
                  <a:moveTo>
                    <a:pt x="3" y="22"/>
                  </a:moveTo>
                  <a:lnTo>
                    <a:pt x="0" y="15"/>
                  </a:lnTo>
                  <a:lnTo>
                    <a:pt x="40" y="0"/>
                  </a:lnTo>
                  <a:lnTo>
                    <a:pt x="43" y="7"/>
                  </a:lnTo>
                  <a:lnTo>
                    <a:pt x="3" y="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62" name="Freeform 807">
              <a:extLst>
                <a:ext uri="{FF2B5EF4-FFF2-40B4-BE49-F238E27FC236}">
                  <a16:creationId xmlns:a16="http://schemas.microsoft.com/office/drawing/2014/main" id="{ECAB6107-2C91-51A1-A1DE-F8722D416192}"/>
                </a:ext>
              </a:extLst>
            </p:cNvPr>
            <p:cNvSpPr>
              <a:spLocks/>
            </p:cNvSpPr>
            <p:nvPr/>
          </p:nvSpPr>
          <p:spPr bwMode="auto">
            <a:xfrm>
              <a:off x="6230939" y="1766888"/>
              <a:ext cx="68263" cy="34925"/>
            </a:xfrm>
            <a:custGeom>
              <a:avLst/>
              <a:gdLst>
                <a:gd name="T0" fmla="*/ 3 w 43"/>
                <a:gd name="T1" fmla="*/ 22 h 22"/>
                <a:gd name="T2" fmla="*/ 0 w 43"/>
                <a:gd name="T3" fmla="*/ 15 h 22"/>
                <a:gd name="T4" fmla="*/ 40 w 43"/>
                <a:gd name="T5" fmla="*/ 0 h 22"/>
                <a:gd name="T6" fmla="*/ 43 w 43"/>
                <a:gd name="T7" fmla="*/ 8 h 22"/>
                <a:gd name="T8" fmla="*/ 3 w 43"/>
                <a:gd name="T9" fmla="*/ 22 h 22"/>
              </a:gdLst>
              <a:ahLst/>
              <a:cxnLst>
                <a:cxn ang="0">
                  <a:pos x="T0" y="T1"/>
                </a:cxn>
                <a:cxn ang="0">
                  <a:pos x="T2" y="T3"/>
                </a:cxn>
                <a:cxn ang="0">
                  <a:pos x="T4" y="T5"/>
                </a:cxn>
                <a:cxn ang="0">
                  <a:pos x="T6" y="T7"/>
                </a:cxn>
                <a:cxn ang="0">
                  <a:pos x="T8" y="T9"/>
                </a:cxn>
              </a:cxnLst>
              <a:rect l="0" t="0" r="r" b="b"/>
              <a:pathLst>
                <a:path w="43" h="22">
                  <a:moveTo>
                    <a:pt x="3" y="22"/>
                  </a:moveTo>
                  <a:lnTo>
                    <a:pt x="0" y="15"/>
                  </a:lnTo>
                  <a:lnTo>
                    <a:pt x="40" y="0"/>
                  </a:lnTo>
                  <a:lnTo>
                    <a:pt x="43" y="8"/>
                  </a:lnTo>
                  <a:lnTo>
                    <a:pt x="3" y="22"/>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12" name="Free-form: Shape 11">
            <a:extLst>
              <a:ext uri="{FF2B5EF4-FFF2-40B4-BE49-F238E27FC236}">
                <a16:creationId xmlns:a16="http://schemas.microsoft.com/office/drawing/2014/main" id="{A34FCE15-8DD1-A885-9441-AEE38E68C4FF}"/>
              </a:ext>
            </a:extLst>
          </p:cNvPr>
          <p:cNvSpPr>
            <a:spLocks noChangeAspect="1"/>
          </p:cNvSpPr>
          <p:nvPr/>
        </p:nvSpPr>
        <p:spPr>
          <a:xfrm>
            <a:off x="6227934" y="4789587"/>
            <a:ext cx="1261777" cy="1163690"/>
          </a:xfrm>
          <a:custGeom>
            <a:avLst/>
            <a:gdLst>
              <a:gd name="connsiteX0" fmla="*/ 3528000 w 3600000"/>
              <a:gd name="connsiteY0" fmla="*/ 2350594 h 3600000"/>
              <a:gd name="connsiteX1" fmla="*/ 3600000 w 3600000"/>
              <a:gd name="connsiteY1" fmla="*/ 2350594 h 3600000"/>
              <a:gd name="connsiteX2" fmla="*/ 3600000 w 3600000"/>
              <a:gd name="connsiteY2" fmla="*/ 3508956 h 3600000"/>
              <a:gd name="connsiteX3" fmla="*/ 3508956 w 3600000"/>
              <a:gd name="connsiteY3" fmla="*/ 3600000 h 3600000"/>
              <a:gd name="connsiteX4" fmla="*/ 2350595 w 3600000"/>
              <a:gd name="connsiteY4" fmla="*/ 3600000 h 3600000"/>
              <a:gd name="connsiteX5" fmla="*/ 2350595 w 3600000"/>
              <a:gd name="connsiteY5" fmla="*/ 3528000 h 3600000"/>
              <a:gd name="connsiteX6" fmla="*/ 3440598 w 3600000"/>
              <a:gd name="connsiteY6" fmla="*/ 3528000 h 3600000"/>
              <a:gd name="connsiteX7" fmla="*/ 3528000 w 3600000"/>
              <a:gd name="connsiteY7" fmla="*/ 3440598 h 3600000"/>
              <a:gd name="connsiteX8" fmla="*/ 0 w 3600000"/>
              <a:gd name="connsiteY8" fmla="*/ 2350594 h 3600000"/>
              <a:gd name="connsiteX9" fmla="*/ 72000 w 3600000"/>
              <a:gd name="connsiteY9" fmla="*/ 2350594 h 3600000"/>
              <a:gd name="connsiteX10" fmla="*/ 72000 w 3600000"/>
              <a:gd name="connsiteY10" fmla="*/ 3440598 h 3600000"/>
              <a:gd name="connsiteX11" fmla="*/ 159402 w 3600000"/>
              <a:gd name="connsiteY11" fmla="*/ 3528000 h 3600000"/>
              <a:gd name="connsiteX12" fmla="*/ 1249407 w 3600000"/>
              <a:gd name="connsiteY12" fmla="*/ 3528000 h 3600000"/>
              <a:gd name="connsiteX13" fmla="*/ 1249407 w 3600000"/>
              <a:gd name="connsiteY13" fmla="*/ 3600000 h 3600000"/>
              <a:gd name="connsiteX14" fmla="*/ 91044 w 3600000"/>
              <a:gd name="connsiteY14" fmla="*/ 3600000 h 3600000"/>
              <a:gd name="connsiteX15" fmla="*/ 0 w 3600000"/>
              <a:gd name="connsiteY15" fmla="*/ 3508956 h 3600000"/>
              <a:gd name="connsiteX16" fmla="*/ 2350595 w 3600000"/>
              <a:gd name="connsiteY16" fmla="*/ 0 h 3600000"/>
              <a:gd name="connsiteX17" fmla="*/ 3508956 w 3600000"/>
              <a:gd name="connsiteY17" fmla="*/ 0 h 3600000"/>
              <a:gd name="connsiteX18" fmla="*/ 3600000 w 3600000"/>
              <a:gd name="connsiteY18" fmla="*/ 91044 h 3600000"/>
              <a:gd name="connsiteX19" fmla="*/ 3600000 w 3600000"/>
              <a:gd name="connsiteY19" fmla="*/ 1249406 h 3600000"/>
              <a:gd name="connsiteX20" fmla="*/ 3528000 w 3600000"/>
              <a:gd name="connsiteY20" fmla="*/ 1249406 h 3600000"/>
              <a:gd name="connsiteX21" fmla="*/ 3528000 w 3600000"/>
              <a:gd name="connsiteY21" fmla="*/ 159402 h 3600000"/>
              <a:gd name="connsiteX22" fmla="*/ 3440598 w 3600000"/>
              <a:gd name="connsiteY22" fmla="*/ 72000 h 3600000"/>
              <a:gd name="connsiteX23" fmla="*/ 2350595 w 3600000"/>
              <a:gd name="connsiteY23" fmla="*/ 72000 h 3600000"/>
              <a:gd name="connsiteX24" fmla="*/ 91044 w 3600000"/>
              <a:gd name="connsiteY24" fmla="*/ 0 h 3600000"/>
              <a:gd name="connsiteX25" fmla="*/ 1249407 w 3600000"/>
              <a:gd name="connsiteY25" fmla="*/ 0 h 3600000"/>
              <a:gd name="connsiteX26" fmla="*/ 1249407 w 3600000"/>
              <a:gd name="connsiteY26" fmla="*/ 72000 h 3600000"/>
              <a:gd name="connsiteX27" fmla="*/ 159402 w 3600000"/>
              <a:gd name="connsiteY27" fmla="*/ 72000 h 3600000"/>
              <a:gd name="connsiteX28" fmla="*/ 72000 w 3600000"/>
              <a:gd name="connsiteY28" fmla="*/ 159402 h 3600000"/>
              <a:gd name="connsiteX29" fmla="*/ 72000 w 3600000"/>
              <a:gd name="connsiteY29" fmla="*/ 1249406 h 3600000"/>
              <a:gd name="connsiteX30" fmla="*/ 0 w 3600000"/>
              <a:gd name="connsiteY30" fmla="*/ 1249406 h 3600000"/>
              <a:gd name="connsiteX31" fmla="*/ 0 w 3600000"/>
              <a:gd name="connsiteY31" fmla="*/ 91044 h 3600000"/>
              <a:gd name="connsiteX32" fmla="*/ 91044 w 3600000"/>
              <a:gd name="connsiteY32"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00000" h="3600000">
                <a:moveTo>
                  <a:pt x="3528000" y="2350594"/>
                </a:moveTo>
                <a:lnTo>
                  <a:pt x="3600000" y="2350594"/>
                </a:lnTo>
                <a:lnTo>
                  <a:pt x="3600000" y="3508956"/>
                </a:lnTo>
                <a:cubicBezTo>
                  <a:pt x="3600000" y="3559238"/>
                  <a:pt x="3559238" y="3600000"/>
                  <a:pt x="3508956" y="3600000"/>
                </a:cubicBezTo>
                <a:lnTo>
                  <a:pt x="2350595" y="3600000"/>
                </a:lnTo>
                <a:lnTo>
                  <a:pt x="2350595" y="3528000"/>
                </a:lnTo>
                <a:lnTo>
                  <a:pt x="3440598" y="3528000"/>
                </a:lnTo>
                <a:cubicBezTo>
                  <a:pt x="3488869" y="3528000"/>
                  <a:pt x="3528000" y="3488869"/>
                  <a:pt x="3528000" y="3440598"/>
                </a:cubicBezTo>
                <a:close/>
                <a:moveTo>
                  <a:pt x="0" y="2350594"/>
                </a:moveTo>
                <a:lnTo>
                  <a:pt x="72000" y="2350594"/>
                </a:lnTo>
                <a:lnTo>
                  <a:pt x="72000" y="3440598"/>
                </a:lnTo>
                <a:cubicBezTo>
                  <a:pt x="72000" y="3488869"/>
                  <a:pt x="111131" y="3528000"/>
                  <a:pt x="159402" y="3528000"/>
                </a:cubicBezTo>
                <a:lnTo>
                  <a:pt x="1249407" y="3528000"/>
                </a:lnTo>
                <a:lnTo>
                  <a:pt x="1249407" y="3600000"/>
                </a:lnTo>
                <a:lnTo>
                  <a:pt x="91044" y="3600000"/>
                </a:lnTo>
                <a:cubicBezTo>
                  <a:pt x="40762" y="3600000"/>
                  <a:pt x="0" y="3559238"/>
                  <a:pt x="0" y="3508956"/>
                </a:cubicBezTo>
                <a:close/>
                <a:moveTo>
                  <a:pt x="2350595" y="0"/>
                </a:moveTo>
                <a:lnTo>
                  <a:pt x="3508956" y="0"/>
                </a:lnTo>
                <a:cubicBezTo>
                  <a:pt x="3559238" y="0"/>
                  <a:pt x="3600000" y="40762"/>
                  <a:pt x="3600000" y="91044"/>
                </a:cubicBezTo>
                <a:lnTo>
                  <a:pt x="3600000" y="1249406"/>
                </a:lnTo>
                <a:lnTo>
                  <a:pt x="3528000" y="1249406"/>
                </a:lnTo>
                <a:lnTo>
                  <a:pt x="3528000" y="159402"/>
                </a:lnTo>
                <a:cubicBezTo>
                  <a:pt x="3528000" y="111131"/>
                  <a:pt x="3488869" y="72000"/>
                  <a:pt x="3440598" y="72000"/>
                </a:cubicBezTo>
                <a:lnTo>
                  <a:pt x="2350595" y="72000"/>
                </a:lnTo>
                <a:close/>
                <a:moveTo>
                  <a:pt x="91044" y="0"/>
                </a:moveTo>
                <a:lnTo>
                  <a:pt x="1249407" y="0"/>
                </a:lnTo>
                <a:lnTo>
                  <a:pt x="1249407" y="72000"/>
                </a:lnTo>
                <a:lnTo>
                  <a:pt x="159402" y="72000"/>
                </a:lnTo>
                <a:cubicBezTo>
                  <a:pt x="111131" y="72000"/>
                  <a:pt x="72000" y="111131"/>
                  <a:pt x="72000" y="159402"/>
                </a:cubicBezTo>
                <a:lnTo>
                  <a:pt x="72000" y="1249406"/>
                </a:lnTo>
                <a:lnTo>
                  <a:pt x="0" y="1249406"/>
                </a:lnTo>
                <a:lnTo>
                  <a:pt x="0" y="91044"/>
                </a:lnTo>
                <a:cubicBezTo>
                  <a:pt x="0" y="40762"/>
                  <a:pt x="40762" y="0"/>
                  <a:pt x="91044" y="0"/>
                </a:cubicBezTo>
                <a:close/>
              </a:path>
            </a:pathLst>
          </a:cu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ts val="1600"/>
              </a:lnSpc>
            </a:pPr>
            <a:r>
              <a:rPr lang="fr-FR" sz="1600" b="1" dirty="0">
                <a:solidFill>
                  <a:schemeClr val="tx1"/>
                </a:solidFill>
              </a:rPr>
              <a:t>MARCH </a:t>
            </a:r>
          </a:p>
          <a:p>
            <a:pPr algn="ctr">
              <a:lnSpc>
                <a:spcPts val="1600"/>
              </a:lnSpc>
            </a:pPr>
            <a:r>
              <a:rPr lang="fr-FR" sz="1600" b="1" dirty="0">
                <a:solidFill>
                  <a:schemeClr val="tx1"/>
                </a:solidFill>
              </a:rPr>
              <a:t>2026</a:t>
            </a:r>
          </a:p>
          <a:p>
            <a:pPr algn="ctr">
              <a:lnSpc>
                <a:spcPts val="1600"/>
              </a:lnSpc>
            </a:pPr>
            <a:r>
              <a:rPr lang="fr-FR" sz="1600" dirty="0">
                <a:solidFill>
                  <a:schemeClr val="tx1"/>
                </a:solidFill>
              </a:rPr>
              <a:t>Applications open</a:t>
            </a:r>
          </a:p>
        </p:txBody>
      </p:sp>
      <p:sp>
        <p:nvSpPr>
          <p:cNvPr id="21" name="Oval 20">
            <a:extLst>
              <a:ext uri="{FF2B5EF4-FFF2-40B4-BE49-F238E27FC236}">
                <a16:creationId xmlns:a16="http://schemas.microsoft.com/office/drawing/2014/main" id="{9684AFF9-2128-59B4-B8E1-AF99F4AC911D}"/>
              </a:ext>
            </a:extLst>
          </p:cNvPr>
          <p:cNvSpPr>
            <a:spLocks noChangeAspect="1"/>
          </p:cNvSpPr>
          <p:nvPr/>
        </p:nvSpPr>
        <p:spPr>
          <a:xfrm>
            <a:off x="6664925" y="4610347"/>
            <a:ext cx="387795" cy="3877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fr-FR" sz="1400" b="1" dirty="0"/>
              <a:t>30</a:t>
            </a:r>
          </a:p>
        </p:txBody>
      </p:sp>
      <p:sp>
        <p:nvSpPr>
          <p:cNvPr id="22" name="Free-form: Shape 11">
            <a:extLst>
              <a:ext uri="{FF2B5EF4-FFF2-40B4-BE49-F238E27FC236}">
                <a16:creationId xmlns:a16="http://schemas.microsoft.com/office/drawing/2014/main" id="{055A3101-6987-F5BF-FC89-A37C5C54D621}"/>
              </a:ext>
            </a:extLst>
          </p:cNvPr>
          <p:cNvSpPr>
            <a:spLocks noChangeAspect="1"/>
          </p:cNvSpPr>
          <p:nvPr/>
        </p:nvSpPr>
        <p:spPr>
          <a:xfrm>
            <a:off x="7653859" y="4784332"/>
            <a:ext cx="1261777" cy="1163690"/>
          </a:xfrm>
          <a:custGeom>
            <a:avLst/>
            <a:gdLst>
              <a:gd name="connsiteX0" fmla="*/ 3528000 w 3600000"/>
              <a:gd name="connsiteY0" fmla="*/ 2350594 h 3600000"/>
              <a:gd name="connsiteX1" fmla="*/ 3600000 w 3600000"/>
              <a:gd name="connsiteY1" fmla="*/ 2350594 h 3600000"/>
              <a:gd name="connsiteX2" fmla="*/ 3600000 w 3600000"/>
              <a:gd name="connsiteY2" fmla="*/ 3508956 h 3600000"/>
              <a:gd name="connsiteX3" fmla="*/ 3508956 w 3600000"/>
              <a:gd name="connsiteY3" fmla="*/ 3600000 h 3600000"/>
              <a:gd name="connsiteX4" fmla="*/ 2350595 w 3600000"/>
              <a:gd name="connsiteY4" fmla="*/ 3600000 h 3600000"/>
              <a:gd name="connsiteX5" fmla="*/ 2350595 w 3600000"/>
              <a:gd name="connsiteY5" fmla="*/ 3528000 h 3600000"/>
              <a:gd name="connsiteX6" fmla="*/ 3440598 w 3600000"/>
              <a:gd name="connsiteY6" fmla="*/ 3528000 h 3600000"/>
              <a:gd name="connsiteX7" fmla="*/ 3528000 w 3600000"/>
              <a:gd name="connsiteY7" fmla="*/ 3440598 h 3600000"/>
              <a:gd name="connsiteX8" fmla="*/ 0 w 3600000"/>
              <a:gd name="connsiteY8" fmla="*/ 2350594 h 3600000"/>
              <a:gd name="connsiteX9" fmla="*/ 72000 w 3600000"/>
              <a:gd name="connsiteY9" fmla="*/ 2350594 h 3600000"/>
              <a:gd name="connsiteX10" fmla="*/ 72000 w 3600000"/>
              <a:gd name="connsiteY10" fmla="*/ 3440598 h 3600000"/>
              <a:gd name="connsiteX11" fmla="*/ 159402 w 3600000"/>
              <a:gd name="connsiteY11" fmla="*/ 3528000 h 3600000"/>
              <a:gd name="connsiteX12" fmla="*/ 1249407 w 3600000"/>
              <a:gd name="connsiteY12" fmla="*/ 3528000 h 3600000"/>
              <a:gd name="connsiteX13" fmla="*/ 1249407 w 3600000"/>
              <a:gd name="connsiteY13" fmla="*/ 3600000 h 3600000"/>
              <a:gd name="connsiteX14" fmla="*/ 91044 w 3600000"/>
              <a:gd name="connsiteY14" fmla="*/ 3600000 h 3600000"/>
              <a:gd name="connsiteX15" fmla="*/ 0 w 3600000"/>
              <a:gd name="connsiteY15" fmla="*/ 3508956 h 3600000"/>
              <a:gd name="connsiteX16" fmla="*/ 2350595 w 3600000"/>
              <a:gd name="connsiteY16" fmla="*/ 0 h 3600000"/>
              <a:gd name="connsiteX17" fmla="*/ 3508956 w 3600000"/>
              <a:gd name="connsiteY17" fmla="*/ 0 h 3600000"/>
              <a:gd name="connsiteX18" fmla="*/ 3600000 w 3600000"/>
              <a:gd name="connsiteY18" fmla="*/ 91044 h 3600000"/>
              <a:gd name="connsiteX19" fmla="*/ 3600000 w 3600000"/>
              <a:gd name="connsiteY19" fmla="*/ 1249406 h 3600000"/>
              <a:gd name="connsiteX20" fmla="*/ 3528000 w 3600000"/>
              <a:gd name="connsiteY20" fmla="*/ 1249406 h 3600000"/>
              <a:gd name="connsiteX21" fmla="*/ 3528000 w 3600000"/>
              <a:gd name="connsiteY21" fmla="*/ 159402 h 3600000"/>
              <a:gd name="connsiteX22" fmla="*/ 3440598 w 3600000"/>
              <a:gd name="connsiteY22" fmla="*/ 72000 h 3600000"/>
              <a:gd name="connsiteX23" fmla="*/ 2350595 w 3600000"/>
              <a:gd name="connsiteY23" fmla="*/ 72000 h 3600000"/>
              <a:gd name="connsiteX24" fmla="*/ 91044 w 3600000"/>
              <a:gd name="connsiteY24" fmla="*/ 0 h 3600000"/>
              <a:gd name="connsiteX25" fmla="*/ 1249407 w 3600000"/>
              <a:gd name="connsiteY25" fmla="*/ 0 h 3600000"/>
              <a:gd name="connsiteX26" fmla="*/ 1249407 w 3600000"/>
              <a:gd name="connsiteY26" fmla="*/ 72000 h 3600000"/>
              <a:gd name="connsiteX27" fmla="*/ 159402 w 3600000"/>
              <a:gd name="connsiteY27" fmla="*/ 72000 h 3600000"/>
              <a:gd name="connsiteX28" fmla="*/ 72000 w 3600000"/>
              <a:gd name="connsiteY28" fmla="*/ 159402 h 3600000"/>
              <a:gd name="connsiteX29" fmla="*/ 72000 w 3600000"/>
              <a:gd name="connsiteY29" fmla="*/ 1249406 h 3600000"/>
              <a:gd name="connsiteX30" fmla="*/ 0 w 3600000"/>
              <a:gd name="connsiteY30" fmla="*/ 1249406 h 3600000"/>
              <a:gd name="connsiteX31" fmla="*/ 0 w 3600000"/>
              <a:gd name="connsiteY31" fmla="*/ 91044 h 3600000"/>
              <a:gd name="connsiteX32" fmla="*/ 91044 w 3600000"/>
              <a:gd name="connsiteY32" fmla="*/ 0 h 36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600000" h="3600000">
                <a:moveTo>
                  <a:pt x="3528000" y="2350594"/>
                </a:moveTo>
                <a:lnTo>
                  <a:pt x="3600000" y="2350594"/>
                </a:lnTo>
                <a:lnTo>
                  <a:pt x="3600000" y="3508956"/>
                </a:lnTo>
                <a:cubicBezTo>
                  <a:pt x="3600000" y="3559238"/>
                  <a:pt x="3559238" y="3600000"/>
                  <a:pt x="3508956" y="3600000"/>
                </a:cubicBezTo>
                <a:lnTo>
                  <a:pt x="2350595" y="3600000"/>
                </a:lnTo>
                <a:lnTo>
                  <a:pt x="2350595" y="3528000"/>
                </a:lnTo>
                <a:lnTo>
                  <a:pt x="3440598" y="3528000"/>
                </a:lnTo>
                <a:cubicBezTo>
                  <a:pt x="3488869" y="3528000"/>
                  <a:pt x="3528000" y="3488869"/>
                  <a:pt x="3528000" y="3440598"/>
                </a:cubicBezTo>
                <a:close/>
                <a:moveTo>
                  <a:pt x="0" y="2350594"/>
                </a:moveTo>
                <a:lnTo>
                  <a:pt x="72000" y="2350594"/>
                </a:lnTo>
                <a:lnTo>
                  <a:pt x="72000" y="3440598"/>
                </a:lnTo>
                <a:cubicBezTo>
                  <a:pt x="72000" y="3488869"/>
                  <a:pt x="111131" y="3528000"/>
                  <a:pt x="159402" y="3528000"/>
                </a:cubicBezTo>
                <a:lnTo>
                  <a:pt x="1249407" y="3528000"/>
                </a:lnTo>
                <a:lnTo>
                  <a:pt x="1249407" y="3600000"/>
                </a:lnTo>
                <a:lnTo>
                  <a:pt x="91044" y="3600000"/>
                </a:lnTo>
                <a:cubicBezTo>
                  <a:pt x="40762" y="3600000"/>
                  <a:pt x="0" y="3559238"/>
                  <a:pt x="0" y="3508956"/>
                </a:cubicBezTo>
                <a:close/>
                <a:moveTo>
                  <a:pt x="2350595" y="0"/>
                </a:moveTo>
                <a:lnTo>
                  <a:pt x="3508956" y="0"/>
                </a:lnTo>
                <a:cubicBezTo>
                  <a:pt x="3559238" y="0"/>
                  <a:pt x="3600000" y="40762"/>
                  <a:pt x="3600000" y="91044"/>
                </a:cubicBezTo>
                <a:lnTo>
                  <a:pt x="3600000" y="1249406"/>
                </a:lnTo>
                <a:lnTo>
                  <a:pt x="3528000" y="1249406"/>
                </a:lnTo>
                <a:lnTo>
                  <a:pt x="3528000" y="159402"/>
                </a:lnTo>
                <a:cubicBezTo>
                  <a:pt x="3528000" y="111131"/>
                  <a:pt x="3488869" y="72000"/>
                  <a:pt x="3440598" y="72000"/>
                </a:cubicBezTo>
                <a:lnTo>
                  <a:pt x="2350595" y="72000"/>
                </a:lnTo>
                <a:close/>
                <a:moveTo>
                  <a:pt x="91044" y="0"/>
                </a:moveTo>
                <a:lnTo>
                  <a:pt x="1249407" y="0"/>
                </a:lnTo>
                <a:lnTo>
                  <a:pt x="1249407" y="72000"/>
                </a:lnTo>
                <a:lnTo>
                  <a:pt x="159402" y="72000"/>
                </a:lnTo>
                <a:cubicBezTo>
                  <a:pt x="111131" y="72000"/>
                  <a:pt x="72000" y="111131"/>
                  <a:pt x="72000" y="159402"/>
                </a:cubicBezTo>
                <a:lnTo>
                  <a:pt x="72000" y="1249406"/>
                </a:lnTo>
                <a:lnTo>
                  <a:pt x="0" y="1249406"/>
                </a:lnTo>
                <a:lnTo>
                  <a:pt x="0" y="91044"/>
                </a:lnTo>
                <a:cubicBezTo>
                  <a:pt x="0" y="40762"/>
                  <a:pt x="40762" y="0"/>
                  <a:pt x="91044" y="0"/>
                </a:cubicBezTo>
                <a:close/>
              </a:path>
            </a:pathLst>
          </a:custGeom>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b" anchorCtr="0" forceAA="0" compatLnSpc="1">
            <a:prstTxWarp prst="textNoShape">
              <a:avLst/>
            </a:prstTxWarp>
            <a:noAutofit/>
          </a:bodyPr>
          <a:lstStyle/>
          <a:p>
            <a:pPr algn="ctr">
              <a:lnSpc>
                <a:spcPts val="1600"/>
              </a:lnSpc>
            </a:pPr>
            <a:r>
              <a:rPr lang="fr-FR" sz="1600" b="1" dirty="0">
                <a:solidFill>
                  <a:schemeClr val="tx1"/>
                </a:solidFill>
              </a:rPr>
              <a:t>MARCH </a:t>
            </a:r>
          </a:p>
          <a:p>
            <a:pPr algn="ctr">
              <a:lnSpc>
                <a:spcPts val="1600"/>
              </a:lnSpc>
            </a:pPr>
            <a:r>
              <a:rPr lang="fr-FR" sz="1600" b="1" dirty="0">
                <a:solidFill>
                  <a:schemeClr val="tx1"/>
                </a:solidFill>
              </a:rPr>
              <a:t>2027</a:t>
            </a:r>
          </a:p>
          <a:p>
            <a:pPr algn="ctr">
              <a:lnSpc>
                <a:spcPts val="1600"/>
              </a:lnSpc>
            </a:pPr>
            <a:r>
              <a:rPr lang="fr-FR" sz="1600" dirty="0">
                <a:solidFill>
                  <a:schemeClr val="tx1"/>
                </a:solidFill>
              </a:rPr>
              <a:t>Last application </a:t>
            </a:r>
          </a:p>
        </p:txBody>
      </p:sp>
      <p:sp>
        <p:nvSpPr>
          <p:cNvPr id="23" name="Oval 22">
            <a:extLst>
              <a:ext uri="{FF2B5EF4-FFF2-40B4-BE49-F238E27FC236}">
                <a16:creationId xmlns:a16="http://schemas.microsoft.com/office/drawing/2014/main" id="{81DBDFC6-E51C-7A9E-1BAC-5006005895CE}"/>
              </a:ext>
            </a:extLst>
          </p:cNvPr>
          <p:cNvSpPr>
            <a:spLocks noChangeAspect="1"/>
          </p:cNvSpPr>
          <p:nvPr/>
        </p:nvSpPr>
        <p:spPr>
          <a:xfrm>
            <a:off x="8090850" y="4605092"/>
            <a:ext cx="387795" cy="38779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r>
              <a:rPr lang="fr-FR" sz="1400" b="1" dirty="0"/>
              <a:t>26</a:t>
            </a:r>
          </a:p>
        </p:txBody>
      </p:sp>
    </p:spTree>
    <p:extLst>
      <p:ext uri="{BB962C8B-B14F-4D97-AF65-F5344CB8AC3E}">
        <p14:creationId xmlns:p14="http://schemas.microsoft.com/office/powerpoint/2010/main" val="23457839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5E15A5E-913E-E522-7E1E-7B5FBDA7602A}"/>
              </a:ext>
            </a:extLst>
          </p:cNvPr>
          <p:cNvSpPr>
            <a:spLocks noGrp="1"/>
          </p:cNvSpPr>
          <p:nvPr>
            <p:ph type="body" sz="quarter" idx="21"/>
          </p:nvPr>
        </p:nvSpPr>
        <p:spPr>
          <a:xfrm>
            <a:off x="1149785" y="3523120"/>
            <a:ext cx="3009014" cy="2579967"/>
          </a:xfrm>
        </p:spPr>
        <p:txBody>
          <a:bodyPr/>
          <a:lstStyle/>
          <a:p>
            <a:pPr marL="0" indent="0">
              <a:buNone/>
            </a:pPr>
            <a:r>
              <a:rPr lang="en-GB" dirty="0"/>
              <a:t>Total reach of published media in the UK.</a:t>
            </a:r>
          </a:p>
          <a:p>
            <a:pPr marL="0" indent="0">
              <a:buNone/>
            </a:pPr>
            <a:r>
              <a:rPr lang="en-GB" dirty="0"/>
              <a:t>Coverage of GB 15+ population or 48.6m people, 52% reached by print.</a:t>
            </a:r>
          </a:p>
          <a:p>
            <a:endParaRPr lang="en-GB" dirty="0"/>
          </a:p>
        </p:txBody>
      </p:sp>
      <p:sp>
        <p:nvSpPr>
          <p:cNvPr id="4" name="Title 3">
            <a:extLst>
              <a:ext uri="{FF2B5EF4-FFF2-40B4-BE49-F238E27FC236}">
                <a16:creationId xmlns:a16="http://schemas.microsoft.com/office/drawing/2014/main" id="{9B967175-158B-6CE3-0D40-D87ED3576F59}"/>
              </a:ext>
            </a:extLst>
          </p:cNvPr>
          <p:cNvSpPr>
            <a:spLocks noGrp="1"/>
          </p:cNvSpPr>
          <p:nvPr>
            <p:ph type="title"/>
          </p:nvPr>
        </p:nvSpPr>
        <p:spPr>
          <a:xfrm>
            <a:off x="485999" y="414000"/>
            <a:ext cx="9372704" cy="475686"/>
          </a:xfrm>
        </p:spPr>
        <p:txBody>
          <a:bodyPr/>
          <a:lstStyle/>
          <a:p>
            <a:r>
              <a:rPr lang="en-GB" dirty="0"/>
              <a:t>Magazines are alive and well in the uk</a:t>
            </a:r>
          </a:p>
        </p:txBody>
      </p:sp>
      <p:sp>
        <p:nvSpPr>
          <p:cNvPr id="7" name="Text Placeholder 6">
            <a:extLst>
              <a:ext uri="{FF2B5EF4-FFF2-40B4-BE49-F238E27FC236}">
                <a16:creationId xmlns:a16="http://schemas.microsoft.com/office/drawing/2014/main" id="{868DDCEB-9C4A-CC61-0073-FE6021A3C119}"/>
              </a:ext>
            </a:extLst>
          </p:cNvPr>
          <p:cNvSpPr>
            <a:spLocks noGrp="1"/>
          </p:cNvSpPr>
          <p:nvPr>
            <p:ph type="body" sz="quarter" idx="24"/>
          </p:nvPr>
        </p:nvSpPr>
        <p:spPr>
          <a:xfrm>
            <a:off x="4585477" y="3523120"/>
            <a:ext cx="3009014" cy="2579968"/>
          </a:xfrm>
        </p:spPr>
        <p:txBody>
          <a:bodyPr/>
          <a:lstStyle/>
          <a:p>
            <a:pPr marL="0" indent="0">
              <a:buNone/>
            </a:pPr>
            <a:r>
              <a:rPr lang="en-GB" dirty="0"/>
              <a:t>90% of adults in PAMCo’s 2024 release agree that they trust what they read in their preferred magazines across print and digital.</a:t>
            </a:r>
          </a:p>
          <a:p>
            <a:endParaRPr lang="en-GB" dirty="0"/>
          </a:p>
        </p:txBody>
      </p:sp>
      <p:sp>
        <p:nvSpPr>
          <p:cNvPr id="8" name="Text Placeholder 7">
            <a:extLst>
              <a:ext uri="{FF2B5EF4-FFF2-40B4-BE49-F238E27FC236}">
                <a16:creationId xmlns:a16="http://schemas.microsoft.com/office/drawing/2014/main" id="{D08B4206-A5A3-AFF2-012E-0810E10EEF2F}"/>
              </a:ext>
            </a:extLst>
          </p:cNvPr>
          <p:cNvSpPr>
            <a:spLocks noGrp="1"/>
          </p:cNvSpPr>
          <p:nvPr>
            <p:ph type="body" sz="quarter" idx="25"/>
          </p:nvPr>
        </p:nvSpPr>
        <p:spPr>
          <a:xfrm>
            <a:off x="8021169" y="3523120"/>
            <a:ext cx="3009014" cy="2579968"/>
          </a:xfrm>
        </p:spPr>
        <p:txBody>
          <a:bodyPr/>
          <a:lstStyle/>
          <a:p>
            <a:pPr marL="0" indent="0">
              <a:buNone/>
            </a:pPr>
            <a:r>
              <a:rPr lang="en-GB" dirty="0"/>
              <a:t>72% of adults in the UK are reading print and online magazine content every month according to PAMCo.</a:t>
            </a:r>
          </a:p>
          <a:p>
            <a:pPr marL="0" indent="0">
              <a:buNone/>
            </a:pPr>
            <a:r>
              <a:rPr lang="en-GB" dirty="0"/>
              <a:t>Multiplatform magazines remain a large, attractive and addressable audience for advertisers.</a:t>
            </a:r>
          </a:p>
        </p:txBody>
      </p:sp>
      <p:sp>
        <p:nvSpPr>
          <p:cNvPr id="9" name="Slide Number Placeholder 8">
            <a:extLst>
              <a:ext uri="{FF2B5EF4-FFF2-40B4-BE49-F238E27FC236}">
                <a16:creationId xmlns:a16="http://schemas.microsoft.com/office/drawing/2014/main" id="{B8CA49EE-8720-860F-864C-948AD862E4C6}"/>
              </a:ext>
            </a:extLst>
          </p:cNvPr>
          <p:cNvSpPr>
            <a:spLocks noGrp="1"/>
          </p:cNvSpPr>
          <p:nvPr>
            <p:ph type="sldNum" sz="quarter" idx="15"/>
          </p:nvPr>
        </p:nvSpPr>
        <p:spPr/>
        <p:txBody>
          <a:bodyPr/>
          <a:lstStyle/>
          <a:p>
            <a:fld id="{3787542D-5C6B-4EB3-96EB-9B37C3D5D2F8}" type="slidenum">
              <a:rPr lang="en-GB" smtClean="0"/>
              <a:t>3</a:t>
            </a:fld>
            <a:endParaRPr lang="en-GB" dirty="0"/>
          </a:p>
        </p:txBody>
      </p:sp>
      <p:sp>
        <p:nvSpPr>
          <p:cNvPr id="10" name="Text Placeholder 9">
            <a:extLst>
              <a:ext uri="{FF2B5EF4-FFF2-40B4-BE49-F238E27FC236}">
                <a16:creationId xmlns:a16="http://schemas.microsoft.com/office/drawing/2014/main" id="{200B2E2C-39DB-216B-DA30-5C42E9AF885C}"/>
              </a:ext>
            </a:extLst>
          </p:cNvPr>
          <p:cNvSpPr>
            <a:spLocks noGrp="1"/>
          </p:cNvSpPr>
          <p:nvPr>
            <p:ph type="body" sz="quarter" idx="11"/>
          </p:nvPr>
        </p:nvSpPr>
        <p:spPr/>
        <p:txBody>
          <a:bodyPr/>
          <a:lstStyle/>
          <a:p>
            <a:endParaRPr lang="en-GB" dirty="0"/>
          </a:p>
        </p:txBody>
      </p:sp>
      <p:sp>
        <p:nvSpPr>
          <p:cNvPr id="11" name="Text Placeholder 10">
            <a:extLst>
              <a:ext uri="{FF2B5EF4-FFF2-40B4-BE49-F238E27FC236}">
                <a16:creationId xmlns:a16="http://schemas.microsoft.com/office/drawing/2014/main" id="{E07542A7-DDA7-E48D-8C90-F0B37737C1D0}"/>
              </a:ext>
            </a:extLst>
          </p:cNvPr>
          <p:cNvSpPr>
            <a:spLocks noGrp="1"/>
          </p:cNvSpPr>
          <p:nvPr>
            <p:ph type="body" sz="quarter" idx="12"/>
          </p:nvPr>
        </p:nvSpPr>
        <p:spPr/>
        <p:txBody>
          <a:bodyPr/>
          <a:lstStyle/>
          <a:p>
            <a:r>
              <a:rPr lang="en-GB" sz="1100" dirty="0"/>
              <a:t>Source:  PAMCo, May 2024</a:t>
            </a:r>
          </a:p>
        </p:txBody>
      </p:sp>
      <p:sp>
        <p:nvSpPr>
          <p:cNvPr id="14" name="Text Placeholder 8">
            <a:extLst>
              <a:ext uri="{FF2B5EF4-FFF2-40B4-BE49-F238E27FC236}">
                <a16:creationId xmlns:a16="http://schemas.microsoft.com/office/drawing/2014/main" id="{88302CC3-DC63-3FDF-6838-AF226F43C704}"/>
              </a:ext>
            </a:extLst>
          </p:cNvPr>
          <p:cNvSpPr txBox="1">
            <a:spLocks/>
          </p:cNvSpPr>
          <p:nvPr/>
        </p:nvSpPr>
        <p:spPr>
          <a:xfrm>
            <a:off x="1068064" y="2303005"/>
            <a:ext cx="2962041" cy="1031875"/>
          </a:xfrm>
          <a:prstGeom prst="rect">
            <a:avLst/>
          </a:prstGeom>
          <a:solidFill>
            <a:srgbClr val="FFFFFF"/>
          </a:solidFill>
        </p:spPr>
        <p:txBody>
          <a:bodyPr wrap="square" lIns="288000" anchor="ctr"/>
          <a:lstStyle>
            <a:lvl1pPr marL="0" indent="0" algn="l" defTabSz="914400" rtl="0" eaLnBrk="1" latinLnBrk="0" hangingPunct="1">
              <a:lnSpc>
                <a:spcPct val="90000"/>
              </a:lnSpc>
              <a:spcBef>
                <a:spcPts val="1000"/>
              </a:spcBef>
              <a:buFont typeface="Arial" panose="020B0604020202020204" pitchFamily="34" charset="0"/>
              <a:buNone/>
              <a:defRPr sz="54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5400" b="1" i="0" u="none" strike="noStrike" kern="1200" cap="none" spc="0" normalizeH="0" baseline="0" noProof="0" dirty="0">
                <a:ln>
                  <a:noFill/>
                </a:ln>
                <a:solidFill>
                  <a:srgbClr val="E32019"/>
                </a:solidFill>
                <a:effectLst/>
                <a:uLnTx/>
                <a:uFillTx/>
                <a:latin typeface="Calibri"/>
                <a:ea typeface="+mn-ea"/>
                <a:cs typeface="+mn-cs"/>
              </a:rPr>
              <a:t>89</a:t>
            </a:r>
            <a:r>
              <a:rPr kumimoji="0" lang="en-GB" sz="5400" b="1" i="0" u="none" strike="noStrike" kern="1200" cap="none" spc="0" normalizeH="0" baseline="30000" noProof="0" dirty="0">
                <a:ln>
                  <a:noFill/>
                </a:ln>
                <a:solidFill>
                  <a:srgbClr val="E32019"/>
                </a:solidFill>
                <a:effectLst/>
                <a:uLnTx/>
                <a:uFillTx/>
                <a:latin typeface="Calibri"/>
                <a:ea typeface="+mn-ea"/>
                <a:cs typeface="+mn-cs"/>
              </a:rPr>
              <a:t>%</a:t>
            </a:r>
          </a:p>
        </p:txBody>
      </p:sp>
      <p:sp>
        <p:nvSpPr>
          <p:cNvPr id="15" name="Common_ground" descr="{&quot;Key&quot;:&quot;POWER_USER_SHAPE_ICON&quot;,&quot;Value&quot;:&quot;POWER_USER_SHAPE_ICON_STYLE_1&quot;}">
            <a:extLst>
              <a:ext uri="{FF2B5EF4-FFF2-40B4-BE49-F238E27FC236}">
                <a16:creationId xmlns:a16="http://schemas.microsoft.com/office/drawing/2014/main" id="{A8F88923-CDC3-0936-43B2-328FE39677B3}"/>
              </a:ext>
            </a:extLst>
          </p:cNvPr>
          <p:cNvSpPr>
            <a:spLocks noChangeAspect="1" noEditPoints="1"/>
          </p:cNvSpPr>
          <p:nvPr>
            <p:custDataLst>
              <p:tags r:id="rId1"/>
            </p:custDataLst>
          </p:nvPr>
        </p:nvSpPr>
        <p:spPr bwMode="auto">
          <a:xfrm>
            <a:off x="2756194" y="2198704"/>
            <a:ext cx="1121429" cy="961826"/>
          </a:xfrm>
          <a:custGeom>
            <a:avLst/>
            <a:gdLst>
              <a:gd name="T0" fmla="*/ 617 w 1112"/>
              <a:gd name="T1" fmla="*/ 412 h 954"/>
              <a:gd name="T2" fmla="*/ 625 w 1112"/>
              <a:gd name="T3" fmla="*/ 482 h 954"/>
              <a:gd name="T4" fmla="*/ 561 w 1112"/>
              <a:gd name="T5" fmla="*/ 453 h 954"/>
              <a:gd name="T6" fmla="*/ 501 w 1112"/>
              <a:gd name="T7" fmla="*/ 484 h 954"/>
              <a:gd name="T8" fmla="*/ 494 w 1112"/>
              <a:gd name="T9" fmla="*/ 475 h 954"/>
              <a:gd name="T10" fmla="*/ 459 w 1112"/>
              <a:gd name="T11" fmla="*/ 368 h 954"/>
              <a:gd name="T12" fmla="*/ 463 w 1112"/>
              <a:gd name="T13" fmla="*/ 355 h 954"/>
              <a:gd name="T14" fmla="*/ 554 w 1112"/>
              <a:gd name="T15" fmla="*/ 289 h 954"/>
              <a:gd name="T16" fmla="*/ 595 w 1112"/>
              <a:gd name="T17" fmla="*/ 346 h 954"/>
              <a:gd name="T18" fmla="*/ 665 w 1112"/>
              <a:gd name="T19" fmla="*/ 360 h 954"/>
              <a:gd name="T20" fmla="*/ 1049 w 1112"/>
              <a:gd name="T21" fmla="*/ 459 h 954"/>
              <a:gd name="T22" fmla="*/ 713 w 1112"/>
              <a:gd name="T23" fmla="*/ 103 h 954"/>
              <a:gd name="T24" fmla="*/ 415 w 1112"/>
              <a:gd name="T25" fmla="*/ 586 h 954"/>
              <a:gd name="T26" fmla="*/ 346 w 1112"/>
              <a:gd name="T27" fmla="*/ 794 h 954"/>
              <a:gd name="T28" fmla="*/ 300 w 1112"/>
              <a:gd name="T29" fmla="*/ 709 h 954"/>
              <a:gd name="T30" fmla="*/ 183 w 1112"/>
              <a:gd name="T31" fmla="*/ 697 h 954"/>
              <a:gd name="T32" fmla="*/ 123 w 1112"/>
              <a:gd name="T33" fmla="*/ 614 h 954"/>
              <a:gd name="T34" fmla="*/ 119 w 1112"/>
              <a:gd name="T35" fmla="*/ 584 h 954"/>
              <a:gd name="T36" fmla="*/ 108 w 1112"/>
              <a:gd name="T37" fmla="*/ 526 h 954"/>
              <a:gd name="T38" fmla="*/ 86 w 1112"/>
              <a:gd name="T39" fmla="*/ 489 h 954"/>
              <a:gd name="T40" fmla="*/ 64 w 1112"/>
              <a:gd name="T41" fmla="*/ 448 h 954"/>
              <a:gd name="T42" fmla="*/ 117 w 1112"/>
              <a:gd name="T43" fmla="*/ 360 h 954"/>
              <a:gd name="T44" fmla="*/ 399 w 1112"/>
              <a:gd name="T45" fmla="*/ 54 h 954"/>
              <a:gd name="T46" fmla="*/ 615 w 1112"/>
              <a:gd name="T47" fmla="*/ 72 h 954"/>
              <a:gd name="T48" fmla="*/ 141 w 1112"/>
              <a:gd name="T49" fmla="*/ 110 h 954"/>
              <a:gd name="T50" fmla="*/ 21 w 1112"/>
              <a:gd name="T51" fmla="*/ 418 h 954"/>
              <a:gd name="T52" fmla="*/ 51 w 1112"/>
              <a:gd name="T53" fmla="*/ 535 h 954"/>
              <a:gd name="T54" fmla="*/ 89 w 1112"/>
              <a:gd name="T55" fmla="*/ 656 h 954"/>
              <a:gd name="T56" fmla="*/ 252 w 1112"/>
              <a:gd name="T57" fmla="*/ 743 h 954"/>
              <a:gd name="T58" fmla="*/ 357 w 1112"/>
              <a:gd name="T59" fmla="*/ 846 h 954"/>
              <a:gd name="T60" fmla="*/ 667 w 1112"/>
              <a:gd name="T61" fmla="*/ 684 h 954"/>
              <a:gd name="T62" fmla="*/ 737 w 1112"/>
              <a:gd name="T63" fmla="*/ 323 h 954"/>
              <a:gd name="T64" fmla="*/ 932 w 1112"/>
              <a:gd name="T65" fmla="*/ 248 h 954"/>
              <a:gd name="T66" fmla="*/ 1000 w 1112"/>
              <a:gd name="T67" fmla="*/ 481 h 954"/>
              <a:gd name="T68" fmla="*/ 1051 w 1112"/>
              <a:gd name="T69" fmla="*/ 579 h 954"/>
              <a:gd name="T70" fmla="*/ 1005 w 1112"/>
              <a:gd name="T71" fmla="*/ 605 h 954"/>
              <a:gd name="T72" fmla="*/ 1001 w 1112"/>
              <a:gd name="T73" fmla="*/ 657 h 954"/>
              <a:gd name="T74" fmla="*/ 998 w 1112"/>
              <a:gd name="T75" fmla="*/ 702 h 954"/>
              <a:gd name="T76" fmla="*/ 970 w 1112"/>
              <a:gd name="T77" fmla="*/ 758 h 954"/>
              <a:gd name="T78" fmla="*/ 841 w 1112"/>
              <a:gd name="T79" fmla="*/ 791 h 954"/>
              <a:gd name="T80" fmla="*/ 802 w 1112"/>
              <a:gd name="T81" fmla="*/ 867 h 954"/>
              <a:gd name="T82" fmla="*/ 546 w 1112"/>
              <a:gd name="T83" fmla="*/ 848 h 954"/>
              <a:gd name="T84" fmla="*/ 518 w 1112"/>
              <a:gd name="T85" fmla="*/ 896 h 954"/>
              <a:gd name="T86" fmla="*/ 854 w 1112"/>
              <a:gd name="T87" fmla="*/ 875 h 954"/>
              <a:gd name="T88" fmla="*/ 928 w 1112"/>
              <a:gd name="T89" fmla="*/ 853 h 954"/>
              <a:gd name="T90" fmla="*/ 1048 w 1112"/>
              <a:gd name="T91" fmla="*/ 683 h 954"/>
              <a:gd name="T92" fmla="*/ 1099 w 1112"/>
              <a:gd name="T93" fmla="*/ 604 h 954"/>
              <a:gd name="T94" fmla="*/ 1049 w 1112"/>
              <a:gd name="T95" fmla="*/ 459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2" h="954">
                <a:moveTo>
                  <a:pt x="663" y="368"/>
                </a:moveTo>
                <a:lnTo>
                  <a:pt x="617" y="412"/>
                </a:lnTo>
                <a:lnTo>
                  <a:pt x="628" y="475"/>
                </a:lnTo>
                <a:cubicBezTo>
                  <a:pt x="629" y="478"/>
                  <a:pt x="628" y="481"/>
                  <a:pt x="625" y="482"/>
                </a:cubicBezTo>
                <a:cubicBezTo>
                  <a:pt x="623" y="484"/>
                  <a:pt x="620" y="484"/>
                  <a:pt x="618" y="483"/>
                </a:cubicBezTo>
                <a:lnTo>
                  <a:pt x="561" y="453"/>
                </a:lnTo>
                <a:lnTo>
                  <a:pt x="504" y="483"/>
                </a:lnTo>
                <a:cubicBezTo>
                  <a:pt x="503" y="484"/>
                  <a:pt x="502" y="484"/>
                  <a:pt x="501" y="484"/>
                </a:cubicBezTo>
                <a:cubicBezTo>
                  <a:pt x="499" y="484"/>
                  <a:pt x="498" y="483"/>
                  <a:pt x="497" y="482"/>
                </a:cubicBezTo>
                <a:cubicBezTo>
                  <a:pt x="494" y="481"/>
                  <a:pt x="493" y="478"/>
                  <a:pt x="494" y="475"/>
                </a:cubicBezTo>
                <a:lnTo>
                  <a:pt x="505" y="412"/>
                </a:lnTo>
                <a:lnTo>
                  <a:pt x="459" y="368"/>
                </a:lnTo>
                <a:cubicBezTo>
                  <a:pt x="457" y="366"/>
                  <a:pt x="456" y="363"/>
                  <a:pt x="457" y="360"/>
                </a:cubicBezTo>
                <a:cubicBezTo>
                  <a:pt x="458" y="357"/>
                  <a:pt x="460" y="356"/>
                  <a:pt x="463" y="355"/>
                </a:cubicBezTo>
                <a:lnTo>
                  <a:pt x="527" y="346"/>
                </a:lnTo>
                <a:lnTo>
                  <a:pt x="554" y="289"/>
                </a:lnTo>
                <a:cubicBezTo>
                  <a:pt x="557" y="284"/>
                  <a:pt x="565" y="283"/>
                  <a:pt x="568" y="289"/>
                </a:cubicBezTo>
                <a:lnTo>
                  <a:pt x="595" y="346"/>
                </a:lnTo>
                <a:lnTo>
                  <a:pt x="659" y="355"/>
                </a:lnTo>
                <a:cubicBezTo>
                  <a:pt x="662" y="356"/>
                  <a:pt x="664" y="357"/>
                  <a:pt x="665" y="360"/>
                </a:cubicBezTo>
                <a:cubicBezTo>
                  <a:pt x="666" y="363"/>
                  <a:pt x="665" y="366"/>
                  <a:pt x="663" y="368"/>
                </a:cubicBezTo>
                <a:close/>
                <a:moveTo>
                  <a:pt x="1049" y="459"/>
                </a:moveTo>
                <a:cubicBezTo>
                  <a:pt x="1057" y="363"/>
                  <a:pt x="1030" y="278"/>
                  <a:pt x="971" y="213"/>
                </a:cubicBezTo>
                <a:cubicBezTo>
                  <a:pt x="909" y="143"/>
                  <a:pt x="815" y="104"/>
                  <a:pt x="713" y="103"/>
                </a:cubicBezTo>
                <a:cubicBezTo>
                  <a:pt x="557" y="103"/>
                  <a:pt x="379" y="205"/>
                  <a:pt x="375" y="426"/>
                </a:cubicBezTo>
                <a:cubicBezTo>
                  <a:pt x="374" y="482"/>
                  <a:pt x="387" y="538"/>
                  <a:pt x="415" y="586"/>
                </a:cubicBezTo>
                <a:cubicBezTo>
                  <a:pt x="444" y="634"/>
                  <a:pt x="455" y="684"/>
                  <a:pt x="447" y="771"/>
                </a:cubicBezTo>
                <a:lnTo>
                  <a:pt x="346" y="794"/>
                </a:lnTo>
                <a:cubicBezTo>
                  <a:pt x="326" y="796"/>
                  <a:pt x="313" y="786"/>
                  <a:pt x="310" y="762"/>
                </a:cubicBezTo>
                <a:lnTo>
                  <a:pt x="300" y="709"/>
                </a:lnTo>
                <a:cubicBezTo>
                  <a:pt x="297" y="697"/>
                  <a:pt x="286" y="688"/>
                  <a:pt x="273" y="688"/>
                </a:cubicBezTo>
                <a:lnTo>
                  <a:pt x="183" y="697"/>
                </a:lnTo>
                <a:cubicBezTo>
                  <a:pt x="153" y="697"/>
                  <a:pt x="142" y="685"/>
                  <a:pt x="142" y="655"/>
                </a:cubicBezTo>
                <a:cubicBezTo>
                  <a:pt x="142" y="634"/>
                  <a:pt x="131" y="623"/>
                  <a:pt x="123" y="614"/>
                </a:cubicBezTo>
                <a:cubicBezTo>
                  <a:pt x="114" y="606"/>
                  <a:pt x="113" y="603"/>
                  <a:pt x="114" y="599"/>
                </a:cubicBezTo>
                <a:cubicBezTo>
                  <a:pt x="115" y="594"/>
                  <a:pt x="117" y="588"/>
                  <a:pt x="119" y="584"/>
                </a:cubicBezTo>
                <a:cubicBezTo>
                  <a:pt x="123" y="573"/>
                  <a:pt x="120" y="561"/>
                  <a:pt x="111" y="553"/>
                </a:cubicBezTo>
                <a:cubicBezTo>
                  <a:pt x="104" y="547"/>
                  <a:pt x="101" y="541"/>
                  <a:pt x="108" y="526"/>
                </a:cubicBezTo>
                <a:cubicBezTo>
                  <a:pt x="112" y="519"/>
                  <a:pt x="111" y="510"/>
                  <a:pt x="107" y="502"/>
                </a:cubicBezTo>
                <a:cubicBezTo>
                  <a:pt x="103" y="495"/>
                  <a:pt x="95" y="490"/>
                  <a:pt x="86" y="489"/>
                </a:cubicBezTo>
                <a:cubicBezTo>
                  <a:pt x="70" y="487"/>
                  <a:pt x="63" y="481"/>
                  <a:pt x="61" y="476"/>
                </a:cubicBezTo>
                <a:cubicBezTo>
                  <a:pt x="57" y="468"/>
                  <a:pt x="58" y="457"/>
                  <a:pt x="64" y="448"/>
                </a:cubicBezTo>
                <a:cubicBezTo>
                  <a:pt x="74" y="434"/>
                  <a:pt x="95" y="403"/>
                  <a:pt x="112" y="378"/>
                </a:cubicBezTo>
                <a:cubicBezTo>
                  <a:pt x="116" y="373"/>
                  <a:pt x="117" y="366"/>
                  <a:pt x="117" y="360"/>
                </a:cubicBezTo>
                <a:cubicBezTo>
                  <a:pt x="108" y="276"/>
                  <a:pt x="130" y="201"/>
                  <a:pt x="180" y="145"/>
                </a:cubicBezTo>
                <a:cubicBezTo>
                  <a:pt x="233" y="87"/>
                  <a:pt x="313" y="54"/>
                  <a:pt x="399" y="54"/>
                </a:cubicBezTo>
                <a:cubicBezTo>
                  <a:pt x="454" y="54"/>
                  <a:pt x="505" y="67"/>
                  <a:pt x="549" y="91"/>
                </a:cubicBezTo>
                <a:cubicBezTo>
                  <a:pt x="567" y="84"/>
                  <a:pt x="589" y="78"/>
                  <a:pt x="615" y="72"/>
                </a:cubicBezTo>
                <a:cubicBezTo>
                  <a:pt x="556" y="26"/>
                  <a:pt x="480" y="0"/>
                  <a:pt x="399" y="0"/>
                </a:cubicBezTo>
                <a:cubicBezTo>
                  <a:pt x="297" y="0"/>
                  <a:pt x="203" y="40"/>
                  <a:pt x="141" y="110"/>
                </a:cubicBezTo>
                <a:cubicBezTo>
                  <a:pt x="82" y="175"/>
                  <a:pt x="55" y="260"/>
                  <a:pt x="63" y="356"/>
                </a:cubicBezTo>
                <a:cubicBezTo>
                  <a:pt x="47" y="379"/>
                  <a:pt x="30" y="405"/>
                  <a:pt x="21" y="418"/>
                </a:cubicBezTo>
                <a:cubicBezTo>
                  <a:pt x="3" y="443"/>
                  <a:pt x="0" y="475"/>
                  <a:pt x="14" y="500"/>
                </a:cubicBezTo>
                <a:cubicBezTo>
                  <a:pt x="19" y="510"/>
                  <a:pt x="30" y="525"/>
                  <a:pt x="51" y="535"/>
                </a:cubicBezTo>
                <a:cubicBezTo>
                  <a:pt x="49" y="554"/>
                  <a:pt x="56" y="569"/>
                  <a:pt x="64" y="580"/>
                </a:cubicBezTo>
                <a:cubicBezTo>
                  <a:pt x="52" y="621"/>
                  <a:pt x="75" y="643"/>
                  <a:pt x="89" y="656"/>
                </a:cubicBezTo>
                <a:cubicBezTo>
                  <a:pt x="89" y="716"/>
                  <a:pt x="125" y="752"/>
                  <a:pt x="187" y="750"/>
                </a:cubicBezTo>
                <a:lnTo>
                  <a:pt x="252" y="743"/>
                </a:lnTo>
                <a:lnTo>
                  <a:pt x="257" y="771"/>
                </a:lnTo>
                <a:cubicBezTo>
                  <a:pt x="267" y="822"/>
                  <a:pt x="299" y="856"/>
                  <a:pt x="357" y="846"/>
                </a:cubicBezTo>
                <a:lnTo>
                  <a:pt x="594" y="793"/>
                </a:lnTo>
                <a:cubicBezTo>
                  <a:pt x="665" y="775"/>
                  <a:pt x="670" y="726"/>
                  <a:pt x="667" y="684"/>
                </a:cubicBezTo>
                <a:cubicBezTo>
                  <a:pt x="656" y="587"/>
                  <a:pt x="666" y="534"/>
                  <a:pt x="697" y="483"/>
                </a:cubicBezTo>
                <a:cubicBezTo>
                  <a:pt x="725" y="435"/>
                  <a:pt x="737" y="378"/>
                  <a:pt x="737" y="323"/>
                </a:cubicBezTo>
                <a:cubicBezTo>
                  <a:pt x="737" y="263"/>
                  <a:pt x="722" y="206"/>
                  <a:pt x="692" y="157"/>
                </a:cubicBezTo>
                <a:cubicBezTo>
                  <a:pt x="786" y="151"/>
                  <a:pt x="875" y="185"/>
                  <a:pt x="932" y="248"/>
                </a:cubicBezTo>
                <a:cubicBezTo>
                  <a:pt x="982" y="304"/>
                  <a:pt x="1004" y="379"/>
                  <a:pt x="995" y="463"/>
                </a:cubicBezTo>
                <a:cubicBezTo>
                  <a:pt x="995" y="469"/>
                  <a:pt x="996" y="476"/>
                  <a:pt x="1000" y="481"/>
                </a:cubicBezTo>
                <a:cubicBezTo>
                  <a:pt x="1017" y="506"/>
                  <a:pt x="1038" y="537"/>
                  <a:pt x="1048" y="551"/>
                </a:cubicBezTo>
                <a:cubicBezTo>
                  <a:pt x="1054" y="560"/>
                  <a:pt x="1055" y="571"/>
                  <a:pt x="1051" y="579"/>
                </a:cubicBezTo>
                <a:cubicBezTo>
                  <a:pt x="1049" y="584"/>
                  <a:pt x="1042" y="590"/>
                  <a:pt x="1026" y="592"/>
                </a:cubicBezTo>
                <a:cubicBezTo>
                  <a:pt x="1017" y="593"/>
                  <a:pt x="1009" y="598"/>
                  <a:pt x="1005" y="605"/>
                </a:cubicBezTo>
                <a:cubicBezTo>
                  <a:pt x="1001" y="613"/>
                  <a:pt x="1000" y="622"/>
                  <a:pt x="1004" y="630"/>
                </a:cubicBezTo>
                <a:cubicBezTo>
                  <a:pt x="1011" y="645"/>
                  <a:pt x="1008" y="650"/>
                  <a:pt x="1001" y="657"/>
                </a:cubicBezTo>
                <a:cubicBezTo>
                  <a:pt x="992" y="664"/>
                  <a:pt x="989" y="677"/>
                  <a:pt x="993" y="687"/>
                </a:cubicBezTo>
                <a:cubicBezTo>
                  <a:pt x="995" y="691"/>
                  <a:pt x="997" y="697"/>
                  <a:pt x="998" y="702"/>
                </a:cubicBezTo>
                <a:cubicBezTo>
                  <a:pt x="999" y="706"/>
                  <a:pt x="998" y="709"/>
                  <a:pt x="990" y="717"/>
                </a:cubicBezTo>
                <a:cubicBezTo>
                  <a:pt x="981" y="726"/>
                  <a:pt x="970" y="737"/>
                  <a:pt x="970" y="758"/>
                </a:cubicBezTo>
                <a:cubicBezTo>
                  <a:pt x="970" y="789"/>
                  <a:pt x="959" y="800"/>
                  <a:pt x="930" y="800"/>
                </a:cubicBezTo>
                <a:lnTo>
                  <a:pt x="841" y="791"/>
                </a:lnTo>
                <a:cubicBezTo>
                  <a:pt x="828" y="790"/>
                  <a:pt x="815" y="799"/>
                  <a:pt x="813" y="812"/>
                </a:cubicBezTo>
                <a:lnTo>
                  <a:pt x="802" y="867"/>
                </a:lnTo>
                <a:cubicBezTo>
                  <a:pt x="799" y="889"/>
                  <a:pt x="786" y="899"/>
                  <a:pt x="766" y="897"/>
                </a:cubicBezTo>
                <a:lnTo>
                  <a:pt x="546" y="848"/>
                </a:lnTo>
                <a:lnTo>
                  <a:pt x="464" y="866"/>
                </a:lnTo>
                <a:cubicBezTo>
                  <a:pt x="475" y="879"/>
                  <a:pt x="492" y="889"/>
                  <a:pt x="518" y="896"/>
                </a:cubicBezTo>
                <a:lnTo>
                  <a:pt x="756" y="949"/>
                </a:lnTo>
                <a:cubicBezTo>
                  <a:pt x="780" y="954"/>
                  <a:pt x="843" y="947"/>
                  <a:pt x="854" y="875"/>
                </a:cubicBezTo>
                <a:lnTo>
                  <a:pt x="860" y="846"/>
                </a:lnTo>
                <a:lnTo>
                  <a:pt x="928" y="853"/>
                </a:lnTo>
                <a:cubicBezTo>
                  <a:pt x="988" y="853"/>
                  <a:pt x="1023" y="819"/>
                  <a:pt x="1023" y="759"/>
                </a:cubicBezTo>
                <a:cubicBezTo>
                  <a:pt x="1045" y="740"/>
                  <a:pt x="1059" y="714"/>
                  <a:pt x="1048" y="683"/>
                </a:cubicBezTo>
                <a:cubicBezTo>
                  <a:pt x="1056" y="672"/>
                  <a:pt x="1063" y="657"/>
                  <a:pt x="1061" y="638"/>
                </a:cubicBezTo>
                <a:cubicBezTo>
                  <a:pt x="1082" y="629"/>
                  <a:pt x="1093" y="613"/>
                  <a:pt x="1099" y="604"/>
                </a:cubicBezTo>
                <a:cubicBezTo>
                  <a:pt x="1112" y="578"/>
                  <a:pt x="1109" y="546"/>
                  <a:pt x="1091" y="521"/>
                </a:cubicBezTo>
                <a:cubicBezTo>
                  <a:pt x="1083" y="508"/>
                  <a:pt x="1065" y="482"/>
                  <a:pt x="1049" y="459"/>
                </a:cubicBezTo>
              </a:path>
            </a:pathLst>
          </a:custGeom>
          <a:solidFill>
            <a:srgbClr val="000000"/>
          </a:solidFill>
          <a:ln w="9525">
            <a:noFill/>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fr-FR" sz="1800" b="0" i="0" u="none" strike="noStrike" kern="0" cap="none" spc="0" normalizeH="0" baseline="0" noProof="0" dirty="0">
              <a:ln>
                <a:noFill/>
              </a:ln>
              <a:solidFill>
                <a:srgbClr val="000000"/>
              </a:solidFill>
              <a:effectLst/>
              <a:uLnTx/>
              <a:uFillTx/>
            </a:endParaRPr>
          </a:p>
        </p:txBody>
      </p:sp>
      <p:sp>
        <p:nvSpPr>
          <p:cNvPr id="17" name="Text Placeholder 10">
            <a:extLst>
              <a:ext uri="{FF2B5EF4-FFF2-40B4-BE49-F238E27FC236}">
                <a16:creationId xmlns:a16="http://schemas.microsoft.com/office/drawing/2014/main" id="{0100A4A0-7569-6DA0-B4C6-0B39F0EAFDA8}"/>
              </a:ext>
            </a:extLst>
          </p:cNvPr>
          <p:cNvSpPr txBox="1">
            <a:spLocks/>
          </p:cNvSpPr>
          <p:nvPr/>
        </p:nvSpPr>
        <p:spPr>
          <a:xfrm>
            <a:off x="4513281" y="2303005"/>
            <a:ext cx="2962041" cy="1031875"/>
          </a:xfrm>
          <a:prstGeom prst="rect">
            <a:avLst/>
          </a:prstGeom>
          <a:solidFill>
            <a:srgbClr val="FFFFFF"/>
          </a:solidFill>
        </p:spPr>
        <p:txBody>
          <a:bodyPr wrap="square" lIns="288000" anchor="ctr"/>
          <a:lstStyle>
            <a:lvl1pPr marL="0" indent="0" algn="l" defTabSz="914400" rtl="0" eaLnBrk="1" latinLnBrk="0" hangingPunct="1">
              <a:lnSpc>
                <a:spcPct val="90000"/>
              </a:lnSpc>
              <a:spcBef>
                <a:spcPts val="1000"/>
              </a:spcBef>
              <a:buFont typeface="Arial" panose="020B0604020202020204" pitchFamily="34" charset="0"/>
              <a:buNone/>
              <a:defRPr sz="54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5400" b="1" i="0" u="none" strike="noStrike" kern="1200" cap="none" spc="0" normalizeH="0" baseline="0" noProof="0" dirty="0">
                <a:ln>
                  <a:noFill/>
                </a:ln>
                <a:solidFill>
                  <a:srgbClr val="E32019"/>
                </a:solidFill>
                <a:effectLst/>
                <a:uLnTx/>
                <a:uFillTx/>
                <a:latin typeface="Calibri"/>
                <a:ea typeface="+mn-ea"/>
                <a:cs typeface="+mn-cs"/>
              </a:rPr>
              <a:t>90</a:t>
            </a:r>
            <a:r>
              <a:rPr kumimoji="0" lang="en-GB" sz="5400" b="1" i="0" u="none" strike="noStrike" kern="1200" cap="none" spc="0" normalizeH="0" baseline="30000" noProof="0" dirty="0">
                <a:ln>
                  <a:noFill/>
                </a:ln>
                <a:solidFill>
                  <a:srgbClr val="E32019"/>
                </a:solidFill>
                <a:effectLst/>
                <a:uLnTx/>
                <a:uFillTx/>
                <a:latin typeface="Calibri"/>
                <a:ea typeface="+mn-ea"/>
                <a:cs typeface="+mn-cs"/>
              </a:rPr>
              <a:t>%</a:t>
            </a:r>
          </a:p>
        </p:txBody>
      </p:sp>
      <p:sp>
        <p:nvSpPr>
          <p:cNvPr id="19" name="Text Placeholder 12">
            <a:extLst>
              <a:ext uri="{FF2B5EF4-FFF2-40B4-BE49-F238E27FC236}">
                <a16:creationId xmlns:a16="http://schemas.microsoft.com/office/drawing/2014/main" id="{F6D6FE48-F531-78DD-028F-69E006D05C70}"/>
              </a:ext>
            </a:extLst>
          </p:cNvPr>
          <p:cNvSpPr txBox="1">
            <a:spLocks/>
          </p:cNvSpPr>
          <p:nvPr/>
        </p:nvSpPr>
        <p:spPr>
          <a:xfrm>
            <a:off x="7939448" y="2303005"/>
            <a:ext cx="2962041" cy="1031875"/>
          </a:xfrm>
          <a:prstGeom prst="rect">
            <a:avLst/>
          </a:prstGeom>
          <a:solidFill>
            <a:srgbClr val="FFFFFF"/>
          </a:solidFill>
        </p:spPr>
        <p:txBody>
          <a:bodyPr wrap="square" lIns="288000" anchor="ctr"/>
          <a:lstStyle>
            <a:lvl1pPr marL="0" indent="0" algn="l" defTabSz="914400" rtl="0" eaLnBrk="1" latinLnBrk="0" hangingPunct="1">
              <a:lnSpc>
                <a:spcPct val="90000"/>
              </a:lnSpc>
              <a:spcBef>
                <a:spcPts val="1000"/>
              </a:spcBef>
              <a:buFont typeface="Arial" panose="020B0604020202020204" pitchFamily="34" charset="0"/>
              <a:buNone/>
              <a:defRPr sz="5400" b="1" kern="1200">
                <a:solidFill>
                  <a:schemeClr val="accent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GB" sz="5400" b="1" i="0" u="none" strike="noStrike" kern="1200" cap="none" spc="0" normalizeH="0" baseline="0" noProof="0" dirty="0">
                <a:ln>
                  <a:noFill/>
                </a:ln>
                <a:solidFill>
                  <a:srgbClr val="E32019"/>
                </a:solidFill>
                <a:effectLst/>
                <a:uLnTx/>
                <a:uFillTx/>
                <a:latin typeface="Calibri"/>
                <a:ea typeface="+mn-ea"/>
                <a:cs typeface="+mn-cs"/>
              </a:rPr>
              <a:t>39m</a:t>
            </a:r>
            <a:endParaRPr kumimoji="0" lang="en-GB" sz="5400" b="1" i="0" u="none" strike="noStrike" kern="1200" cap="none" spc="0" normalizeH="0" baseline="30000" noProof="0" dirty="0">
              <a:ln>
                <a:noFill/>
              </a:ln>
              <a:solidFill>
                <a:srgbClr val="E32019"/>
              </a:solidFill>
              <a:effectLst/>
              <a:uLnTx/>
              <a:uFillTx/>
              <a:latin typeface="Calibri"/>
              <a:ea typeface="+mn-ea"/>
              <a:cs typeface="+mn-cs"/>
            </a:endParaRPr>
          </a:p>
        </p:txBody>
      </p:sp>
      <p:grpSp>
        <p:nvGrpSpPr>
          <p:cNvPr id="20" name="Lock7" descr="{&quot;Key&quot;:&quot;POWER_USER_SHAPE_ICON&quot;,&quot;Value&quot;:&quot;POWER_USER_SHAPE_ICON_STYLE_1&quot;}">
            <a:extLst>
              <a:ext uri="{FF2B5EF4-FFF2-40B4-BE49-F238E27FC236}">
                <a16:creationId xmlns:a16="http://schemas.microsoft.com/office/drawing/2014/main" id="{5F84ED68-0A1F-BEE6-83C2-025EA793BAB0}"/>
              </a:ext>
            </a:extLst>
          </p:cNvPr>
          <p:cNvGrpSpPr>
            <a:grpSpLocks noChangeAspect="1"/>
          </p:cNvGrpSpPr>
          <p:nvPr/>
        </p:nvGrpSpPr>
        <p:grpSpPr>
          <a:xfrm>
            <a:off x="6573479" y="2159889"/>
            <a:ext cx="724449" cy="1014222"/>
            <a:chOff x="2052397" y="4225410"/>
            <a:chExt cx="387807" cy="542926"/>
          </a:xfrm>
          <a:solidFill>
            <a:schemeClr val="tx1"/>
          </a:solidFill>
        </p:grpSpPr>
        <p:sp>
          <p:nvSpPr>
            <p:cNvPr id="21" name="Freeform 335">
              <a:extLst>
                <a:ext uri="{FF2B5EF4-FFF2-40B4-BE49-F238E27FC236}">
                  <a16:creationId xmlns:a16="http://schemas.microsoft.com/office/drawing/2014/main" id="{6DC0905F-7F2F-5522-1DFC-8248F777B091}"/>
                </a:ext>
              </a:extLst>
            </p:cNvPr>
            <p:cNvSpPr>
              <a:spLocks/>
            </p:cNvSpPr>
            <p:nvPr/>
          </p:nvSpPr>
          <p:spPr bwMode="auto">
            <a:xfrm>
              <a:off x="2052397" y="4443548"/>
              <a:ext cx="63020" cy="198751"/>
            </a:xfrm>
            <a:custGeom>
              <a:avLst/>
              <a:gdLst>
                <a:gd name="T0" fmla="*/ 179 w 575"/>
                <a:gd name="T1" fmla="*/ 1749 h 1749"/>
                <a:gd name="T2" fmla="*/ 83 w 575"/>
                <a:gd name="T3" fmla="*/ 1679 h 1749"/>
                <a:gd name="T4" fmla="*/ 0 w 575"/>
                <a:gd name="T5" fmla="*/ 1142 h 1749"/>
                <a:gd name="T6" fmla="*/ 384 w 575"/>
                <a:gd name="T7" fmla="*/ 51 h 1749"/>
                <a:gd name="T8" fmla="*/ 525 w 575"/>
                <a:gd name="T9" fmla="*/ 35 h 1749"/>
                <a:gd name="T10" fmla="*/ 541 w 575"/>
                <a:gd name="T11" fmla="*/ 175 h 1749"/>
                <a:gd name="T12" fmla="*/ 200 w 575"/>
                <a:gd name="T13" fmla="*/ 1142 h 1749"/>
                <a:gd name="T14" fmla="*/ 274 w 575"/>
                <a:gd name="T15" fmla="*/ 1618 h 1749"/>
                <a:gd name="T16" fmla="*/ 210 w 575"/>
                <a:gd name="T17" fmla="*/ 1744 h 1749"/>
                <a:gd name="T18" fmla="*/ 179 w 575"/>
                <a:gd name="T19" fmla="*/ 1749 h 17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5" h="1749">
                  <a:moveTo>
                    <a:pt x="179" y="1749"/>
                  </a:moveTo>
                  <a:cubicBezTo>
                    <a:pt x="136" y="1749"/>
                    <a:pt x="97" y="1722"/>
                    <a:pt x="83" y="1679"/>
                  </a:cubicBezTo>
                  <a:cubicBezTo>
                    <a:pt x="28" y="1506"/>
                    <a:pt x="0" y="1325"/>
                    <a:pt x="0" y="1142"/>
                  </a:cubicBezTo>
                  <a:cubicBezTo>
                    <a:pt x="0" y="745"/>
                    <a:pt x="132" y="367"/>
                    <a:pt x="384" y="51"/>
                  </a:cubicBezTo>
                  <a:cubicBezTo>
                    <a:pt x="418" y="8"/>
                    <a:pt x="481" y="0"/>
                    <a:pt x="525" y="35"/>
                  </a:cubicBezTo>
                  <a:cubicBezTo>
                    <a:pt x="567" y="69"/>
                    <a:pt x="575" y="132"/>
                    <a:pt x="541" y="175"/>
                  </a:cubicBezTo>
                  <a:cubicBezTo>
                    <a:pt x="318" y="456"/>
                    <a:pt x="200" y="790"/>
                    <a:pt x="200" y="1142"/>
                  </a:cubicBezTo>
                  <a:cubicBezTo>
                    <a:pt x="200" y="1304"/>
                    <a:pt x="225" y="1465"/>
                    <a:pt x="274" y="1618"/>
                  </a:cubicBezTo>
                  <a:cubicBezTo>
                    <a:pt x="291" y="1671"/>
                    <a:pt x="262" y="1727"/>
                    <a:pt x="210" y="1744"/>
                  </a:cubicBezTo>
                  <a:cubicBezTo>
                    <a:pt x="200" y="1747"/>
                    <a:pt x="189" y="1749"/>
                    <a:pt x="179" y="174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22" name="Freeform 336">
              <a:extLst>
                <a:ext uri="{FF2B5EF4-FFF2-40B4-BE49-F238E27FC236}">
                  <a16:creationId xmlns:a16="http://schemas.microsoft.com/office/drawing/2014/main" id="{6B5ED67D-C7A8-A713-343F-DF31FC6CC42E}"/>
                </a:ext>
              </a:extLst>
            </p:cNvPr>
            <p:cNvSpPr>
              <a:spLocks/>
            </p:cNvSpPr>
            <p:nvPr/>
          </p:nvSpPr>
          <p:spPr bwMode="auto">
            <a:xfrm>
              <a:off x="2066941" y="4651994"/>
              <a:ext cx="29085" cy="24239"/>
            </a:xfrm>
            <a:custGeom>
              <a:avLst/>
              <a:gdLst>
                <a:gd name="T0" fmla="*/ 125 w 239"/>
                <a:gd name="T1" fmla="*/ 225 h 225"/>
                <a:gd name="T2" fmla="*/ 48 w 239"/>
                <a:gd name="T3" fmla="*/ 190 h 225"/>
                <a:gd name="T4" fmla="*/ 27 w 239"/>
                <a:gd name="T5" fmla="*/ 160 h 225"/>
                <a:gd name="T6" fmla="*/ 65 w 239"/>
                <a:gd name="T7" fmla="*/ 24 h 225"/>
                <a:gd name="T8" fmla="*/ 193 w 239"/>
                <a:gd name="T9" fmla="*/ 51 h 225"/>
                <a:gd name="T10" fmla="*/ 211 w 239"/>
                <a:gd name="T11" fmla="*/ 74 h 225"/>
                <a:gd name="T12" fmla="*/ 177 w 239"/>
                <a:gd name="T13" fmla="*/ 211 h 225"/>
                <a:gd name="T14" fmla="*/ 125 w 239"/>
                <a:gd name="T15" fmla="*/ 225 h 2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9" h="225">
                  <a:moveTo>
                    <a:pt x="125" y="225"/>
                  </a:moveTo>
                  <a:cubicBezTo>
                    <a:pt x="97" y="225"/>
                    <a:pt x="68" y="213"/>
                    <a:pt x="48" y="190"/>
                  </a:cubicBezTo>
                  <a:cubicBezTo>
                    <a:pt x="41" y="182"/>
                    <a:pt x="33" y="172"/>
                    <a:pt x="27" y="160"/>
                  </a:cubicBezTo>
                  <a:cubicBezTo>
                    <a:pt x="0" y="112"/>
                    <a:pt x="17" y="51"/>
                    <a:pt x="65" y="24"/>
                  </a:cubicBezTo>
                  <a:cubicBezTo>
                    <a:pt x="110" y="0"/>
                    <a:pt x="164" y="12"/>
                    <a:pt x="193" y="51"/>
                  </a:cubicBezTo>
                  <a:cubicBezTo>
                    <a:pt x="199" y="57"/>
                    <a:pt x="205" y="65"/>
                    <a:pt x="211" y="74"/>
                  </a:cubicBezTo>
                  <a:cubicBezTo>
                    <a:pt x="239" y="121"/>
                    <a:pt x="224" y="183"/>
                    <a:pt x="177" y="211"/>
                  </a:cubicBezTo>
                  <a:cubicBezTo>
                    <a:pt x="161" y="221"/>
                    <a:pt x="143" y="225"/>
                    <a:pt x="125" y="2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23" name="Freeform 337">
              <a:extLst>
                <a:ext uri="{FF2B5EF4-FFF2-40B4-BE49-F238E27FC236}">
                  <a16:creationId xmlns:a16="http://schemas.microsoft.com/office/drawing/2014/main" id="{06DB16AF-9FF2-BCAF-CAB1-B24BAEDBF466}"/>
                </a:ext>
              </a:extLst>
            </p:cNvPr>
            <p:cNvSpPr>
              <a:spLocks/>
            </p:cNvSpPr>
            <p:nvPr/>
          </p:nvSpPr>
          <p:spPr bwMode="auto">
            <a:xfrm>
              <a:off x="2096027" y="4608365"/>
              <a:ext cx="339328" cy="159971"/>
            </a:xfrm>
            <a:custGeom>
              <a:avLst/>
              <a:gdLst>
                <a:gd name="T0" fmla="*/ 1350 w 3069"/>
                <a:gd name="T1" fmla="*/ 1446 h 1446"/>
                <a:gd name="T2" fmla="*/ 37 w 3069"/>
                <a:gd name="T3" fmla="*/ 859 h 1446"/>
                <a:gd name="T4" fmla="*/ 45 w 3069"/>
                <a:gd name="T5" fmla="*/ 718 h 1446"/>
                <a:gd name="T6" fmla="*/ 186 w 3069"/>
                <a:gd name="T7" fmla="*/ 726 h 1446"/>
                <a:gd name="T8" fmla="*/ 1350 w 3069"/>
                <a:gd name="T9" fmla="*/ 1246 h 1446"/>
                <a:gd name="T10" fmla="*/ 2862 w 3069"/>
                <a:gd name="T11" fmla="*/ 85 h 1446"/>
                <a:gd name="T12" fmla="*/ 2984 w 3069"/>
                <a:gd name="T13" fmla="*/ 14 h 1446"/>
                <a:gd name="T14" fmla="*/ 3055 w 3069"/>
                <a:gd name="T15" fmla="*/ 136 h 1446"/>
                <a:gd name="T16" fmla="*/ 1350 w 3069"/>
                <a:gd name="T17" fmla="*/ 1446 h 1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69" h="1446">
                  <a:moveTo>
                    <a:pt x="1350" y="1446"/>
                  </a:moveTo>
                  <a:cubicBezTo>
                    <a:pt x="850" y="1446"/>
                    <a:pt x="371" y="1232"/>
                    <a:pt x="37" y="859"/>
                  </a:cubicBezTo>
                  <a:cubicBezTo>
                    <a:pt x="0" y="818"/>
                    <a:pt x="3" y="755"/>
                    <a:pt x="45" y="718"/>
                  </a:cubicBezTo>
                  <a:cubicBezTo>
                    <a:pt x="86" y="681"/>
                    <a:pt x="149" y="685"/>
                    <a:pt x="186" y="726"/>
                  </a:cubicBezTo>
                  <a:cubicBezTo>
                    <a:pt x="482" y="1057"/>
                    <a:pt x="907" y="1246"/>
                    <a:pt x="1350" y="1246"/>
                  </a:cubicBezTo>
                  <a:cubicBezTo>
                    <a:pt x="2059" y="1246"/>
                    <a:pt x="2681" y="769"/>
                    <a:pt x="2862" y="85"/>
                  </a:cubicBezTo>
                  <a:cubicBezTo>
                    <a:pt x="2875" y="32"/>
                    <a:pt x="2930" y="0"/>
                    <a:pt x="2984" y="14"/>
                  </a:cubicBezTo>
                  <a:cubicBezTo>
                    <a:pt x="3037" y="28"/>
                    <a:pt x="3069" y="83"/>
                    <a:pt x="3055" y="136"/>
                  </a:cubicBezTo>
                  <a:cubicBezTo>
                    <a:pt x="2851" y="908"/>
                    <a:pt x="2150" y="1446"/>
                    <a:pt x="1350" y="144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24" name="Freeform 338">
              <a:extLst>
                <a:ext uri="{FF2B5EF4-FFF2-40B4-BE49-F238E27FC236}">
                  <a16:creationId xmlns:a16="http://schemas.microsoft.com/office/drawing/2014/main" id="{F81216C8-9615-2963-C338-59C5A8B270E2}"/>
                </a:ext>
              </a:extLst>
            </p:cNvPr>
            <p:cNvSpPr>
              <a:spLocks/>
            </p:cNvSpPr>
            <p:nvPr/>
          </p:nvSpPr>
          <p:spPr bwMode="auto">
            <a:xfrm>
              <a:off x="2420811" y="4564738"/>
              <a:ext cx="19390" cy="24239"/>
            </a:xfrm>
            <a:custGeom>
              <a:avLst/>
              <a:gdLst>
                <a:gd name="T0" fmla="*/ 103 w 204"/>
                <a:gd name="T1" fmla="*/ 215 h 215"/>
                <a:gd name="T2" fmla="*/ 98 w 204"/>
                <a:gd name="T3" fmla="*/ 215 h 215"/>
                <a:gd name="T4" fmla="*/ 3 w 204"/>
                <a:gd name="T5" fmla="*/ 111 h 215"/>
                <a:gd name="T6" fmla="*/ 5 w 204"/>
                <a:gd name="T7" fmla="*/ 94 h 215"/>
                <a:gd name="T8" fmla="*/ 104 w 204"/>
                <a:gd name="T9" fmla="*/ 0 h 215"/>
                <a:gd name="T10" fmla="*/ 204 w 204"/>
                <a:gd name="T11" fmla="*/ 100 h 215"/>
                <a:gd name="T12" fmla="*/ 204 w 204"/>
                <a:gd name="T13" fmla="*/ 100 h 215"/>
                <a:gd name="T14" fmla="*/ 202 w 204"/>
                <a:gd name="T15" fmla="*/ 126 h 215"/>
                <a:gd name="T16" fmla="*/ 103 w 204"/>
                <a:gd name="T17" fmla="*/ 215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4" h="215">
                  <a:moveTo>
                    <a:pt x="103" y="215"/>
                  </a:moveTo>
                  <a:cubicBezTo>
                    <a:pt x="101" y="215"/>
                    <a:pt x="100" y="215"/>
                    <a:pt x="98" y="215"/>
                  </a:cubicBezTo>
                  <a:cubicBezTo>
                    <a:pt x="43" y="213"/>
                    <a:pt x="0" y="166"/>
                    <a:pt x="3" y="111"/>
                  </a:cubicBezTo>
                  <a:cubicBezTo>
                    <a:pt x="3" y="105"/>
                    <a:pt x="4" y="100"/>
                    <a:pt x="5" y="94"/>
                  </a:cubicBezTo>
                  <a:cubicBezTo>
                    <a:pt x="8" y="42"/>
                    <a:pt x="51" y="0"/>
                    <a:pt x="104" y="0"/>
                  </a:cubicBezTo>
                  <a:cubicBezTo>
                    <a:pt x="160" y="0"/>
                    <a:pt x="204" y="45"/>
                    <a:pt x="204" y="100"/>
                  </a:cubicBezTo>
                  <a:lnTo>
                    <a:pt x="204" y="100"/>
                  </a:lnTo>
                  <a:cubicBezTo>
                    <a:pt x="204" y="109"/>
                    <a:pt x="203" y="118"/>
                    <a:pt x="202" y="126"/>
                  </a:cubicBezTo>
                  <a:cubicBezTo>
                    <a:pt x="197" y="177"/>
                    <a:pt x="154" y="215"/>
                    <a:pt x="103" y="2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25" name="Freeform 339">
              <a:extLst>
                <a:ext uri="{FF2B5EF4-FFF2-40B4-BE49-F238E27FC236}">
                  <a16:creationId xmlns:a16="http://schemas.microsoft.com/office/drawing/2014/main" id="{87925936-184E-EAD0-8BB0-BDB455DC3310}"/>
                </a:ext>
              </a:extLst>
            </p:cNvPr>
            <p:cNvSpPr>
              <a:spLocks/>
            </p:cNvSpPr>
            <p:nvPr/>
          </p:nvSpPr>
          <p:spPr bwMode="auto">
            <a:xfrm>
              <a:off x="2377184" y="4443548"/>
              <a:ext cx="63020" cy="106646"/>
            </a:xfrm>
            <a:custGeom>
              <a:avLst/>
              <a:gdLst>
                <a:gd name="T0" fmla="*/ 440 w 549"/>
                <a:gd name="T1" fmla="*/ 931 h 931"/>
                <a:gd name="T2" fmla="*/ 342 w 549"/>
                <a:gd name="T3" fmla="*/ 850 h 931"/>
                <a:gd name="T4" fmla="*/ 34 w 549"/>
                <a:gd name="T5" fmla="*/ 174 h 931"/>
                <a:gd name="T6" fmla="*/ 51 w 549"/>
                <a:gd name="T7" fmla="*/ 34 h 931"/>
                <a:gd name="T8" fmla="*/ 191 w 549"/>
                <a:gd name="T9" fmla="*/ 51 h 931"/>
                <a:gd name="T10" fmla="*/ 538 w 549"/>
                <a:gd name="T11" fmla="*/ 813 h 931"/>
                <a:gd name="T12" fmla="*/ 459 w 549"/>
                <a:gd name="T13" fmla="*/ 930 h 931"/>
                <a:gd name="T14" fmla="*/ 440 w 549"/>
                <a:gd name="T15" fmla="*/ 931 h 9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9" h="931">
                  <a:moveTo>
                    <a:pt x="440" y="931"/>
                  </a:moveTo>
                  <a:cubicBezTo>
                    <a:pt x="393" y="931"/>
                    <a:pt x="351" y="898"/>
                    <a:pt x="342" y="850"/>
                  </a:cubicBezTo>
                  <a:cubicBezTo>
                    <a:pt x="296" y="605"/>
                    <a:pt x="189" y="371"/>
                    <a:pt x="34" y="174"/>
                  </a:cubicBezTo>
                  <a:cubicBezTo>
                    <a:pt x="0" y="131"/>
                    <a:pt x="7" y="68"/>
                    <a:pt x="51" y="34"/>
                  </a:cubicBezTo>
                  <a:cubicBezTo>
                    <a:pt x="94" y="0"/>
                    <a:pt x="157" y="7"/>
                    <a:pt x="191" y="51"/>
                  </a:cubicBezTo>
                  <a:cubicBezTo>
                    <a:pt x="367" y="272"/>
                    <a:pt x="486" y="536"/>
                    <a:pt x="538" y="813"/>
                  </a:cubicBezTo>
                  <a:cubicBezTo>
                    <a:pt x="549" y="867"/>
                    <a:pt x="513" y="920"/>
                    <a:pt x="459" y="930"/>
                  </a:cubicBezTo>
                  <a:cubicBezTo>
                    <a:pt x="452" y="931"/>
                    <a:pt x="447" y="931"/>
                    <a:pt x="440" y="9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26" name="Freeform 340">
              <a:extLst>
                <a:ext uri="{FF2B5EF4-FFF2-40B4-BE49-F238E27FC236}">
                  <a16:creationId xmlns:a16="http://schemas.microsoft.com/office/drawing/2014/main" id="{245CC2B6-4170-4901-18BD-C1A8D7F357DC}"/>
                </a:ext>
              </a:extLst>
            </p:cNvPr>
            <p:cNvSpPr>
              <a:spLocks/>
            </p:cNvSpPr>
            <p:nvPr/>
          </p:nvSpPr>
          <p:spPr bwMode="auto">
            <a:xfrm>
              <a:off x="2086332" y="4225410"/>
              <a:ext cx="310243" cy="232682"/>
            </a:xfrm>
            <a:custGeom>
              <a:avLst/>
              <a:gdLst>
                <a:gd name="T0" fmla="*/ 2800 w 2800"/>
                <a:gd name="T1" fmla="*/ 2103 h 2103"/>
                <a:gd name="T2" fmla="*/ 2600 w 2800"/>
                <a:gd name="T3" fmla="*/ 2103 h 2103"/>
                <a:gd name="T4" fmla="*/ 2600 w 2800"/>
                <a:gd name="T5" fmla="*/ 1280 h 2103"/>
                <a:gd name="T6" fmla="*/ 1532 w 2800"/>
                <a:gd name="T7" fmla="*/ 200 h 2103"/>
                <a:gd name="T8" fmla="*/ 1322 w 2800"/>
                <a:gd name="T9" fmla="*/ 200 h 2103"/>
                <a:gd name="T10" fmla="*/ 200 w 2800"/>
                <a:gd name="T11" fmla="*/ 1280 h 2103"/>
                <a:gd name="T12" fmla="*/ 200 w 2800"/>
                <a:gd name="T13" fmla="*/ 2084 h 2103"/>
                <a:gd name="T14" fmla="*/ 0 w 2800"/>
                <a:gd name="T15" fmla="*/ 2084 h 2103"/>
                <a:gd name="T16" fmla="*/ 0 w 2800"/>
                <a:gd name="T17" fmla="*/ 1280 h 2103"/>
                <a:gd name="T18" fmla="*/ 404 w 2800"/>
                <a:gd name="T19" fmla="*/ 367 h 2103"/>
                <a:gd name="T20" fmla="*/ 1322 w 2800"/>
                <a:gd name="T21" fmla="*/ 0 h 2103"/>
                <a:gd name="T22" fmla="*/ 1532 w 2800"/>
                <a:gd name="T23" fmla="*/ 0 h 2103"/>
                <a:gd name="T24" fmla="*/ 2424 w 2800"/>
                <a:gd name="T25" fmla="*/ 369 h 2103"/>
                <a:gd name="T26" fmla="*/ 2800 w 2800"/>
                <a:gd name="T27" fmla="*/ 1280 h 2103"/>
                <a:gd name="T28" fmla="*/ 2800 w 2800"/>
                <a:gd name="T29" fmla="*/ 2103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00" h="2103">
                  <a:moveTo>
                    <a:pt x="2800" y="2103"/>
                  </a:moveTo>
                  <a:lnTo>
                    <a:pt x="2600" y="2103"/>
                  </a:lnTo>
                  <a:lnTo>
                    <a:pt x="2600" y="1280"/>
                  </a:lnTo>
                  <a:cubicBezTo>
                    <a:pt x="2600" y="685"/>
                    <a:pt x="2121" y="200"/>
                    <a:pt x="1532" y="200"/>
                  </a:cubicBezTo>
                  <a:lnTo>
                    <a:pt x="1322" y="200"/>
                  </a:lnTo>
                  <a:cubicBezTo>
                    <a:pt x="714" y="200"/>
                    <a:pt x="200" y="695"/>
                    <a:pt x="200" y="1280"/>
                  </a:cubicBezTo>
                  <a:lnTo>
                    <a:pt x="200" y="2084"/>
                  </a:lnTo>
                  <a:lnTo>
                    <a:pt x="0" y="2084"/>
                  </a:lnTo>
                  <a:lnTo>
                    <a:pt x="0" y="1280"/>
                  </a:lnTo>
                  <a:cubicBezTo>
                    <a:pt x="0" y="935"/>
                    <a:pt x="144" y="611"/>
                    <a:pt x="404" y="367"/>
                  </a:cubicBezTo>
                  <a:cubicBezTo>
                    <a:pt x="654" y="134"/>
                    <a:pt x="989" y="0"/>
                    <a:pt x="1322" y="0"/>
                  </a:cubicBezTo>
                  <a:lnTo>
                    <a:pt x="1532" y="0"/>
                  </a:lnTo>
                  <a:cubicBezTo>
                    <a:pt x="1868" y="0"/>
                    <a:pt x="2185" y="131"/>
                    <a:pt x="2424" y="369"/>
                  </a:cubicBezTo>
                  <a:cubicBezTo>
                    <a:pt x="2666" y="610"/>
                    <a:pt x="2800" y="934"/>
                    <a:pt x="2800" y="1280"/>
                  </a:cubicBezTo>
                  <a:lnTo>
                    <a:pt x="2800" y="2103"/>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27" name="Freeform 341">
              <a:extLst>
                <a:ext uri="{FF2B5EF4-FFF2-40B4-BE49-F238E27FC236}">
                  <a16:creationId xmlns:a16="http://schemas.microsoft.com/office/drawing/2014/main" id="{0A06A1E7-83F2-5A61-36C4-8D8C03A4338A}"/>
                </a:ext>
              </a:extLst>
            </p:cNvPr>
            <p:cNvSpPr>
              <a:spLocks/>
            </p:cNvSpPr>
            <p:nvPr/>
          </p:nvSpPr>
          <p:spPr bwMode="auto">
            <a:xfrm>
              <a:off x="2144502" y="4288427"/>
              <a:ext cx="193902" cy="135731"/>
            </a:xfrm>
            <a:custGeom>
              <a:avLst/>
              <a:gdLst>
                <a:gd name="T0" fmla="*/ 100 w 1787"/>
                <a:gd name="T1" fmla="*/ 1237 h 1237"/>
                <a:gd name="T2" fmla="*/ 0 w 1787"/>
                <a:gd name="T3" fmla="*/ 1137 h 1237"/>
                <a:gd name="T4" fmla="*/ 0 w 1787"/>
                <a:gd name="T5" fmla="*/ 927 h 1237"/>
                <a:gd name="T6" fmla="*/ 893 w 1787"/>
                <a:gd name="T7" fmla="*/ 0 h 1237"/>
                <a:gd name="T8" fmla="*/ 1787 w 1787"/>
                <a:gd name="T9" fmla="*/ 927 h 1237"/>
                <a:gd name="T10" fmla="*/ 1787 w 1787"/>
                <a:gd name="T11" fmla="*/ 1098 h 1237"/>
                <a:gd name="T12" fmla="*/ 1687 w 1787"/>
                <a:gd name="T13" fmla="*/ 1198 h 1237"/>
                <a:gd name="T14" fmla="*/ 1587 w 1787"/>
                <a:gd name="T15" fmla="*/ 1098 h 1237"/>
                <a:gd name="T16" fmla="*/ 1587 w 1787"/>
                <a:gd name="T17" fmla="*/ 927 h 1237"/>
                <a:gd name="T18" fmla="*/ 893 w 1787"/>
                <a:gd name="T19" fmla="*/ 200 h 1237"/>
                <a:gd name="T20" fmla="*/ 200 w 1787"/>
                <a:gd name="T21" fmla="*/ 927 h 1237"/>
                <a:gd name="T22" fmla="*/ 200 w 1787"/>
                <a:gd name="T23" fmla="*/ 1137 h 1237"/>
                <a:gd name="T24" fmla="*/ 100 w 1787"/>
                <a:gd name="T25" fmla="*/ 1237 h 1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87" h="1237">
                  <a:moveTo>
                    <a:pt x="100" y="1237"/>
                  </a:moveTo>
                  <a:cubicBezTo>
                    <a:pt x="44" y="1237"/>
                    <a:pt x="0" y="1192"/>
                    <a:pt x="0" y="1137"/>
                  </a:cubicBezTo>
                  <a:lnTo>
                    <a:pt x="0" y="927"/>
                  </a:lnTo>
                  <a:cubicBezTo>
                    <a:pt x="0" y="425"/>
                    <a:pt x="409" y="0"/>
                    <a:pt x="893" y="0"/>
                  </a:cubicBezTo>
                  <a:cubicBezTo>
                    <a:pt x="1378" y="0"/>
                    <a:pt x="1787" y="425"/>
                    <a:pt x="1787" y="927"/>
                  </a:cubicBezTo>
                  <a:lnTo>
                    <a:pt x="1787" y="1098"/>
                  </a:lnTo>
                  <a:cubicBezTo>
                    <a:pt x="1787" y="1154"/>
                    <a:pt x="1742" y="1198"/>
                    <a:pt x="1687" y="1198"/>
                  </a:cubicBezTo>
                  <a:cubicBezTo>
                    <a:pt x="1632" y="1198"/>
                    <a:pt x="1587" y="1154"/>
                    <a:pt x="1587" y="1098"/>
                  </a:cubicBezTo>
                  <a:lnTo>
                    <a:pt x="1587" y="927"/>
                  </a:lnTo>
                  <a:cubicBezTo>
                    <a:pt x="1587" y="533"/>
                    <a:pt x="1270" y="200"/>
                    <a:pt x="893" y="200"/>
                  </a:cubicBezTo>
                  <a:cubicBezTo>
                    <a:pt x="518" y="200"/>
                    <a:pt x="200" y="533"/>
                    <a:pt x="200" y="927"/>
                  </a:cubicBezTo>
                  <a:lnTo>
                    <a:pt x="200" y="1137"/>
                  </a:lnTo>
                  <a:cubicBezTo>
                    <a:pt x="200" y="1192"/>
                    <a:pt x="156" y="1237"/>
                    <a:pt x="100" y="12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28" name="Freeform 342">
              <a:extLst>
                <a:ext uri="{FF2B5EF4-FFF2-40B4-BE49-F238E27FC236}">
                  <a16:creationId xmlns:a16="http://schemas.microsoft.com/office/drawing/2014/main" id="{35056693-128E-947A-43D8-2D7BF0673295}"/>
                </a:ext>
              </a:extLst>
            </p:cNvPr>
            <p:cNvSpPr>
              <a:spLocks/>
            </p:cNvSpPr>
            <p:nvPr/>
          </p:nvSpPr>
          <p:spPr bwMode="auto">
            <a:xfrm>
              <a:off x="2144502" y="4380531"/>
              <a:ext cx="198751" cy="48475"/>
            </a:xfrm>
            <a:custGeom>
              <a:avLst/>
              <a:gdLst>
                <a:gd name="T0" fmla="*/ 114 w 1796"/>
                <a:gd name="T1" fmla="*/ 437 h 437"/>
                <a:gd name="T2" fmla="*/ 30 w 1796"/>
                <a:gd name="T3" fmla="*/ 391 h 437"/>
                <a:gd name="T4" fmla="*/ 60 w 1796"/>
                <a:gd name="T5" fmla="*/ 253 h 437"/>
                <a:gd name="T6" fmla="*/ 931 w 1796"/>
                <a:gd name="T7" fmla="*/ 0 h 437"/>
                <a:gd name="T8" fmla="*/ 1731 w 1796"/>
                <a:gd name="T9" fmla="*/ 210 h 437"/>
                <a:gd name="T10" fmla="*/ 1769 w 1796"/>
                <a:gd name="T11" fmla="*/ 347 h 437"/>
                <a:gd name="T12" fmla="*/ 1632 w 1796"/>
                <a:gd name="T13" fmla="*/ 384 h 437"/>
                <a:gd name="T14" fmla="*/ 931 w 1796"/>
                <a:gd name="T15" fmla="*/ 200 h 437"/>
                <a:gd name="T16" fmla="*/ 168 w 1796"/>
                <a:gd name="T17" fmla="*/ 422 h 437"/>
                <a:gd name="T18" fmla="*/ 114 w 1796"/>
                <a:gd name="T19" fmla="*/ 437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96" h="437">
                  <a:moveTo>
                    <a:pt x="114" y="437"/>
                  </a:moveTo>
                  <a:cubicBezTo>
                    <a:pt x="81" y="437"/>
                    <a:pt x="49" y="421"/>
                    <a:pt x="30" y="391"/>
                  </a:cubicBezTo>
                  <a:cubicBezTo>
                    <a:pt x="0" y="345"/>
                    <a:pt x="13" y="283"/>
                    <a:pt x="60" y="253"/>
                  </a:cubicBezTo>
                  <a:cubicBezTo>
                    <a:pt x="320" y="87"/>
                    <a:pt x="622" y="0"/>
                    <a:pt x="931" y="0"/>
                  </a:cubicBezTo>
                  <a:cubicBezTo>
                    <a:pt x="1212" y="0"/>
                    <a:pt x="1489" y="73"/>
                    <a:pt x="1731" y="210"/>
                  </a:cubicBezTo>
                  <a:cubicBezTo>
                    <a:pt x="1779" y="238"/>
                    <a:pt x="1796" y="299"/>
                    <a:pt x="1769" y="347"/>
                  </a:cubicBezTo>
                  <a:cubicBezTo>
                    <a:pt x="1741" y="395"/>
                    <a:pt x="1680" y="412"/>
                    <a:pt x="1632" y="384"/>
                  </a:cubicBezTo>
                  <a:cubicBezTo>
                    <a:pt x="1420" y="264"/>
                    <a:pt x="1177" y="200"/>
                    <a:pt x="931" y="200"/>
                  </a:cubicBezTo>
                  <a:cubicBezTo>
                    <a:pt x="660" y="200"/>
                    <a:pt x="396" y="277"/>
                    <a:pt x="168" y="422"/>
                  </a:cubicBezTo>
                  <a:cubicBezTo>
                    <a:pt x="151" y="432"/>
                    <a:pt x="132" y="437"/>
                    <a:pt x="114" y="4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29" name="Freeform 343">
              <a:extLst>
                <a:ext uri="{FF2B5EF4-FFF2-40B4-BE49-F238E27FC236}">
                  <a16:creationId xmlns:a16="http://schemas.microsoft.com/office/drawing/2014/main" id="{8D3C38D7-375F-BC50-A430-CDE99D166D42}"/>
                </a:ext>
              </a:extLst>
            </p:cNvPr>
            <p:cNvSpPr>
              <a:spLocks noEditPoints="1"/>
            </p:cNvSpPr>
            <p:nvPr/>
          </p:nvSpPr>
          <p:spPr bwMode="auto">
            <a:xfrm>
              <a:off x="2192978" y="4525958"/>
              <a:ext cx="101800" cy="96951"/>
            </a:xfrm>
            <a:custGeom>
              <a:avLst/>
              <a:gdLst>
                <a:gd name="T0" fmla="*/ 444 w 888"/>
                <a:gd name="T1" fmla="*/ 200 h 889"/>
                <a:gd name="T2" fmla="*/ 200 w 888"/>
                <a:gd name="T3" fmla="*/ 444 h 889"/>
                <a:gd name="T4" fmla="*/ 444 w 888"/>
                <a:gd name="T5" fmla="*/ 689 h 889"/>
                <a:gd name="T6" fmla="*/ 689 w 888"/>
                <a:gd name="T7" fmla="*/ 444 h 889"/>
                <a:gd name="T8" fmla="*/ 444 w 888"/>
                <a:gd name="T9" fmla="*/ 200 h 889"/>
                <a:gd name="T10" fmla="*/ 444 w 888"/>
                <a:gd name="T11" fmla="*/ 889 h 889"/>
                <a:gd name="T12" fmla="*/ 0 w 888"/>
                <a:gd name="T13" fmla="*/ 444 h 889"/>
                <a:gd name="T14" fmla="*/ 444 w 888"/>
                <a:gd name="T15" fmla="*/ 0 h 889"/>
                <a:gd name="T16" fmla="*/ 888 w 888"/>
                <a:gd name="T17" fmla="*/ 444 h 889"/>
                <a:gd name="T18" fmla="*/ 444 w 888"/>
                <a:gd name="T19" fmla="*/ 889 h 8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88" h="889">
                  <a:moveTo>
                    <a:pt x="444" y="200"/>
                  </a:moveTo>
                  <a:cubicBezTo>
                    <a:pt x="310" y="200"/>
                    <a:pt x="200" y="310"/>
                    <a:pt x="200" y="444"/>
                  </a:cubicBezTo>
                  <a:cubicBezTo>
                    <a:pt x="200" y="579"/>
                    <a:pt x="310" y="689"/>
                    <a:pt x="444" y="689"/>
                  </a:cubicBezTo>
                  <a:cubicBezTo>
                    <a:pt x="579" y="689"/>
                    <a:pt x="689" y="579"/>
                    <a:pt x="689" y="444"/>
                  </a:cubicBezTo>
                  <a:cubicBezTo>
                    <a:pt x="689" y="310"/>
                    <a:pt x="579" y="200"/>
                    <a:pt x="444" y="200"/>
                  </a:cubicBezTo>
                  <a:close/>
                  <a:moveTo>
                    <a:pt x="444" y="889"/>
                  </a:moveTo>
                  <a:cubicBezTo>
                    <a:pt x="200" y="889"/>
                    <a:pt x="0" y="689"/>
                    <a:pt x="0" y="444"/>
                  </a:cubicBezTo>
                  <a:cubicBezTo>
                    <a:pt x="0" y="200"/>
                    <a:pt x="200" y="0"/>
                    <a:pt x="444" y="0"/>
                  </a:cubicBezTo>
                  <a:cubicBezTo>
                    <a:pt x="690" y="0"/>
                    <a:pt x="888" y="200"/>
                    <a:pt x="888" y="444"/>
                  </a:cubicBezTo>
                  <a:cubicBezTo>
                    <a:pt x="888" y="689"/>
                    <a:pt x="690" y="889"/>
                    <a:pt x="444" y="8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sp>
          <p:nvSpPr>
            <p:cNvPr id="30" name="Freeform 344">
              <a:extLst>
                <a:ext uri="{FF2B5EF4-FFF2-40B4-BE49-F238E27FC236}">
                  <a16:creationId xmlns:a16="http://schemas.microsoft.com/office/drawing/2014/main" id="{4916020C-ADAB-6226-6B42-13CC2A4D4EA7}"/>
                </a:ext>
              </a:extLst>
            </p:cNvPr>
            <p:cNvSpPr>
              <a:spLocks noEditPoints="1"/>
            </p:cNvSpPr>
            <p:nvPr/>
          </p:nvSpPr>
          <p:spPr bwMode="auto">
            <a:xfrm>
              <a:off x="2115417" y="4443548"/>
              <a:ext cx="256921" cy="256921"/>
            </a:xfrm>
            <a:custGeom>
              <a:avLst/>
              <a:gdLst>
                <a:gd name="T0" fmla="*/ 1151 w 2303"/>
                <a:gd name="T1" fmla="*/ 200 h 2303"/>
                <a:gd name="T2" fmla="*/ 199 w 2303"/>
                <a:gd name="T3" fmla="*/ 1152 h 2303"/>
                <a:gd name="T4" fmla="*/ 1151 w 2303"/>
                <a:gd name="T5" fmla="*/ 2103 h 2303"/>
                <a:gd name="T6" fmla="*/ 2103 w 2303"/>
                <a:gd name="T7" fmla="*/ 1152 h 2303"/>
                <a:gd name="T8" fmla="*/ 1151 w 2303"/>
                <a:gd name="T9" fmla="*/ 200 h 2303"/>
                <a:gd name="T10" fmla="*/ 1151 w 2303"/>
                <a:gd name="T11" fmla="*/ 2303 h 2303"/>
                <a:gd name="T12" fmla="*/ 0 w 2303"/>
                <a:gd name="T13" fmla="*/ 1152 h 2303"/>
                <a:gd name="T14" fmla="*/ 1151 w 2303"/>
                <a:gd name="T15" fmla="*/ 0 h 2303"/>
                <a:gd name="T16" fmla="*/ 2303 w 2303"/>
                <a:gd name="T17" fmla="*/ 1152 h 2303"/>
                <a:gd name="T18" fmla="*/ 1151 w 2303"/>
                <a:gd name="T19" fmla="*/ 2303 h 2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03" h="2303">
                  <a:moveTo>
                    <a:pt x="1151" y="200"/>
                  </a:moveTo>
                  <a:cubicBezTo>
                    <a:pt x="626" y="200"/>
                    <a:pt x="199" y="627"/>
                    <a:pt x="199" y="1152"/>
                  </a:cubicBezTo>
                  <a:cubicBezTo>
                    <a:pt x="199" y="1676"/>
                    <a:pt x="626" y="2103"/>
                    <a:pt x="1151" y="2103"/>
                  </a:cubicBezTo>
                  <a:cubicBezTo>
                    <a:pt x="1676" y="2103"/>
                    <a:pt x="2103" y="1676"/>
                    <a:pt x="2103" y="1152"/>
                  </a:cubicBezTo>
                  <a:cubicBezTo>
                    <a:pt x="2103" y="627"/>
                    <a:pt x="1676" y="200"/>
                    <a:pt x="1151" y="200"/>
                  </a:cubicBezTo>
                  <a:close/>
                  <a:moveTo>
                    <a:pt x="1151" y="2303"/>
                  </a:moveTo>
                  <a:cubicBezTo>
                    <a:pt x="516" y="2303"/>
                    <a:pt x="0" y="1786"/>
                    <a:pt x="0" y="1152"/>
                  </a:cubicBezTo>
                  <a:cubicBezTo>
                    <a:pt x="0" y="516"/>
                    <a:pt x="516" y="0"/>
                    <a:pt x="1151" y="0"/>
                  </a:cubicBezTo>
                  <a:cubicBezTo>
                    <a:pt x="1787" y="0"/>
                    <a:pt x="2303" y="516"/>
                    <a:pt x="2303" y="1152"/>
                  </a:cubicBezTo>
                  <a:cubicBezTo>
                    <a:pt x="2303" y="1786"/>
                    <a:pt x="1787" y="2303"/>
                    <a:pt x="1151" y="23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fr-FR" dirty="0"/>
            </a:p>
          </p:txBody>
        </p:sp>
      </p:grpSp>
      <p:sp>
        <p:nvSpPr>
          <p:cNvPr id="31" name="Book" descr="{&quot;Key&quot;:&quot;POWER_USER_SHAPE_ICON&quot;,&quot;Value&quot;:&quot;POWER_USER_SHAPE_ICON_STYLE_1&quot;}">
            <a:extLst>
              <a:ext uri="{FF2B5EF4-FFF2-40B4-BE49-F238E27FC236}">
                <a16:creationId xmlns:a16="http://schemas.microsoft.com/office/drawing/2014/main" id="{0E51F1DF-0848-15C3-02CF-8C9D9B0BB03E}"/>
              </a:ext>
            </a:extLst>
          </p:cNvPr>
          <p:cNvSpPr>
            <a:spLocks noChangeAspect="1" noEditPoints="1"/>
          </p:cNvSpPr>
          <p:nvPr>
            <p:custDataLst>
              <p:tags r:id="rId2"/>
            </p:custDataLst>
          </p:nvPr>
        </p:nvSpPr>
        <p:spPr bwMode="auto">
          <a:xfrm>
            <a:off x="9958926" y="2170148"/>
            <a:ext cx="990515" cy="794474"/>
          </a:xfrm>
          <a:custGeom>
            <a:avLst/>
            <a:gdLst>
              <a:gd name="T0" fmla="*/ 1219 w 1250"/>
              <a:gd name="T1" fmla="*/ 220 h 999"/>
              <a:gd name="T2" fmla="*/ 1219 w 1250"/>
              <a:gd name="T3" fmla="*/ 145 h 999"/>
              <a:gd name="T4" fmla="*/ 1203 w 1250"/>
              <a:gd name="T5" fmla="*/ 145 h 999"/>
              <a:gd name="T6" fmla="*/ 1066 w 1250"/>
              <a:gd name="T7" fmla="*/ 121 h 999"/>
              <a:gd name="T8" fmla="*/ 772 w 1250"/>
              <a:gd name="T9" fmla="*/ 78 h 999"/>
              <a:gd name="T10" fmla="*/ 625 w 1250"/>
              <a:gd name="T11" fmla="*/ 142 h 999"/>
              <a:gd name="T12" fmla="*/ 478 w 1250"/>
              <a:gd name="T13" fmla="*/ 78 h 999"/>
              <a:gd name="T14" fmla="*/ 184 w 1250"/>
              <a:gd name="T15" fmla="*/ 121 h 999"/>
              <a:gd name="T16" fmla="*/ 46 w 1250"/>
              <a:gd name="T17" fmla="*/ 145 h 999"/>
              <a:gd name="T18" fmla="*/ 30 w 1250"/>
              <a:gd name="T19" fmla="*/ 145 h 999"/>
              <a:gd name="T20" fmla="*/ 30 w 1250"/>
              <a:gd name="T21" fmla="*/ 220 h 999"/>
              <a:gd name="T22" fmla="*/ 0 w 1250"/>
              <a:gd name="T23" fmla="*/ 222 h 999"/>
              <a:gd name="T24" fmla="*/ 0 w 1250"/>
              <a:gd name="T25" fmla="*/ 999 h 999"/>
              <a:gd name="T26" fmla="*/ 625 w 1250"/>
              <a:gd name="T27" fmla="*/ 983 h 999"/>
              <a:gd name="T28" fmla="*/ 1250 w 1250"/>
              <a:gd name="T29" fmla="*/ 999 h 999"/>
              <a:gd name="T30" fmla="*/ 1250 w 1250"/>
              <a:gd name="T31" fmla="*/ 222 h 999"/>
              <a:gd name="T32" fmla="*/ 1219 w 1250"/>
              <a:gd name="T33" fmla="*/ 220 h 999"/>
              <a:gd name="T34" fmla="*/ 615 w 1250"/>
              <a:gd name="T35" fmla="*/ 928 h 999"/>
              <a:gd name="T36" fmla="*/ 46 w 1250"/>
              <a:gd name="T37" fmla="*/ 882 h 999"/>
              <a:gd name="T38" fmla="*/ 46 w 1250"/>
              <a:gd name="T39" fmla="*/ 161 h 999"/>
              <a:gd name="T40" fmla="*/ 615 w 1250"/>
              <a:gd name="T41" fmla="*/ 176 h 999"/>
              <a:gd name="T42" fmla="*/ 615 w 1250"/>
              <a:gd name="T43" fmla="*/ 928 h 999"/>
              <a:gd name="T44" fmla="*/ 1203 w 1250"/>
              <a:gd name="T45" fmla="*/ 882 h 999"/>
              <a:gd name="T46" fmla="*/ 634 w 1250"/>
              <a:gd name="T47" fmla="*/ 928 h 999"/>
              <a:gd name="T48" fmla="*/ 634 w 1250"/>
              <a:gd name="T49" fmla="*/ 176 h 999"/>
              <a:gd name="T50" fmla="*/ 1203 w 1250"/>
              <a:gd name="T51" fmla="*/ 161 h 999"/>
              <a:gd name="T52" fmla="*/ 1203 w 1250"/>
              <a:gd name="T53" fmla="*/ 88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0" h="999">
                <a:moveTo>
                  <a:pt x="1219" y="220"/>
                </a:moveTo>
                <a:lnTo>
                  <a:pt x="1219" y="145"/>
                </a:lnTo>
                <a:lnTo>
                  <a:pt x="1203" y="145"/>
                </a:lnTo>
                <a:cubicBezTo>
                  <a:pt x="1178" y="145"/>
                  <a:pt x="1126" y="134"/>
                  <a:pt x="1066" y="121"/>
                </a:cubicBezTo>
                <a:cubicBezTo>
                  <a:pt x="974" y="102"/>
                  <a:pt x="860" y="78"/>
                  <a:pt x="772" y="78"/>
                </a:cubicBezTo>
                <a:cubicBezTo>
                  <a:pt x="690" y="78"/>
                  <a:pt x="641" y="100"/>
                  <a:pt x="625" y="142"/>
                </a:cubicBezTo>
                <a:cubicBezTo>
                  <a:pt x="609" y="100"/>
                  <a:pt x="560" y="78"/>
                  <a:pt x="478" y="78"/>
                </a:cubicBezTo>
                <a:cubicBezTo>
                  <a:pt x="389" y="78"/>
                  <a:pt x="275" y="102"/>
                  <a:pt x="184" y="121"/>
                </a:cubicBezTo>
                <a:cubicBezTo>
                  <a:pt x="124" y="134"/>
                  <a:pt x="72" y="145"/>
                  <a:pt x="46" y="145"/>
                </a:cubicBezTo>
                <a:lnTo>
                  <a:pt x="30" y="145"/>
                </a:lnTo>
                <a:lnTo>
                  <a:pt x="30" y="220"/>
                </a:lnTo>
                <a:lnTo>
                  <a:pt x="0" y="222"/>
                </a:lnTo>
                <a:lnTo>
                  <a:pt x="0" y="999"/>
                </a:lnTo>
                <a:cubicBezTo>
                  <a:pt x="0" y="999"/>
                  <a:pt x="513" y="871"/>
                  <a:pt x="625" y="983"/>
                </a:cubicBezTo>
                <a:cubicBezTo>
                  <a:pt x="741" y="867"/>
                  <a:pt x="1250" y="999"/>
                  <a:pt x="1250" y="999"/>
                </a:cubicBezTo>
                <a:lnTo>
                  <a:pt x="1250" y="222"/>
                </a:lnTo>
                <a:lnTo>
                  <a:pt x="1219" y="220"/>
                </a:lnTo>
                <a:close/>
                <a:moveTo>
                  <a:pt x="615" y="928"/>
                </a:moveTo>
                <a:cubicBezTo>
                  <a:pt x="615" y="782"/>
                  <a:pt x="46" y="882"/>
                  <a:pt x="46" y="882"/>
                </a:cubicBezTo>
                <a:lnTo>
                  <a:pt x="46" y="161"/>
                </a:lnTo>
                <a:cubicBezTo>
                  <a:pt x="150" y="161"/>
                  <a:pt x="615" y="0"/>
                  <a:pt x="615" y="176"/>
                </a:cubicBezTo>
                <a:lnTo>
                  <a:pt x="615" y="928"/>
                </a:lnTo>
                <a:close/>
                <a:moveTo>
                  <a:pt x="1203" y="882"/>
                </a:moveTo>
                <a:cubicBezTo>
                  <a:pt x="1203" y="882"/>
                  <a:pt x="634" y="782"/>
                  <a:pt x="634" y="928"/>
                </a:cubicBezTo>
                <a:lnTo>
                  <a:pt x="634" y="176"/>
                </a:lnTo>
                <a:cubicBezTo>
                  <a:pt x="634" y="0"/>
                  <a:pt x="1099" y="161"/>
                  <a:pt x="1203" y="161"/>
                </a:cubicBezTo>
                <a:lnTo>
                  <a:pt x="1203" y="882"/>
                </a:lnTo>
                <a:close/>
              </a:path>
            </a:pathLst>
          </a:custGeom>
          <a:solidFill>
            <a:schemeClr val="tx1"/>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900940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sitting on a rock with a backpack and mountains in the background&#10;&#10;Description automatically generated">
            <a:extLst>
              <a:ext uri="{FF2B5EF4-FFF2-40B4-BE49-F238E27FC236}">
                <a16:creationId xmlns:a16="http://schemas.microsoft.com/office/drawing/2014/main" id="{38B4BDF9-EB9F-29EF-9D57-0F9E56EA7283}"/>
              </a:ext>
            </a:extLst>
          </p:cNvPr>
          <p:cNvPicPr>
            <a:picLocks noGrp="1" noChangeAspect="1"/>
          </p:cNvPicPr>
          <p:nvPr>
            <p:ph type="pic" sz="quarter" idx="13"/>
          </p:nvPr>
        </p:nvPicPr>
        <p:blipFill>
          <a:blip r:embed="rId3" cstate="hqprint">
            <a:extLst>
              <a:ext uri="{28A0092B-C50C-407E-A947-70E740481C1C}">
                <a14:useLocalDpi xmlns:a14="http://schemas.microsoft.com/office/drawing/2010/main" val="0"/>
              </a:ext>
            </a:extLst>
          </a:blip>
          <a:srcRect/>
          <a:stretch>
            <a:fillRect/>
          </a:stretch>
        </p:blipFill>
        <p:spPr/>
      </p:pic>
      <p:sp>
        <p:nvSpPr>
          <p:cNvPr id="3" name="Slide Number Placeholder 2">
            <a:extLst>
              <a:ext uri="{FF2B5EF4-FFF2-40B4-BE49-F238E27FC236}">
                <a16:creationId xmlns:a16="http://schemas.microsoft.com/office/drawing/2014/main" id="{6241308C-FADA-E216-3735-04CA506AD81F}"/>
              </a:ext>
            </a:extLst>
          </p:cNvPr>
          <p:cNvSpPr>
            <a:spLocks noGrp="1"/>
          </p:cNvSpPr>
          <p:nvPr>
            <p:ph type="sldNum" sz="quarter" idx="15"/>
          </p:nvPr>
        </p:nvSpPr>
        <p:spPr/>
        <p:txBody>
          <a:bodyPr/>
          <a:lstStyle/>
          <a:p>
            <a:fld id="{3787542D-5C6B-4EB3-96EB-9B37C3D5D2F8}" type="slidenum">
              <a:rPr lang="en-GB" smtClean="0"/>
              <a:t>4</a:t>
            </a:fld>
            <a:endParaRPr lang="en-GB" dirty="0"/>
          </a:p>
        </p:txBody>
      </p:sp>
      <p:sp>
        <p:nvSpPr>
          <p:cNvPr id="5" name="Title 4">
            <a:extLst>
              <a:ext uri="{FF2B5EF4-FFF2-40B4-BE49-F238E27FC236}">
                <a16:creationId xmlns:a16="http://schemas.microsoft.com/office/drawing/2014/main" id="{E3EA8525-D9BE-60C9-9261-CA7F79107AAD}"/>
              </a:ext>
            </a:extLst>
          </p:cNvPr>
          <p:cNvSpPr>
            <a:spLocks noGrp="1"/>
          </p:cNvSpPr>
          <p:nvPr>
            <p:ph type="title"/>
          </p:nvPr>
        </p:nvSpPr>
        <p:spPr/>
        <p:txBody>
          <a:bodyPr/>
          <a:lstStyle/>
          <a:p>
            <a:r>
              <a:rPr lang="en-US" dirty="0"/>
              <a:t>Publishing mail is engaging</a:t>
            </a:r>
            <a:endParaRPr lang="en-GB" dirty="0"/>
          </a:p>
        </p:txBody>
      </p:sp>
      <p:sp>
        <p:nvSpPr>
          <p:cNvPr id="6" name="Text Placeholder 5">
            <a:extLst>
              <a:ext uri="{FF2B5EF4-FFF2-40B4-BE49-F238E27FC236}">
                <a16:creationId xmlns:a16="http://schemas.microsoft.com/office/drawing/2014/main" id="{10A91FC7-08C1-12BE-EAD1-264E706A93DB}"/>
              </a:ext>
            </a:extLst>
          </p:cNvPr>
          <p:cNvSpPr>
            <a:spLocks noGrp="1"/>
          </p:cNvSpPr>
          <p:nvPr>
            <p:ph type="body" sz="quarter" idx="12"/>
          </p:nvPr>
        </p:nvSpPr>
        <p:spPr/>
        <p:txBody>
          <a:bodyPr/>
          <a:lstStyle/>
          <a:p>
            <a:r>
              <a:rPr lang="en-GB" sz="1100" dirty="0"/>
              <a:t>Source:  JICMAIL, Magazine/Newspaper Publisher, 2024, n=1,266</a:t>
            </a:r>
          </a:p>
        </p:txBody>
      </p:sp>
      <p:pic>
        <p:nvPicPr>
          <p:cNvPr id="9" name="Graphic 8" descr="Arrow circle">
            <a:extLst>
              <a:ext uri="{FF2B5EF4-FFF2-40B4-BE49-F238E27FC236}">
                <a16:creationId xmlns:a16="http://schemas.microsoft.com/office/drawing/2014/main" id="{28836CC4-E73D-EBCC-152D-3C7CB15018C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187811" y="4412523"/>
            <a:ext cx="1781907" cy="1781907"/>
          </a:xfrm>
          <a:prstGeom prst="rect">
            <a:avLst/>
          </a:prstGeom>
        </p:spPr>
      </p:pic>
      <p:sp>
        <p:nvSpPr>
          <p:cNvPr id="10" name="TextBox 9">
            <a:extLst>
              <a:ext uri="{FF2B5EF4-FFF2-40B4-BE49-F238E27FC236}">
                <a16:creationId xmlns:a16="http://schemas.microsoft.com/office/drawing/2014/main" id="{A1B5E4D6-92C0-25D7-4268-EFA2811E06B5}"/>
              </a:ext>
            </a:extLst>
          </p:cNvPr>
          <p:cNvSpPr txBox="1"/>
          <p:nvPr/>
        </p:nvSpPr>
        <p:spPr>
          <a:xfrm>
            <a:off x="6626919" y="5011088"/>
            <a:ext cx="987771" cy="584775"/>
          </a:xfrm>
          <a:prstGeom prst="rect">
            <a:avLst/>
          </a:prstGeom>
          <a:noFill/>
        </p:spPr>
        <p:txBody>
          <a:bodyPr wrap="none" rtlCol="0">
            <a:spAutoFit/>
          </a:bodyPr>
          <a:lstStyle/>
          <a:p>
            <a:r>
              <a:rPr lang="en-GB" sz="3200" b="1" dirty="0">
                <a:solidFill>
                  <a:schemeClr val="accent1"/>
                </a:solidFill>
                <a:latin typeface="+mj-lt"/>
              </a:rPr>
              <a:t>5.56</a:t>
            </a:r>
            <a:endParaRPr lang="en-GB" sz="3200" b="1" baseline="30000" dirty="0">
              <a:solidFill>
                <a:schemeClr val="accent1"/>
              </a:solidFill>
              <a:latin typeface="+mj-lt"/>
            </a:endParaRPr>
          </a:p>
        </p:txBody>
      </p:sp>
      <p:graphicFrame>
        <p:nvGraphicFramePr>
          <p:cNvPr id="11" name="Chart 10">
            <a:extLst>
              <a:ext uri="{FF2B5EF4-FFF2-40B4-BE49-F238E27FC236}">
                <a16:creationId xmlns:a16="http://schemas.microsoft.com/office/drawing/2014/main" id="{4AD41FED-7D82-08EC-D6C2-2E27E21BA5D6}"/>
              </a:ext>
            </a:extLst>
          </p:cNvPr>
          <p:cNvGraphicFramePr/>
          <p:nvPr>
            <p:extLst>
              <p:ext uri="{D42A27DB-BD31-4B8C-83A1-F6EECF244321}">
                <p14:modId xmlns:p14="http://schemas.microsoft.com/office/powerpoint/2010/main" val="125822114"/>
              </p:ext>
            </p:extLst>
          </p:nvPr>
        </p:nvGraphicFramePr>
        <p:xfrm>
          <a:off x="6198086" y="1877596"/>
          <a:ext cx="1781907" cy="1410551"/>
        </p:xfrm>
        <a:graphic>
          <a:graphicData uri="http://schemas.openxmlformats.org/drawingml/2006/chart">
            <c:chart xmlns:c="http://schemas.openxmlformats.org/drawingml/2006/chart" xmlns:r="http://schemas.openxmlformats.org/officeDocument/2006/relationships" r:id="rId6"/>
          </a:graphicData>
        </a:graphic>
      </p:graphicFrame>
      <p:sp>
        <p:nvSpPr>
          <p:cNvPr id="12" name="TextBox 11">
            <a:extLst>
              <a:ext uri="{FF2B5EF4-FFF2-40B4-BE49-F238E27FC236}">
                <a16:creationId xmlns:a16="http://schemas.microsoft.com/office/drawing/2014/main" id="{71BB0BDB-F374-4801-5F28-DA2F46E2AFEF}"/>
              </a:ext>
            </a:extLst>
          </p:cNvPr>
          <p:cNvSpPr txBox="1"/>
          <p:nvPr/>
        </p:nvSpPr>
        <p:spPr>
          <a:xfrm>
            <a:off x="6535041" y="2290484"/>
            <a:ext cx="1107996" cy="584775"/>
          </a:xfrm>
          <a:prstGeom prst="rect">
            <a:avLst/>
          </a:prstGeom>
          <a:noFill/>
        </p:spPr>
        <p:txBody>
          <a:bodyPr wrap="none" rtlCol="0">
            <a:spAutoFit/>
          </a:bodyPr>
          <a:lstStyle/>
          <a:p>
            <a:r>
              <a:rPr lang="en-GB" sz="3200" b="1" dirty="0">
                <a:solidFill>
                  <a:schemeClr val="accent1"/>
                </a:solidFill>
                <a:latin typeface="+mj-lt"/>
              </a:rPr>
              <a:t>100</a:t>
            </a:r>
            <a:r>
              <a:rPr lang="en-GB" sz="3200" b="1" baseline="30000" dirty="0">
                <a:solidFill>
                  <a:schemeClr val="accent1"/>
                </a:solidFill>
                <a:latin typeface="+mj-lt"/>
              </a:rPr>
              <a:t>%</a:t>
            </a:r>
          </a:p>
        </p:txBody>
      </p:sp>
      <p:grpSp>
        <p:nvGrpSpPr>
          <p:cNvPr id="13" name="Trends" descr="{&quot;Key&quot;:&quot;POWER_USER_SHAPE_ICON&quot;,&quot;Value&quot;:&quot;POWER_USER_SHAPE_ICON_STYLE_1&quot;}">
            <a:extLst>
              <a:ext uri="{FF2B5EF4-FFF2-40B4-BE49-F238E27FC236}">
                <a16:creationId xmlns:a16="http://schemas.microsoft.com/office/drawing/2014/main" id="{33A3F1B3-ACD9-3FED-AFE6-A4CEE2DC778B}"/>
              </a:ext>
            </a:extLst>
          </p:cNvPr>
          <p:cNvGrpSpPr>
            <a:grpSpLocks noChangeAspect="1"/>
          </p:cNvGrpSpPr>
          <p:nvPr>
            <p:custDataLst>
              <p:tags r:id="rId1"/>
            </p:custDataLst>
          </p:nvPr>
        </p:nvGrpSpPr>
        <p:grpSpPr bwMode="auto">
          <a:xfrm>
            <a:off x="6557840" y="3850889"/>
            <a:ext cx="1058075" cy="542925"/>
            <a:chOff x="2168" y="1309"/>
            <a:chExt cx="3200" cy="1642"/>
          </a:xfrm>
          <a:solidFill>
            <a:schemeClr val="tx1"/>
          </a:solidFill>
        </p:grpSpPr>
        <p:sp>
          <p:nvSpPr>
            <p:cNvPr id="14" name="Freeform 186">
              <a:extLst>
                <a:ext uri="{FF2B5EF4-FFF2-40B4-BE49-F238E27FC236}">
                  <a16:creationId xmlns:a16="http://schemas.microsoft.com/office/drawing/2014/main" id="{A092DEC4-0FB9-D21F-FEBF-D52B1B2AF091}"/>
                </a:ext>
              </a:extLst>
            </p:cNvPr>
            <p:cNvSpPr>
              <a:spLocks/>
            </p:cNvSpPr>
            <p:nvPr/>
          </p:nvSpPr>
          <p:spPr bwMode="auto">
            <a:xfrm>
              <a:off x="2168" y="1694"/>
              <a:ext cx="2092" cy="1257"/>
            </a:xfrm>
            <a:custGeom>
              <a:avLst/>
              <a:gdLst>
                <a:gd name="T0" fmla="*/ 487 w 527"/>
                <a:gd name="T1" fmla="*/ 10 h 316"/>
                <a:gd name="T2" fmla="*/ 361 w 527"/>
                <a:gd name="T3" fmla="*/ 243 h 316"/>
                <a:gd name="T4" fmla="*/ 198 w 527"/>
                <a:gd name="T5" fmla="*/ 14 h 316"/>
                <a:gd name="T6" fmla="*/ 164 w 527"/>
                <a:gd name="T7" fmla="*/ 7 h 316"/>
                <a:gd name="T8" fmla="*/ 14 w 527"/>
                <a:gd name="T9" fmla="*/ 107 h 316"/>
                <a:gd name="T10" fmla="*/ 7 w 527"/>
                <a:gd name="T11" fmla="*/ 142 h 316"/>
                <a:gd name="T12" fmla="*/ 42 w 527"/>
                <a:gd name="T13" fmla="*/ 149 h 316"/>
                <a:gd name="T14" fmla="*/ 172 w 527"/>
                <a:gd name="T15" fmla="*/ 62 h 316"/>
                <a:gd name="T16" fmla="*/ 343 w 527"/>
                <a:gd name="T17" fmla="*/ 305 h 316"/>
                <a:gd name="T18" fmla="*/ 363 w 527"/>
                <a:gd name="T19" fmla="*/ 316 h 316"/>
                <a:gd name="T20" fmla="*/ 365 w 527"/>
                <a:gd name="T21" fmla="*/ 316 h 316"/>
                <a:gd name="T22" fmla="*/ 385 w 527"/>
                <a:gd name="T23" fmla="*/ 303 h 316"/>
                <a:gd name="T24" fmla="*/ 527 w 527"/>
                <a:gd name="T25" fmla="*/ 42 h 316"/>
                <a:gd name="T26" fmla="*/ 487 w 527"/>
                <a:gd name="T27" fmla="*/ 1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7" h="316">
                  <a:moveTo>
                    <a:pt x="487" y="10"/>
                  </a:moveTo>
                  <a:lnTo>
                    <a:pt x="361" y="243"/>
                  </a:lnTo>
                  <a:lnTo>
                    <a:pt x="198" y="14"/>
                  </a:lnTo>
                  <a:cubicBezTo>
                    <a:pt x="191" y="3"/>
                    <a:pt x="175" y="0"/>
                    <a:pt x="164" y="7"/>
                  </a:cubicBezTo>
                  <a:lnTo>
                    <a:pt x="14" y="107"/>
                  </a:lnTo>
                  <a:cubicBezTo>
                    <a:pt x="3" y="115"/>
                    <a:pt x="0" y="131"/>
                    <a:pt x="7" y="142"/>
                  </a:cubicBezTo>
                  <a:cubicBezTo>
                    <a:pt x="15" y="154"/>
                    <a:pt x="30" y="157"/>
                    <a:pt x="42" y="149"/>
                  </a:cubicBezTo>
                  <a:lnTo>
                    <a:pt x="172" y="62"/>
                  </a:lnTo>
                  <a:lnTo>
                    <a:pt x="343" y="305"/>
                  </a:lnTo>
                  <a:cubicBezTo>
                    <a:pt x="348" y="312"/>
                    <a:pt x="355" y="316"/>
                    <a:pt x="363" y="316"/>
                  </a:cubicBezTo>
                  <a:cubicBezTo>
                    <a:pt x="364" y="316"/>
                    <a:pt x="364" y="316"/>
                    <a:pt x="365" y="316"/>
                  </a:cubicBezTo>
                  <a:cubicBezTo>
                    <a:pt x="374" y="315"/>
                    <a:pt x="381" y="310"/>
                    <a:pt x="385" y="303"/>
                  </a:cubicBezTo>
                  <a:lnTo>
                    <a:pt x="527" y="42"/>
                  </a:lnTo>
                  <a:cubicBezTo>
                    <a:pt x="511" y="35"/>
                    <a:pt x="497" y="24"/>
                    <a:pt x="487" y="1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5" name="Oval 187">
              <a:extLst>
                <a:ext uri="{FF2B5EF4-FFF2-40B4-BE49-F238E27FC236}">
                  <a16:creationId xmlns:a16="http://schemas.microsoft.com/office/drawing/2014/main" id="{3FEFBBAD-FFA0-0E0E-B0E1-6620359EA7C0}"/>
                </a:ext>
              </a:extLst>
            </p:cNvPr>
            <p:cNvSpPr>
              <a:spLocks noChangeArrowheads="1"/>
            </p:cNvSpPr>
            <p:nvPr/>
          </p:nvSpPr>
          <p:spPr bwMode="auto">
            <a:xfrm>
              <a:off x="4173" y="1309"/>
              <a:ext cx="449" cy="449"/>
            </a:xfrm>
            <a:prstGeom prst="ellipse">
              <a:avLst/>
            </a:pr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6" name="Freeform 188">
              <a:extLst>
                <a:ext uri="{FF2B5EF4-FFF2-40B4-BE49-F238E27FC236}">
                  <a16:creationId xmlns:a16="http://schemas.microsoft.com/office/drawing/2014/main" id="{AC195BD2-34FA-9F9D-5A54-06ADFFBBA13F}"/>
                </a:ext>
              </a:extLst>
            </p:cNvPr>
            <p:cNvSpPr>
              <a:spLocks/>
            </p:cNvSpPr>
            <p:nvPr/>
          </p:nvSpPr>
          <p:spPr bwMode="auto">
            <a:xfrm>
              <a:off x="4598" y="1667"/>
              <a:ext cx="770" cy="966"/>
            </a:xfrm>
            <a:custGeom>
              <a:avLst/>
              <a:gdLst>
                <a:gd name="T0" fmla="*/ 0 w 194"/>
                <a:gd name="T1" fmla="*/ 40 h 243"/>
                <a:gd name="T2" fmla="*/ 146 w 194"/>
                <a:gd name="T3" fmla="*/ 230 h 243"/>
                <a:gd name="T4" fmla="*/ 181 w 194"/>
                <a:gd name="T5" fmla="*/ 234 h 243"/>
                <a:gd name="T6" fmla="*/ 186 w 194"/>
                <a:gd name="T7" fmla="*/ 199 h 243"/>
                <a:gd name="T8" fmla="*/ 32 w 194"/>
                <a:gd name="T9" fmla="*/ 0 h 243"/>
                <a:gd name="T10" fmla="*/ 0 w 194"/>
                <a:gd name="T11" fmla="*/ 40 h 243"/>
              </a:gdLst>
              <a:ahLst/>
              <a:cxnLst>
                <a:cxn ang="0">
                  <a:pos x="T0" y="T1"/>
                </a:cxn>
                <a:cxn ang="0">
                  <a:pos x="T2" y="T3"/>
                </a:cxn>
                <a:cxn ang="0">
                  <a:pos x="T4" y="T5"/>
                </a:cxn>
                <a:cxn ang="0">
                  <a:pos x="T6" y="T7"/>
                </a:cxn>
                <a:cxn ang="0">
                  <a:pos x="T8" y="T9"/>
                </a:cxn>
                <a:cxn ang="0">
                  <a:pos x="T10" y="T11"/>
                </a:cxn>
              </a:cxnLst>
              <a:rect l="0" t="0" r="r" b="b"/>
              <a:pathLst>
                <a:path w="194" h="243">
                  <a:moveTo>
                    <a:pt x="0" y="40"/>
                  </a:moveTo>
                  <a:lnTo>
                    <a:pt x="146" y="230"/>
                  </a:lnTo>
                  <a:cubicBezTo>
                    <a:pt x="155" y="241"/>
                    <a:pt x="170" y="243"/>
                    <a:pt x="181" y="234"/>
                  </a:cubicBezTo>
                  <a:cubicBezTo>
                    <a:pt x="192" y="226"/>
                    <a:pt x="194" y="210"/>
                    <a:pt x="186" y="199"/>
                  </a:cubicBezTo>
                  <a:lnTo>
                    <a:pt x="32" y="0"/>
                  </a:lnTo>
                  <a:cubicBezTo>
                    <a:pt x="26" y="16"/>
                    <a:pt x="14" y="30"/>
                    <a:pt x="0" y="4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17" name="TextBox 16">
            <a:extLst>
              <a:ext uri="{FF2B5EF4-FFF2-40B4-BE49-F238E27FC236}">
                <a16:creationId xmlns:a16="http://schemas.microsoft.com/office/drawing/2014/main" id="{BE5C6540-83C6-1014-9C70-4C0531118A62}"/>
              </a:ext>
            </a:extLst>
          </p:cNvPr>
          <p:cNvSpPr txBox="1"/>
          <p:nvPr/>
        </p:nvSpPr>
        <p:spPr>
          <a:xfrm>
            <a:off x="6778139" y="3342005"/>
            <a:ext cx="987771" cy="584775"/>
          </a:xfrm>
          <a:prstGeom prst="rect">
            <a:avLst/>
          </a:prstGeom>
          <a:noFill/>
        </p:spPr>
        <p:txBody>
          <a:bodyPr wrap="non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schemeClr val="accent1"/>
                </a:solidFill>
                <a:effectLst/>
                <a:uLnTx/>
                <a:uFillTx/>
                <a:latin typeface="Century Gothic"/>
                <a:ea typeface="+mn-ea"/>
                <a:cs typeface="+mn-cs"/>
              </a:rPr>
              <a:t>1.27</a:t>
            </a:r>
            <a:endParaRPr kumimoji="0" lang="en-GB" sz="3200" b="1" i="0" u="none" strike="noStrike" kern="1200" cap="none" spc="0" normalizeH="0" baseline="30000" noProof="0" dirty="0">
              <a:ln>
                <a:noFill/>
              </a:ln>
              <a:solidFill>
                <a:schemeClr val="accent1"/>
              </a:solidFill>
              <a:effectLst/>
              <a:uLnTx/>
              <a:uFillTx/>
              <a:latin typeface="Century Gothic"/>
              <a:ea typeface="+mn-ea"/>
              <a:cs typeface="+mn-cs"/>
            </a:endParaRPr>
          </a:p>
        </p:txBody>
      </p:sp>
      <p:sp>
        <p:nvSpPr>
          <p:cNvPr id="18" name="TextBox 17">
            <a:extLst>
              <a:ext uri="{FF2B5EF4-FFF2-40B4-BE49-F238E27FC236}">
                <a16:creationId xmlns:a16="http://schemas.microsoft.com/office/drawing/2014/main" id="{3EA273A2-432F-C5B8-B259-506F7E764B6A}"/>
              </a:ext>
            </a:extLst>
          </p:cNvPr>
          <p:cNvSpPr txBox="1"/>
          <p:nvPr/>
        </p:nvSpPr>
        <p:spPr>
          <a:xfrm>
            <a:off x="7766899" y="2051317"/>
            <a:ext cx="3759241" cy="914400"/>
          </a:xfrm>
          <a:prstGeom prst="rect">
            <a:avLst/>
          </a:prstGeom>
        </p:spPr>
        <p:txBody>
          <a:bodyPr vert="horz" wrap="square" lIns="0" tIns="0" rIns="0" bIns="0" rtlCol="0" anchor="t" anchorCtr="0">
            <a:noAutofit/>
          </a:bodyPr>
          <a:lstStyle/>
          <a:p>
            <a:r>
              <a:rPr lang="en-GB" sz="2000" dirty="0"/>
              <a:t>Of mail from publishers is engaged with:  opened, read, sorted, put aside, put on display or in the usual place.</a:t>
            </a:r>
          </a:p>
        </p:txBody>
      </p:sp>
      <p:sp>
        <p:nvSpPr>
          <p:cNvPr id="19" name="TextBox 18">
            <a:extLst>
              <a:ext uri="{FF2B5EF4-FFF2-40B4-BE49-F238E27FC236}">
                <a16:creationId xmlns:a16="http://schemas.microsoft.com/office/drawing/2014/main" id="{D4B4D1A0-C554-0D1A-5C6F-66E4EB612EE3}"/>
              </a:ext>
            </a:extLst>
          </p:cNvPr>
          <p:cNvSpPr txBox="1"/>
          <p:nvPr/>
        </p:nvSpPr>
        <p:spPr>
          <a:xfrm>
            <a:off x="7811902" y="4937983"/>
            <a:ext cx="3759241" cy="914400"/>
          </a:xfrm>
          <a:prstGeom prst="rect">
            <a:avLst/>
          </a:prstGeom>
        </p:spPr>
        <p:txBody>
          <a:bodyPr vert="horz" wrap="square" lIns="0" tIns="0" rIns="0" bIns="0" rtlCol="0" anchor="t" anchorCtr="0">
            <a:noAutofit/>
          </a:bodyPr>
          <a:lstStyle/>
          <a:p>
            <a:r>
              <a:rPr lang="en-GB" sz="2000" dirty="0"/>
              <a:t>Each piece of mail from a publisher is revisited over 5 and a half times by individuals.</a:t>
            </a:r>
          </a:p>
        </p:txBody>
      </p:sp>
      <p:sp>
        <p:nvSpPr>
          <p:cNvPr id="20" name="TextBox 19">
            <a:extLst>
              <a:ext uri="{FF2B5EF4-FFF2-40B4-BE49-F238E27FC236}">
                <a16:creationId xmlns:a16="http://schemas.microsoft.com/office/drawing/2014/main" id="{EDB0FE06-3127-E08D-01BF-B1405308AD08}"/>
              </a:ext>
            </a:extLst>
          </p:cNvPr>
          <p:cNvSpPr txBox="1"/>
          <p:nvPr/>
        </p:nvSpPr>
        <p:spPr>
          <a:xfrm>
            <a:off x="7811902" y="3685317"/>
            <a:ext cx="3759241" cy="831448"/>
          </a:xfrm>
          <a:prstGeom prst="rect">
            <a:avLst/>
          </a:prstGeom>
        </p:spPr>
        <p:txBody>
          <a:bodyPr vert="horz" wrap="square" lIns="0" tIns="0" rIns="0" bIns="0" rtlCol="0" anchor="t" anchorCtr="0">
            <a:noAutofit/>
          </a:bodyPr>
          <a:lstStyle/>
          <a:p>
            <a:r>
              <a:rPr lang="en-GB" sz="2000" dirty="0"/>
              <a:t>Every 100 magazines reach another 27 individuals.</a:t>
            </a:r>
          </a:p>
        </p:txBody>
      </p:sp>
    </p:spTree>
    <p:extLst>
      <p:ext uri="{BB962C8B-B14F-4D97-AF65-F5344CB8AC3E}">
        <p14:creationId xmlns:p14="http://schemas.microsoft.com/office/powerpoint/2010/main" val="12765337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175C4-00BD-5E9A-0043-2398CE22A14A}"/>
              </a:ext>
            </a:extLst>
          </p:cNvPr>
          <p:cNvSpPr>
            <a:spLocks noGrp="1"/>
          </p:cNvSpPr>
          <p:nvPr>
            <p:ph type="title"/>
          </p:nvPr>
        </p:nvSpPr>
        <p:spPr/>
        <p:txBody>
          <a:bodyPr/>
          <a:lstStyle/>
          <a:p>
            <a:r>
              <a:rPr lang="en-GB" dirty="0"/>
              <a:t>Postage credits</a:t>
            </a:r>
          </a:p>
        </p:txBody>
      </p:sp>
      <p:sp>
        <p:nvSpPr>
          <p:cNvPr id="3" name="Content Placeholder 2">
            <a:extLst>
              <a:ext uri="{FF2B5EF4-FFF2-40B4-BE49-F238E27FC236}">
                <a16:creationId xmlns:a16="http://schemas.microsoft.com/office/drawing/2014/main" id="{AAEE5174-7AEA-96E7-16FB-0BDAA412A1A4}"/>
              </a:ext>
            </a:extLst>
          </p:cNvPr>
          <p:cNvSpPr>
            <a:spLocks noGrp="1"/>
          </p:cNvSpPr>
          <p:nvPr>
            <p:ph sz="quarter" idx="17"/>
          </p:nvPr>
        </p:nvSpPr>
        <p:spPr/>
        <p:txBody>
          <a:bodyPr/>
          <a:lstStyle/>
          <a:p>
            <a:pPr marL="0" marR="0" lvl="0" indent="0" algn="l" defTabSz="914400" rtl="0" eaLnBrk="1" fontAlgn="auto" latinLnBrk="0" hangingPunct="1">
              <a:lnSpc>
                <a:spcPct val="90000"/>
              </a:lnSpc>
              <a:spcBef>
                <a:spcPts val="1000"/>
              </a:spcBef>
              <a:spcAft>
                <a:spcPts val="0"/>
              </a:spcAft>
              <a:buClr>
                <a:srgbClr val="E32019"/>
              </a:buClr>
              <a:buSzPct val="100000"/>
              <a:buFont typeface="Wingdings" panose="05000000000000000000" pitchFamily="2" charset="2"/>
              <a:buNone/>
              <a:tabLst/>
              <a:defRPr/>
            </a:pPr>
            <a:r>
              <a:rPr kumimoji="0" lang="en-GB" sz="3200" b="0" i="0" u="none" strike="noStrike" kern="1200" cap="none" spc="0" normalizeH="0" baseline="0" noProof="0" dirty="0">
                <a:ln>
                  <a:noFill/>
                </a:ln>
                <a:solidFill>
                  <a:srgbClr val="000000"/>
                </a:solidFill>
                <a:effectLst/>
                <a:uLnTx/>
                <a:uFillTx/>
                <a:latin typeface="Calibri"/>
                <a:ea typeface="+mn-ea"/>
                <a:cs typeface="+mn-cs"/>
              </a:rPr>
              <a:t>Publishing volume commitment when you mail 95% or more of the volume you mailed the year before during a 12-month period.</a:t>
            </a:r>
          </a:p>
          <a:p>
            <a:endParaRPr lang="en-GB" dirty="0"/>
          </a:p>
        </p:txBody>
      </p:sp>
      <p:sp>
        <p:nvSpPr>
          <p:cNvPr id="4" name="Text Placeholder 3">
            <a:extLst>
              <a:ext uri="{FF2B5EF4-FFF2-40B4-BE49-F238E27FC236}">
                <a16:creationId xmlns:a16="http://schemas.microsoft.com/office/drawing/2014/main" id="{C02AC6A5-8185-F07C-9DA9-DE7ACF6D6AAD}"/>
              </a:ext>
            </a:extLst>
          </p:cNvPr>
          <p:cNvSpPr>
            <a:spLocks noGrp="1"/>
          </p:cNvSpPr>
          <p:nvPr>
            <p:ph type="body" sz="quarter" idx="12"/>
          </p:nvPr>
        </p:nvSpPr>
        <p:spPr/>
        <p:txBody>
          <a:bodyPr/>
          <a:lstStyle/>
          <a:p>
            <a:r>
              <a:rPr lang="en-GB" dirty="0"/>
              <a:t>Full terms and conditions apply</a:t>
            </a:r>
          </a:p>
        </p:txBody>
      </p:sp>
      <p:sp>
        <p:nvSpPr>
          <p:cNvPr id="5" name="TextBox 4">
            <a:extLst>
              <a:ext uri="{FF2B5EF4-FFF2-40B4-BE49-F238E27FC236}">
                <a16:creationId xmlns:a16="http://schemas.microsoft.com/office/drawing/2014/main" id="{9548A5DC-FB9C-0791-4188-33DF037F738C}"/>
              </a:ext>
            </a:extLst>
          </p:cNvPr>
          <p:cNvSpPr txBox="1"/>
          <p:nvPr/>
        </p:nvSpPr>
        <p:spPr>
          <a:xfrm>
            <a:off x="1261762" y="4976813"/>
            <a:ext cx="3117777" cy="523220"/>
          </a:xfrm>
          <a:prstGeom prst="rect">
            <a:avLst/>
          </a:prstGeom>
          <a:solidFill>
            <a:schemeClr val="accent1"/>
          </a:solidFill>
        </p:spPr>
        <p:txBody>
          <a:bodyPr wrap="none" rtlCol="0">
            <a:spAutoFit/>
          </a:bodyPr>
          <a:lstStyle/>
          <a:p>
            <a:r>
              <a:rPr lang="en-GB" sz="2800" b="1" dirty="0">
                <a:solidFill>
                  <a:schemeClr val="bg1"/>
                </a:solidFill>
              </a:rPr>
              <a:t>Postage Credit = 2%</a:t>
            </a:r>
          </a:p>
        </p:txBody>
      </p:sp>
    </p:spTree>
    <p:extLst>
      <p:ext uri="{BB962C8B-B14F-4D97-AF65-F5344CB8AC3E}">
        <p14:creationId xmlns:p14="http://schemas.microsoft.com/office/powerpoint/2010/main" val="41966289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9E9C47-DE16-31F3-2154-EC6E111C8EEE}"/>
              </a:ext>
            </a:extLst>
          </p:cNvPr>
          <p:cNvSpPr>
            <a:spLocks noGrp="1"/>
          </p:cNvSpPr>
          <p:nvPr>
            <p:ph type="title"/>
          </p:nvPr>
        </p:nvSpPr>
        <p:spPr/>
        <p:txBody>
          <a:bodyPr/>
          <a:lstStyle/>
          <a:p>
            <a:r>
              <a:rPr lang="en-GB" dirty="0"/>
              <a:t>Entry requirements</a:t>
            </a:r>
          </a:p>
        </p:txBody>
      </p:sp>
      <p:sp>
        <p:nvSpPr>
          <p:cNvPr id="3" name="Text Placeholder 2">
            <a:extLst>
              <a:ext uri="{FF2B5EF4-FFF2-40B4-BE49-F238E27FC236}">
                <a16:creationId xmlns:a16="http://schemas.microsoft.com/office/drawing/2014/main" id="{45D6AFDC-1C7B-584A-4E88-68BCE60D3451}"/>
              </a:ext>
            </a:extLst>
          </p:cNvPr>
          <p:cNvSpPr>
            <a:spLocks noGrp="1"/>
          </p:cNvSpPr>
          <p:nvPr>
            <p:ph type="body"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78B25BBE-5FFC-2D5D-5894-6CD10166A299}"/>
              </a:ext>
            </a:extLst>
          </p:cNvPr>
          <p:cNvSpPr>
            <a:spLocks noGrp="1"/>
          </p:cNvSpPr>
          <p:nvPr>
            <p:ph type="sldNum" sz="quarter" idx="15"/>
          </p:nvPr>
        </p:nvSpPr>
        <p:spPr/>
        <p:txBody>
          <a:bodyPr/>
          <a:lstStyle/>
          <a:p>
            <a:fld id="{3787542D-5C6B-4EB3-96EB-9B37C3D5D2F8}" type="slidenum">
              <a:rPr lang="en-GB" smtClean="0"/>
              <a:t>6</a:t>
            </a:fld>
            <a:endParaRPr lang="en-GB" dirty="0"/>
          </a:p>
        </p:txBody>
      </p:sp>
      <p:sp>
        <p:nvSpPr>
          <p:cNvPr id="6" name="Text Placeholder 5">
            <a:extLst>
              <a:ext uri="{FF2B5EF4-FFF2-40B4-BE49-F238E27FC236}">
                <a16:creationId xmlns:a16="http://schemas.microsoft.com/office/drawing/2014/main" id="{3F4D126D-6758-F67C-5365-7D1432E7340D}"/>
              </a:ext>
            </a:extLst>
          </p:cNvPr>
          <p:cNvSpPr>
            <a:spLocks noGrp="1"/>
          </p:cNvSpPr>
          <p:nvPr>
            <p:ph type="body" sz="quarter" idx="12"/>
          </p:nvPr>
        </p:nvSpPr>
        <p:spPr/>
        <p:txBody>
          <a:bodyPr/>
          <a:lstStyle/>
          <a:p>
            <a:r>
              <a:rPr lang="en-GB" sz="1100" dirty="0"/>
              <a:t>Full terms and conditions apply</a:t>
            </a:r>
          </a:p>
        </p:txBody>
      </p:sp>
      <p:sp>
        <p:nvSpPr>
          <p:cNvPr id="15" name="Arrow14" descr="{&quot;Key&quot;:&quot;POWER_USER_SHAPE_ICON&quot;,&quot;Value&quot;:&quot;POWER_USER_SHAPE_ICON_STYLE_1&quot;}">
            <a:extLst>
              <a:ext uri="{FF2B5EF4-FFF2-40B4-BE49-F238E27FC236}">
                <a16:creationId xmlns:a16="http://schemas.microsoft.com/office/drawing/2014/main" id="{4C58425A-0D9C-16CC-B783-4298B04AD2D7}"/>
              </a:ext>
            </a:extLst>
          </p:cNvPr>
          <p:cNvSpPr>
            <a:spLocks noChangeAspect="1"/>
          </p:cNvSpPr>
          <p:nvPr/>
        </p:nvSpPr>
        <p:spPr>
          <a:xfrm>
            <a:off x="942871" y="1708169"/>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scene3d>
              <a:camera prst="orthographicFront">
                <a:rot lat="0" lon="0" rev="0"/>
              </a:camera>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6" name="Arrow14 - 1" descr="{&quot;Key&quot;:&quot;POWER_USER_SHAPE_ICON&quot;,&quot;Value&quot;:&quot;POWER_USER_SHAPE_ICON_STYLE_1&quot;}">
            <a:extLst>
              <a:ext uri="{FF2B5EF4-FFF2-40B4-BE49-F238E27FC236}">
                <a16:creationId xmlns:a16="http://schemas.microsoft.com/office/drawing/2014/main" id="{ADFCDC7F-4612-BD4F-0C2B-1EBDEDECC6E3}"/>
              </a:ext>
            </a:extLst>
          </p:cNvPr>
          <p:cNvSpPr>
            <a:spLocks noChangeAspect="1"/>
          </p:cNvSpPr>
          <p:nvPr/>
        </p:nvSpPr>
        <p:spPr>
          <a:xfrm>
            <a:off x="3583158" y="1708169"/>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Arrow14 - 2" descr="{&quot;Key&quot;:&quot;POWER_USER_SHAPE_ICON&quot;,&quot;Value&quot;:&quot;POWER_USER_SHAPE_ICON_STYLE_1&quot;}">
            <a:extLst>
              <a:ext uri="{FF2B5EF4-FFF2-40B4-BE49-F238E27FC236}">
                <a16:creationId xmlns:a16="http://schemas.microsoft.com/office/drawing/2014/main" id="{B652CEED-480A-4D9E-979C-3AC317A7CAB0}"/>
              </a:ext>
            </a:extLst>
          </p:cNvPr>
          <p:cNvSpPr>
            <a:spLocks noChangeAspect="1"/>
          </p:cNvSpPr>
          <p:nvPr/>
        </p:nvSpPr>
        <p:spPr>
          <a:xfrm>
            <a:off x="6223445" y="1708169"/>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8" name="Arrow14 - 3" descr="{&quot;Key&quot;:&quot;POWER_USER_SHAPE_ICON&quot;,&quot;Value&quot;:&quot;POWER_USER_SHAPE_ICON_STYLE_1&quot;}">
            <a:extLst>
              <a:ext uri="{FF2B5EF4-FFF2-40B4-BE49-F238E27FC236}">
                <a16:creationId xmlns:a16="http://schemas.microsoft.com/office/drawing/2014/main" id="{FE498087-B815-5AE2-F72A-43006133307C}"/>
              </a:ext>
            </a:extLst>
          </p:cNvPr>
          <p:cNvSpPr>
            <a:spLocks noChangeAspect="1"/>
          </p:cNvSpPr>
          <p:nvPr/>
        </p:nvSpPr>
        <p:spPr>
          <a:xfrm>
            <a:off x="8863731" y="1708169"/>
            <a:ext cx="2385398" cy="2381494"/>
          </a:xfrm>
          <a:custGeom>
            <a:avLst/>
            <a:gdLst>
              <a:gd name="connsiteX0" fmla="*/ 452467 w 1234992"/>
              <a:gd name="connsiteY0" fmla="*/ 41055 h 1232971"/>
              <a:gd name="connsiteX1" fmla="*/ 543917 w 1234992"/>
              <a:gd name="connsiteY1" fmla="*/ 3175 h 1232971"/>
              <a:gd name="connsiteX2" fmla="*/ 1087323 w 1234992"/>
              <a:gd name="connsiteY2" fmla="*/ 3175 h 1232971"/>
              <a:gd name="connsiteX3" fmla="*/ 1103642 w 1234992"/>
              <a:gd name="connsiteY3" fmla="*/ 0 h 1232971"/>
              <a:gd name="connsiteX4" fmla="*/ 1195092 w 1234992"/>
              <a:gd name="connsiteY4" fmla="*/ 37879 h 1232971"/>
              <a:gd name="connsiteX5" fmla="*/ 1223502 w 1234992"/>
              <a:gd name="connsiteY5" fmla="*/ 80662 h 1232971"/>
              <a:gd name="connsiteX6" fmla="*/ 1224251 w 1234992"/>
              <a:gd name="connsiteY6" fmla="*/ 84512 h 1232971"/>
              <a:gd name="connsiteX7" fmla="*/ 1224829 w 1234992"/>
              <a:gd name="connsiteY7" fmla="*/ 85369 h 1232971"/>
              <a:gd name="connsiteX8" fmla="*/ 1234992 w 1234992"/>
              <a:gd name="connsiteY8" fmla="*/ 135710 h 1232971"/>
              <a:gd name="connsiteX9" fmla="*/ 1234992 w 1234992"/>
              <a:gd name="connsiteY9" fmla="*/ 694250 h 1232971"/>
              <a:gd name="connsiteX10" fmla="*/ 1105662 w 1234992"/>
              <a:gd name="connsiteY10" fmla="*/ 823580 h 1232971"/>
              <a:gd name="connsiteX11" fmla="*/ 976332 w 1234992"/>
              <a:gd name="connsiteY11" fmla="*/ 694250 h 1232971"/>
              <a:gd name="connsiteX12" fmla="*/ 976332 w 1234992"/>
              <a:gd name="connsiteY12" fmla="*/ 439540 h 1232971"/>
              <a:gd name="connsiteX13" fmla="*/ 220780 w 1234992"/>
              <a:gd name="connsiteY13" fmla="*/ 1195091 h 1232971"/>
              <a:gd name="connsiteX14" fmla="*/ 37880 w 1234992"/>
              <a:gd name="connsiteY14" fmla="*/ 1195091 h 1232971"/>
              <a:gd name="connsiteX15" fmla="*/ 37880 w 1234992"/>
              <a:gd name="connsiteY15" fmla="*/ 1012191 h 1232971"/>
              <a:gd name="connsiteX16" fmla="*/ 788236 w 1234992"/>
              <a:gd name="connsiteY16" fmla="*/ 261835 h 1232971"/>
              <a:gd name="connsiteX17" fmla="*/ 543917 w 1234992"/>
              <a:gd name="connsiteY17" fmla="*/ 261835 h 1232971"/>
              <a:gd name="connsiteX18" fmla="*/ 414587 w 1234992"/>
              <a:gd name="connsiteY18" fmla="*/ 132505 h 1232971"/>
              <a:gd name="connsiteX19" fmla="*/ 452467 w 1234992"/>
              <a:gd name="connsiteY19" fmla="*/ 41055 h 123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34992" h="1232971">
                <a:moveTo>
                  <a:pt x="452467" y="41055"/>
                </a:moveTo>
                <a:cubicBezTo>
                  <a:pt x="475871" y="17651"/>
                  <a:pt x="508204" y="3175"/>
                  <a:pt x="543917" y="3175"/>
                </a:cubicBezTo>
                <a:lnTo>
                  <a:pt x="1087323" y="3175"/>
                </a:lnTo>
                <a:lnTo>
                  <a:pt x="1103642" y="0"/>
                </a:lnTo>
                <a:cubicBezTo>
                  <a:pt x="1136740" y="-1"/>
                  <a:pt x="1169839" y="12626"/>
                  <a:pt x="1195092" y="37879"/>
                </a:cubicBezTo>
                <a:cubicBezTo>
                  <a:pt x="1207719" y="50506"/>
                  <a:pt x="1217188" y="65094"/>
                  <a:pt x="1223502" y="80662"/>
                </a:cubicBezTo>
                <a:lnTo>
                  <a:pt x="1224251" y="84512"/>
                </a:lnTo>
                <a:lnTo>
                  <a:pt x="1224829" y="85369"/>
                </a:lnTo>
                <a:cubicBezTo>
                  <a:pt x="1231373" y="100842"/>
                  <a:pt x="1234992" y="117853"/>
                  <a:pt x="1234992" y="135710"/>
                </a:cubicBezTo>
                <a:lnTo>
                  <a:pt x="1234992" y="694250"/>
                </a:lnTo>
                <a:cubicBezTo>
                  <a:pt x="1234992" y="765677"/>
                  <a:pt x="1177089" y="823580"/>
                  <a:pt x="1105662" y="823580"/>
                </a:cubicBezTo>
                <a:cubicBezTo>
                  <a:pt x="1034235" y="823580"/>
                  <a:pt x="976332" y="765677"/>
                  <a:pt x="976332" y="694250"/>
                </a:cubicBezTo>
                <a:lnTo>
                  <a:pt x="976332" y="439540"/>
                </a:lnTo>
                <a:lnTo>
                  <a:pt x="220780" y="1195091"/>
                </a:lnTo>
                <a:cubicBezTo>
                  <a:pt x="170274" y="1245598"/>
                  <a:pt x="88386" y="1245598"/>
                  <a:pt x="37880" y="1195091"/>
                </a:cubicBezTo>
                <a:cubicBezTo>
                  <a:pt x="-12627" y="1144585"/>
                  <a:pt x="-12627" y="1062698"/>
                  <a:pt x="37880" y="1012191"/>
                </a:cubicBezTo>
                <a:lnTo>
                  <a:pt x="788236" y="261835"/>
                </a:lnTo>
                <a:lnTo>
                  <a:pt x="543917" y="261835"/>
                </a:lnTo>
                <a:cubicBezTo>
                  <a:pt x="472490" y="261835"/>
                  <a:pt x="414587" y="203932"/>
                  <a:pt x="414587" y="132505"/>
                </a:cubicBezTo>
                <a:cubicBezTo>
                  <a:pt x="414587" y="96792"/>
                  <a:pt x="429063" y="64459"/>
                  <a:pt x="452467" y="41055"/>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9" name="TextBox 18">
            <a:extLst>
              <a:ext uri="{FF2B5EF4-FFF2-40B4-BE49-F238E27FC236}">
                <a16:creationId xmlns:a16="http://schemas.microsoft.com/office/drawing/2014/main" id="{5CEBDBCC-16D9-870D-5242-45718E672217}"/>
              </a:ext>
            </a:extLst>
          </p:cNvPr>
          <p:cNvSpPr txBox="1"/>
          <p:nvPr/>
        </p:nvSpPr>
        <p:spPr>
          <a:xfrm>
            <a:off x="807776" y="4196123"/>
            <a:ext cx="2664000" cy="1077218"/>
          </a:xfrm>
          <a:prstGeom prst="rect">
            <a:avLst/>
          </a:prstGeom>
          <a:noFill/>
        </p:spPr>
        <p:txBody>
          <a:bodyPr wrap="square" rtlCol="0">
            <a:spAutoFit/>
          </a:bodyPr>
          <a:lstStyle/>
          <a:p>
            <a:pPr>
              <a:spcAft>
                <a:spcPts val="1200"/>
              </a:spcAft>
            </a:pPr>
            <a:r>
              <a:rPr lang="en-US" sz="1600" dirty="0"/>
              <a:t>Post a minimum of 250,000 items during the 12 month volume commitment period with no maximum volume</a:t>
            </a:r>
          </a:p>
        </p:txBody>
      </p:sp>
      <p:sp>
        <p:nvSpPr>
          <p:cNvPr id="20" name="TextBox 19">
            <a:extLst>
              <a:ext uri="{FF2B5EF4-FFF2-40B4-BE49-F238E27FC236}">
                <a16:creationId xmlns:a16="http://schemas.microsoft.com/office/drawing/2014/main" id="{6CEDF7CD-B6EF-11F0-ACBF-F372B98A0EFE}"/>
              </a:ext>
            </a:extLst>
          </p:cNvPr>
          <p:cNvSpPr txBox="1"/>
          <p:nvPr/>
        </p:nvSpPr>
        <p:spPr>
          <a:xfrm>
            <a:off x="3445259" y="4196123"/>
            <a:ext cx="2664000" cy="830997"/>
          </a:xfrm>
          <a:prstGeom prst="rect">
            <a:avLst/>
          </a:prstGeom>
          <a:noFill/>
        </p:spPr>
        <p:txBody>
          <a:bodyPr wrap="square" rtlCol="0">
            <a:spAutoFit/>
          </a:bodyPr>
          <a:lstStyle/>
          <a:p>
            <a:pPr>
              <a:spcAft>
                <a:spcPts val="1200"/>
              </a:spcAft>
            </a:pPr>
            <a:r>
              <a:rPr lang="en-GB" sz="1600" dirty="0"/>
              <a:t>Available for Large Letter format items using Magazine Subscription mail.</a:t>
            </a:r>
          </a:p>
        </p:txBody>
      </p:sp>
      <p:sp>
        <p:nvSpPr>
          <p:cNvPr id="21" name="TextBox 20">
            <a:extLst>
              <a:ext uri="{FF2B5EF4-FFF2-40B4-BE49-F238E27FC236}">
                <a16:creationId xmlns:a16="http://schemas.microsoft.com/office/drawing/2014/main" id="{7D292ECA-F981-97C0-6736-AE5481EFD77C}"/>
              </a:ext>
            </a:extLst>
          </p:cNvPr>
          <p:cNvSpPr txBox="1"/>
          <p:nvPr/>
        </p:nvSpPr>
        <p:spPr>
          <a:xfrm>
            <a:off x="6082742" y="4196123"/>
            <a:ext cx="2664000" cy="1323439"/>
          </a:xfrm>
          <a:prstGeom prst="rect">
            <a:avLst/>
          </a:prstGeom>
          <a:noFill/>
        </p:spPr>
        <p:txBody>
          <a:bodyPr wrap="square" rtlCol="0">
            <a:spAutoFit/>
          </a:bodyPr>
          <a:lstStyle/>
          <a:p>
            <a:pPr lvl="0"/>
            <a:r>
              <a:rPr lang="en-GB" sz="1600" dirty="0"/>
              <a:t>The front cover of each publication must clearly show its’ title and one of the following:  date of issue; month; season/issue number.</a:t>
            </a:r>
          </a:p>
        </p:txBody>
      </p:sp>
      <p:sp>
        <p:nvSpPr>
          <p:cNvPr id="22" name="TextBox 21">
            <a:extLst>
              <a:ext uri="{FF2B5EF4-FFF2-40B4-BE49-F238E27FC236}">
                <a16:creationId xmlns:a16="http://schemas.microsoft.com/office/drawing/2014/main" id="{C0571515-7C97-A712-52AF-33366DC41D0D}"/>
              </a:ext>
            </a:extLst>
          </p:cNvPr>
          <p:cNvSpPr txBox="1"/>
          <p:nvPr/>
        </p:nvSpPr>
        <p:spPr>
          <a:xfrm>
            <a:off x="8720224" y="4196123"/>
            <a:ext cx="2814436" cy="1077218"/>
          </a:xfrm>
          <a:prstGeom prst="rect">
            <a:avLst/>
          </a:prstGeom>
          <a:noFill/>
        </p:spPr>
        <p:txBody>
          <a:bodyPr wrap="square" rtlCol="0">
            <a:spAutoFit/>
          </a:bodyPr>
          <a:lstStyle/>
          <a:p>
            <a:pPr>
              <a:spcAft>
                <a:spcPts val="1200"/>
              </a:spcAft>
            </a:pPr>
            <a:r>
              <a:rPr lang="en-GB" sz="1600" dirty="0"/>
              <a:t>At least 16% of the publication must contain editorial content – 30% editorial if you use the Subscription Magazine service.</a:t>
            </a:r>
          </a:p>
        </p:txBody>
      </p:sp>
      <p:sp>
        <p:nvSpPr>
          <p:cNvPr id="23" name="TextBox 22">
            <a:extLst>
              <a:ext uri="{FF2B5EF4-FFF2-40B4-BE49-F238E27FC236}">
                <a16:creationId xmlns:a16="http://schemas.microsoft.com/office/drawing/2014/main" id="{86DA208B-84B7-C61A-6234-5FF1DF7AD3C0}"/>
              </a:ext>
            </a:extLst>
          </p:cNvPr>
          <p:cNvSpPr txBox="1"/>
          <p:nvPr/>
        </p:nvSpPr>
        <p:spPr>
          <a:xfrm>
            <a:off x="2400273" y="1770363"/>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1</a:t>
            </a:r>
          </a:p>
        </p:txBody>
      </p:sp>
      <p:sp>
        <p:nvSpPr>
          <p:cNvPr id="24" name="TextBox 23">
            <a:extLst>
              <a:ext uri="{FF2B5EF4-FFF2-40B4-BE49-F238E27FC236}">
                <a16:creationId xmlns:a16="http://schemas.microsoft.com/office/drawing/2014/main" id="{51CA1505-6B55-2970-1591-F60101EA178A}"/>
              </a:ext>
            </a:extLst>
          </p:cNvPr>
          <p:cNvSpPr txBox="1"/>
          <p:nvPr/>
        </p:nvSpPr>
        <p:spPr>
          <a:xfrm>
            <a:off x="5035246" y="1770363"/>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2</a:t>
            </a:r>
          </a:p>
        </p:txBody>
      </p:sp>
      <p:sp>
        <p:nvSpPr>
          <p:cNvPr id="25" name="TextBox 24">
            <a:extLst>
              <a:ext uri="{FF2B5EF4-FFF2-40B4-BE49-F238E27FC236}">
                <a16:creationId xmlns:a16="http://schemas.microsoft.com/office/drawing/2014/main" id="{E937E8F2-62B5-334D-2CED-336A77769D6B}"/>
              </a:ext>
            </a:extLst>
          </p:cNvPr>
          <p:cNvSpPr txBox="1"/>
          <p:nvPr/>
        </p:nvSpPr>
        <p:spPr>
          <a:xfrm>
            <a:off x="7670219" y="1770363"/>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3</a:t>
            </a:r>
          </a:p>
        </p:txBody>
      </p:sp>
      <p:sp>
        <p:nvSpPr>
          <p:cNvPr id="26" name="TextBox 25">
            <a:extLst>
              <a:ext uri="{FF2B5EF4-FFF2-40B4-BE49-F238E27FC236}">
                <a16:creationId xmlns:a16="http://schemas.microsoft.com/office/drawing/2014/main" id="{E885CD37-0C75-A225-84E4-1F78FB4751C6}"/>
              </a:ext>
            </a:extLst>
          </p:cNvPr>
          <p:cNvSpPr txBox="1"/>
          <p:nvPr/>
        </p:nvSpPr>
        <p:spPr>
          <a:xfrm>
            <a:off x="10305193" y="1770363"/>
            <a:ext cx="340158"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2400" b="0" i="0" u="none" strike="noStrike" kern="1200" cap="none" spc="0" normalizeH="0" baseline="0" noProof="0" dirty="0">
                <a:ln>
                  <a:noFill/>
                </a:ln>
                <a:solidFill>
                  <a:prstClr val="white"/>
                </a:solidFill>
                <a:effectLst/>
                <a:uLnTx/>
                <a:uFillTx/>
                <a:latin typeface="Calibri"/>
                <a:ea typeface="+mn-ea"/>
                <a:cs typeface="+mn-cs"/>
              </a:rPr>
              <a:t>4</a:t>
            </a:r>
          </a:p>
        </p:txBody>
      </p:sp>
      <p:sp>
        <p:nvSpPr>
          <p:cNvPr id="27" name="TextBox 26">
            <a:extLst>
              <a:ext uri="{FF2B5EF4-FFF2-40B4-BE49-F238E27FC236}">
                <a16:creationId xmlns:a16="http://schemas.microsoft.com/office/drawing/2014/main" id="{7030AF49-02A8-C87F-F435-70F504B6AD3B}"/>
              </a:ext>
            </a:extLst>
          </p:cNvPr>
          <p:cNvSpPr txBox="1"/>
          <p:nvPr/>
        </p:nvSpPr>
        <p:spPr>
          <a:xfrm>
            <a:off x="1243973" y="5631550"/>
            <a:ext cx="9958945" cy="584775"/>
          </a:xfrm>
          <a:prstGeom prst="rect">
            <a:avLst/>
          </a:prstGeom>
          <a:noFill/>
        </p:spPr>
        <p:txBody>
          <a:bodyPr wrap="none" rtlCol="0">
            <a:spAutoFit/>
          </a:bodyPr>
          <a:lstStyle/>
          <a:p>
            <a:pPr algn="ctr"/>
            <a:r>
              <a:rPr lang="en-GB" sz="1600" dirty="0">
                <a:solidFill>
                  <a:schemeClr val="accent1"/>
                </a:solidFill>
              </a:rPr>
              <a:t>The front and back covers are not included in calculating editorial content.</a:t>
            </a:r>
          </a:p>
          <a:p>
            <a:pPr algn="ctr"/>
            <a:r>
              <a:rPr lang="en-GB" sz="1600" dirty="0">
                <a:solidFill>
                  <a:schemeClr val="accent1"/>
                </a:solidFill>
              </a:rPr>
              <a:t>Catalogues, brochures, directories and exhibition guides, newsletters or journals are not eligible as Publishing Mail.</a:t>
            </a:r>
          </a:p>
        </p:txBody>
      </p:sp>
    </p:spTree>
    <p:extLst>
      <p:ext uri="{BB962C8B-B14F-4D97-AF65-F5344CB8AC3E}">
        <p14:creationId xmlns:p14="http://schemas.microsoft.com/office/powerpoint/2010/main" val="23604306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25E19D5F-97FC-B79F-D88D-84DB866E135E}"/>
              </a:ext>
            </a:extLst>
          </p:cNvPr>
          <p:cNvSpPr>
            <a:spLocks noGrp="1"/>
          </p:cNvSpPr>
          <p:nvPr>
            <p:ph type="body" sz="quarter" idx="17"/>
          </p:nvPr>
        </p:nvSpPr>
        <p:spPr>
          <a:xfrm>
            <a:off x="1149785" y="1964014"/>
            <a:ext cx="3009014" cy="1031875"/>
          </a:xfrm>
        </p:spPr>
        <p:txBody>
          <a:bodyPr/>
          <a:lstStyle/>
          <a:p>
            <a:r>
              <a:rPr lang="en-GB" sz="2800" dirty="0"/>
              <a:t>Your volume</a:t>
            </a:r>
          </a:p>
        </p:txBody>
      </p:sp>
      <p:sp>
        <p:nvSpPr>
          <p:cNvPr id="10" name="Text Placeholder 9">
            <a:extLst>
              <a:ext uri="{FF2B5EF4-FFF2-40B4-BE49-F238E27FC236}">
                <a16:creationId xmlns:a16="http://schemas.microsoft.com/office/drawing/2014/main" id="{B98797DD-224D-7FB2-D905-C737E4FF0FF7}"/>
              </a:ext>
            </a:extLst>
          </p:cNvPr>
          <p:cNvSpPr>
            <a:spLocks noGrp="1"/>
          </p:cNvSpPr>
          <p:nvPr>
            <p:ph type="body" sz="quarter" idx="21"/>
          </p:nvPr>
        </p:nvSpPr>
        <p:spPr>
          <a:xfrm>
            <a:off x="1149785" y="2907621"/>
            <a:ext cx="3009014" cy="2911690"/>
          </a:xfrm>
        </p:spPr>
        <p:txBody>
          <a:bodyPr/>
          <a:lstStyle/>
          <a:p>
            <a:pPr marL="0" indent="0">
              <a:buNone/>
            </a:pPr>
            <a:r>
              <a:rPr lang="en-GB" altLang="en-US" sz="1800" dirty="0"/>
              <a:t>A publishing house can combine all the titles in your portfolio to achieve a bigger target.  All you need to do is ensure we have a list of all the titles and the mailing volume.</a:t>
            </a:r>
          </a:p>
          <a:p>
            <a:pPr marL="0" indent="0">
              <a:buNone/>
            </a:pPr>
            <a:r>
              <a:rPr lang="en-GB" altLang="en-US" sz="1800" dirty="0"/>
              <a:t>This total volume then becomes the Matched Volume Target.</a:t>
            </a:r>
          </a:p>
          <a:p>
            <a:pPr marL="0" indent="0">
              <a:buNone/>
            </a:pPr>
            <a:r>
              <a:rPr lang="en-GB" altLang="en-US" sz="1800" dirty="0"/>
              <a:t>As long as you achieve 95% of that target you will qualify for the credit.</a:t>
            </a:r>
          </a:p>
          <a:p>
            <a:pPr marL="0" indent="0">
              <a:buNone/>
            </a:pPr>
            <a:endParaRPr lang="en-GB" dirty="0"/>
          </a:p>
        </p:txBody>
      </p:sp>
      <p:sp>
        <p:nvSpPr>
          <p:cNvPr id="2" name="Title 1">
            <a:extLst>
              <a:ext uri="{FF2B5EF4-FFF2-40B4-BE49-F238E27FC236}">
                <a16:creationId xmlns:a16="http://schemas.microsoft.com/office/drawing/2014/main" id="{1000C80A-DCD4-9174-5CC6-4140EBCD263A}"/>
              </a:ext>
            </a:extLst>
          </p:cNvPr>
          <p:cNvSpPr>
            <a:spLocks noGrp="1"/>
          </p:cNvSpPr>
          <p:nvPr>
            <p:ph type="title"/>
          </p:nvPr>
        </p:nvSpPr>
        <p:spPr/>
        <p:txBody>
          <a:bodyPr/>
          <a:lstStyle/>
          <a:p>
            <a:r>
              <a:rPr lang="en-GB" dirty="0"/>
              <a:t>What you need to know</a:t>
            </a:r>
          </a:p>
        </p:txBody>
      </p:sp>
      <p:sp>
        <p:nvSpPr>
          <p:cNvPr id="11" name="Text Placeholder 10">
            <a:extLst>
              <a:ext uri="{FF2B5EF4-FFF2-40B4-BE49-F238E27FC236}">
                <a16:creationId xmlns:a16="http://schemas.microsoft.com/office/drawing/2014/main" id="{459EA05C-4D17-DBE1-456A-8A6ABE95DDD9}"/>
              </a:ext>
            </a:extLst>
          </p:cNvPr>
          <p:cNvSpPr>
            <a:spLocks noGrp="1"/>
          </p:cNvSpPr>
          <p:nvPr>
            <p:ph type="body" sz="quarter" idx="22"/>
          </p:nvPr>
        </p:nvSpPr>
        <p:spPr>
          <a:xfrm>
            <a:off x="8021169" y="1964014"/>
            <a:ext cx="3009014" cy="1031875"/>
          </a:xfrm>
        </p:spPr>
        <p:txBody>
          <a:bodyPr/>
          <a:lstStyle/>
          <a:p>
            <a:r>
              <a:rPr lang="en-GB" sz="2800" dirty="0"/>
              <a:t>How credits are awarded</a:t>
            </a:r>
          </a:p>
        </p:txBody>
      </p:sp>
      <p:sp>
        <p:nvSpPr>
          <p:cNvPr id="12" name="Text Placeholder 11">
            <a:extLst>
              <a:ext uri="{FF2B5EF4-FFF2-40B4-BE49-F238E27FC236}">
                <a16:creationId xmlns:a16="http://schemas.microsoft.com/office/drawing/2014/main" id="{803F5792-498F-AB63-F2DC-783F4F3F6352}"/>
              </a:ext>
            </a:extLst>
          </p:cNvPr>
          <p:cNvSpPr>
            <a:spLocks noGrp="1"/>
          </p:cNvSpPr>
          <p:nvPr>
            <p:ph type="body" sz="quarter" idx="23"/>
          </p:nvPr>
        </p:nvSpPr>
        <p:spPr>
          <a:xfrm>
            <a:off x="4585477" y="1964014"/>
            <a:ext cx="3009014" cy="1031875"/>
          </a:xfrm>
        </p:spPr>
        <p:txBody>
          <a:bodyPr/>
          <a:lstStyle/>
          <a:p>
            <a:r>
              <a:rPr lang="en-GB" sz="2800" dirty="0"/>
              <a:t>New titles</a:t>
            </a:r>
          </a:p>
        </p:txBody>
      </p:sp>
      <p:sp>
        <p:nvSpPr>
          <p:cNvPr id="13" name="Text Placeholder 12">
            <a:extLst>
              <a:ext uri="{FF2B5EF4-FFF2-40B4-BE49-F238E27FC236}">
                <a16:creationId xmlns:a16="http://schemas.microsoft.com/office/drawing/2014/main" id="{9C91A525-9102-BE56-3513-F43DC3AA1E10}"/>
              </a:ext>
            </a:extLst>
          </p:cNvPr>
          <p:cNvSpPr>
            <a:spLocks noGrp="1"/>
          </p:cNvSpPr>
          <p:nvPr>
            <p:ph type="body" sz="quarter" idx="24"/>
          </p:nvPr>
        </p:nvSpPr>
        <p:spPr>
          <a:xfrm>
            <a:off x="4585477" y="2907621"/>
            <a:ext cx="3009014" cy="2911690"/>
          </a:xfrm>
        </p:spPr>
        <p:txBody>
          <a:bodyPr/>
          <a:lstStyle/>
          <a:p>
            <a:pPr marL="0" indent="0">
              <a:buNone/>
            </a:pPr>
            <a:r>
              <a:rPr lang="en-GB" altLang="en-US" dirty="0"/>
              <a:t>If you launch a new title whilst the incentive is running you can add this at any time. </a:t>
            </a:r>
          </a:p>
          <a:p>
            <a:pPr marL="0" indent="0">
              <a:buNone/>
            </a:pPr>
            <a:r>
              <a:rPr lang="en-GB" altLang="en-US" dirty="0"/>
              <a:t>This will increase your Matched Volume Target and potentially mean you can earn more credits on the greater volume.</a:t>
            </a:r>
            <a:endParaRPr lang="en-GB" dirty="0"/>
          </a:p>
        </p:txBody>
      </p:sp>
      <p:sp>
        <p:nvSpPr>
          <p:cNvPr id="14" name="Text Placeholder 13">
            <a:extLst>
              <a:ext uri="{FF2B5EF4-FFF2-40B4-BE49-F238E27FC236}">
                <a16:creationId xmlns:a16="http://schemas.microsoft.com/office/drawing/2014/main" id="{AB445E7D-4DFA-4B9D-6A4E-CF0277A0CF09}"/>
              </a:ext>
            </a:extLst>
          </p:cNvPr>
          <p:cNvSpPr>
            <a:spLocks noGrp="1"/>
          </p:cNvSpPr>
          <p:nvPr>
            <p:ph type="body" sz="quarter" idx="25"/>
          </p:nvPr>
        </p:nvSpPr>
        <p:spPr>
          <a:xfrm>
            <a:off x="8021169" y="2907621"/>
            <a:ext cx="3009014" cy="2911690"/>
          </a:xfrm>
        </p:spPr>
        <p:txBody>
          <a:bodyPr/>
          <a:lstStyle/>
          <a:p>
            <a:pPr marL="0" indent="0">
              <a:buNone/>
            </a:pPr>
            <a:r>
              <a:rPr lang="en-GB" altLang="en-US" dirty="0"/>
              <a:t>You can still continue to use Business Mail or Publishing Mail to mail customers.</a:t>
            </a:r>
          </a:p>
          <a:p>
            <a:pPr marL="0" indent="0">
              <a:buNone/>
            </a:pPr>
            <a:r>
              <a:rPr lang="en-GB" altLang="en-US" dirty="0"/>
              <a:t>However the only product that will be subject to credits is Subscription mail.</a:t>
            </a:r>
          </a:p>
          <a:p>
            <a:pPr marL="0" indent="0">
              <a:buNone/>
            </a:pPr>
            <a:endParaRPr lang="en-GB" dirty="0"/>
          </a:p>
        </p:txBody>
      </p:sp>
      <p:sp>
        <p:nvSpPr>
          <p:cNvPr id="4" name="Slide Number Placeholder 3">
            <a:extLst>
              <a:ext uri="{FF2B5EF4-FFF2-40B4-BE49-F238E27FC236}">
                <a16:creationId xmlns:a16="http://schemas.microsoft.com/office/drawing/2014/main" id="{A77C3218-E190-0174-1049-9B72B226DF91}"/>
              </a:ext>
            </a:extLst>
          </p:cNvPr>
          <p:cNvSpPr>
            <a:spLocks noGrp="1"/>
          </p:cNvSpPr>
          <p:nvPr>
            <p:ph type="sldNum" sz="quarter" idx="15"/>
          </p:nvPr>
        </p:nvSpPr>
        <p:spPr/>
        <p:txBody>
          <a:bodyPr/>
          <a:lstStyle/>
          <a:p>
            <a:fld id="{3787542D-5C6B-4EB3-96EB-9B37C3D5D2F8}" type="slidenum">
              <a:rPr lang="en-GB" smtClean="0"/>
              <a:t>7</a:t>
            </a:fld>
            <a:endParaRPr lang="en-GB" dirty="0"/>
          </a:p>
        </p:txBody>
      </p:sp>
      <p:sp>
        <p:nvSpPr>
          <p:cNvPr id="7" name="Text Placeholder 6">
            <a:extLst>
              <a:ext uri="{FF2B5EF4-FFF2-40B4-BE49-F238E27FC236}">
                <a16:creationId xmlns:a16="http://schemas.microsoft.com/office/drawing/2014/main" id="{25E4EE22-9065-0F34-F8F9-1BF0EE78F3D0}"/>
              </a:ext>
            </a:extLst>
          </p:cNvPr>
          <p:cNvSpPr>
            <a:spLocks noGrp="1"/>
          </p:cNvSpPr>
          <p:nvPr>
            <p:ph type="body" sz="quarter" idx="11"/>
          </p:nvPr>
        </p:nvSpPr>
        <p:spPr/>
        <p:txBody>
          <a:bodyPr/>
          <a:lstStyle/>
          <a:p>
            <a:endParaRPr lang="en-GB" dirty="0"/>
          </a:p>
        </p:txBody>
      </p:sp>
      <p:sp>
        <p:nvSpPr>
          <p:cNvPr id="15" name="TextBox 14">
            <a:extLst>
              <a:ext uri="{FF2B5EF4-FFF2-40B4-BE49-F238E27FC236}">
                <a16:creationId xmlns:a16="http://schemas.microsoft.com/office/drawing/2014/main" id="{A4CAB5B0-7C21-7CBA-B775-A765933F5A2D}"/>
              </a:ext>
            </a:extLst>
          </p:cNvPr>
          <p:cNvSpPr txBox="1"/>
          <p:nvPr/>
        </p:nvSpPr>
        <p:spPr>
          <a:xfrm>
            <a:off x="788276" y="6263125"/>
            <a:ext cx="10373709" cy="430887"/>
          </a:xfrm>
          <a:prstGeom prst="rect">
            <a:avLst/>
          </a:prstGeom>
          <a:noFill/>
        </p:spPr>
        <p:txBody>
          <a:bodyPr wrap="square" rtlCol="0">
            <a:spAutoFit/>
          </a:bodyPr>
          <a:lstStyle/>
          <a:p>
            <a:r>
              <a:rPr lang="en-GB" altLang="en-US" sz="1100" dirty="0"/>
              <a:t>If any of your publishing mail volume is receiving postage credits from other Royal Mail incentives then the volume may be counted towards the total Matched Volume Target but will not be eligible for postage credits. </a:t>
            </a:r>
          </a:p>
        </p:txBody>
      </p:sp>
    </p:spTree>
    <p:extLst>
      <p:ext uri="{BB962C8B-B14F-4D97-AF65-F5344CB8AC3E}">
        <p14:creationId xmlns:p14="http://schemas.microsoft.com/office/powerpoint/2010/main" val="4270875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A1790-F7C0-0C51-15B5-4559029A0CDA}"/>
              </a:ext>
            </a:extLst>
          </p:cNvPr>
          <p:cNvSpPr>
            <a:spLocks noGrp="1"/>
          </p:cNvSpPr>
          <p:nvPr>
            <p:ph type="title"/>
          </p:nvPr>
        </p:nvSpPr>
        <p:spPr/>
        <p:txBody>
          <a:bodyPr/>
          <a:lstStyle/>
          <a:p>
            <a:r>
              <a:rPr lang="en-GB" dirty="0"/>
              <a:t>The APPLICATION AND CREDIT process</a:t>
            </a:r>
          </a:p>
        </p:txBody>
      </p:sp>
      <p:sp>
        <p:nvSpPr>
          <p:cNvPr id="3" name="Text Placeholder 2">
            <a:extLst>
              <a:ext uri="{FF2B5EF4-FFF2-40B4-BE49-F238E27FC236}">
                <a16:creationId xmlns:a16="http://schemas.microsoft.com/office/drawing/2014/main" id="{C8FE0931-F75D-716F-1252-FBA9AB0EC88B}"/>
              </a:ext>
            </a:extLst>
          </p:cNvPr>
          <p:cNvSpPr>
            <a:spLocks noGrp="1"/>
          </p:cNvSpPr>
          <p:nvPr>
            <p:ph type="body" sz="quarter" idx="11"/>
          </p:nvPr>
        </p:nvSpPr>
        <p:spPr/>
        <p:txBody>
          <a:bodyPr/>
          <a:lstStyle/>
          <a:p>
            <a:r>
              <a:rPr lang="en-GB" dirty="0"/>
              <a:t>Offer open until March 31 2027</a:t>
            </a:r>
          </a:p>
        </p:txBody>
      </p:sp>
      <p:sp>
        <p:nvSpPr>
          <p:cNvPr id="4" name="Slide Number Placeholder 3">
            <a:extLst>
              <a:ext uri="{FF2B5EF4-FFF2-40B4-BE49-F238E27FC236}">
                <a16:creationId xmlns:a16="http://schemas.microsoft.com/office/drawing/2014/main" id="{9C4AC0D5-5064-5E99-F267-D6D113CE4D7C}"/>
              </a:ext>
            </a:extLst>
          </p:cNvPr>
          <p:cNvSpPr>
            <a:spLocks noGrp="1"/>
          </p:cNvSpPr>
          <p:nvPr>
            <p:ph type="sldNum" sz="quarter" idx="15"/>
          </p:nvPr>
        </p:nvSpPr>
        <p:spPr/>
        <p:txBody>
          <a:bodyPr/>
          <a:lstStyle/>
          <a:p>
            <a:fld id="{3787542D-5C6B-4EB3-96EB-9B37C3D5D2F8}" type="slidenum">
              <a:rPr lang="en-GB" smtClean="0"/>
              <a:t>8</a:t>
            </a:fld>
            <a:endParaRPr lang="en-GB" dirty="0"/>
          </a:p>
        </p:txBody>
      </p:sp>
      <p:sp>
        <p:nvSpPr>
          <p:cNvPr id="6" name="Text Placeholder 5">
            <a:extLst>
              <a:ext uri="{FF2B5EF4-FFF2-40B4-BE49-F238E27FC236}">
                <a16:creationId xmlns:a16="http://schemas.microsoft.com/office/drawing/2014/main" id="{F95987C3-3A09-C43E-45A4-E90AB01764AB}"/>
              </a:ext>
            </a:extLst>
          </p:cNvPr>
          <p:cNvSpPr>
            <a:spLocks noGrp="1"/>
          </p:cNvSpPr>
          <p:nvPr>
            <p:ph type="body" sz="quarter" idx="12"/>
          </p:nvPr>
        </p:nvSpPr>
        <p:spPr/>
        <p:txBody>
          <a:bodyPr/>
          <a:lstStyle/>
          <a:p>
            <a:r>
              <a:rPr lang="en-GB" sz="1100" dirty="0"/>
              <a:t>Full terms and conditions apply</a:t>
            </a:r>
          </a:p>
        </p:txBody>
      </p:sp>
      <p:sp>
        <p:nvSpPr>
          <p:cNvPr id="7" name="Oval 6">
            <a:extLst>
              <a:ext uri="{FF2B5EF4-FFF2-40B4-BE49-F238E27FC236}">
                <a16:creationId xmlns:a16="http://schemas.microsoft.com/office/drawing/2014/main" id="{511F4D2D-F6B1-93B7-F42C-3370C21BE447}"/>
              </a:ext>
            </a:extLst>
          </p:cNvPr>
          <p:cNvSpPr>
            <a:spLocks noChangeAspect="1"/>
          </p:cNvSpPr>
          <p:nvPr/>
        </p:nvSpPr>
        <p:spPr>
          <a:xfrm>
            <a:off x="8617167" y="2197134"/>
            <a:ext cx="624548" cy="62454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8" name="Oval 7">
            <a:extLst>
              <a:ext uri="{FF2B5EF4-FFF2-40B4-BE49-F238E27FC236}">
                <a16:creationId xmlns:a16="http://schemas.microsoft.com/office/drawing/2014/main" id="{40D0E085-B2F5-B845-A562-5AAA4450BC9D}"/>
              </a:ext>
            </a:extLst>
          </p:cNvPr>
          <p:cNvSpPr>
            <a:spLocks noChangeAspect="1"/>
          </p:cNvSpPr>
          <p:nvPr/>
        </p:nvSpPr>
        <p:spPr>
          <a:xfrm>
            <a:off x="1216085" y="2122302"/>
            <a:ext cx="624548" cy="624548"/>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9" name="Block Arc 8">
            <a:extLst>
              <a:ext uri="{FF2B5EF4-FFF2-40B4-BE49-F238E27FC236}">
                <a16:creationId xmlns:a16="http://schemas.microsoft.com/office/drawing/2014/main" id="{9ED3CAB9-BCBE-B634-2786-379AAF46F557}"/>
              </a:ext>
            </a:extLst>
          </p:cNvPr>
          <p:cNvSpPr>
            <a:spLocks noChangeAspect="1"/>
          </p:cNvSpPr>
          <p:nvPr/>
        </p:nvSpPr>
        <p:spPr>
          <a:xfrm>
            <a:off x="414224" y="2445202"/>
            <a:ext cx="2207250" cy="2207251"/>
          </a:xfrm>
          <a:prstGeom prst="blockArc">
            <a:avLst>
              <a:gd name="adj1" fmla="val 9000000"/>
              <a:gd name="adj2" fmla="val 1800000"/>
              <a:gd name="adj3" fmla="val 3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0" name="Block Arc 9">
            <a:extLst>
              <a:ext uri="{FF2B5EF4-FFF2-40B4-BE49-F238E27FC236}">
                <a16:creationId xmlns:a16="http://schemas.microsoft.com/office/drawing/2014/main" id="{0BEB6446-E0E1-75EF-73A3-3CA2967E3BE5}"/>
              </a:ext>
            </a:extLst>
          </p:cNvPr>
          <p:cNvSpPr>
            <a:spLocks noChangeAspect="1"/>
          </p:cNvSpPr>
          <p:nvPr/>
        </p:nvSpPr>
        <p:spPr>
          <a:xfrm flipV="1">
            <a:off x="2266140" y="3517759"/>
            <a:ext cx="2207250" cy="2207251"/>
          </a:xfrm>
          <a:prstGeom prst="blockArc">
            <a:avLst>
              <a:gd name="adj1" fmla="val 9000000"/>
              <a:gd name="adj2" fmla="val 1800000"/>
              <a:gd name="adj3" fmla="val 3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1" name="Block Arc 10">
            <a:extLst>
              <a:ext uri="{FF2B5EF4-FFF2-40B4-BE49-F238E27FC236}">
                <a16:creationId xmlns:a16="http://schemas.microsoft.com/office/drawing/2014/main" id="{F6CEAA75-7559-6625-4E23-80A22A0E0517}"/>
              </a:ext>
            </a:extLst>
          </p:cNvPr>
          <p:cNvSpPr>
            <a:spLocks noChangeAspect="1"/>
          </p:cNvSpPr>
          <p:nvPr/>
        </p:nvSpPr>
        <p:spPr>
          <a:xfrm>
            <a:off x="4120020" y="2445202"/>
            <a:ext cx="2207250" cy="2207251"/>
          </a:xfrm>
          <a:prstGeom prst="blockArc">
            <a:avLst>
              <a:gd name="adj1" fmla="val 9000000"/>
              <a:gd name="adj2" fmla="val 1800000"/>
              <a:gd name="adj3" fmla="val 3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2" name="Block Arc 11">
            <a:extLst>
              <a:ext uri="{FF2B5EF4-FFF2-40B4-BE49-F238E27FC236}">
                <a16:creationId xmlns:a16="http://schemas.microsoft.com/office/drawing/2014/main" id="{EADA16EB-F7A9-86C3-D866-81B7E49A448E}"/>
              </a:ext>
            </a:extLst>
          </p:cNvPr>
          <p:cNvSpPr>
            <a:spLocks noChangeAspect="1"/>
          </p:cNvSpPr>
          <p:nvPr/>
        </p:nvSpPr>
        <p:spPr>
          <a:xfrm flipV="1">
            <a:off x="5977077" y="3512996"/>
            <a:ext cx="2207250" cy="2207251"/>
          </a:xfrm>
          <a:prstGeom prst="blockArc">
            <a:avLst>
              <a:gd name="adj1" fmla="val 9000000"/>
              <a:gd name="adj2" fmla="val 1800000"/>
              <a:gd name="adj3" fmla="val 3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3" name="Block Arc 12">
            <a:extLst>
              <a:ext uri="{FF2B5EF4-FFF2-40B4-BE49-F238E27FC236}">
                <a16:creationId xmlns:a16="http://schemas.microsoft.com/office/drawing/2014/main" id="{810E0FE3-9D96-7132-9C5F-95AEB57DA83B}"/>
              </a:ext>
            </a:extLst>
          </p:cNvPr>
          <p:cNvSpPr>
            <a:spLocks noChangeAspect="1"/>
          </p:cNvSpPr>
          <p:nvPr/>
        </p:nvSpPr>
        <p:spPr>
          <a:xfrm>
            <a:off x="7836324" y="2445202"/>
            <a:ext cx="2207250" cy="2207251"/>
          </a:xfrm>
          <a:prstGeom prst="blockArc">
            <a:avLst>
              <a:gd name="adj1" fmla="val 9000000"/>
              <a:gd name="adj2" fmla="val 1800000"/>
              <a:gd name="adj3" fmla="val 3000"/>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14" name="Oval 13">
            <a:extLst>
              <a:ext uri="{FF2B5EF4-FFF2-40B4-BE49-F238E27FC236}">
                <a16:creationId xmlns:a16="http://schemas.microsoft.com/office/drawing/2014/main" id="{16174348-48DE-DFA1-5495-26048701A819}"/>
              </a:ext>
            </a:extLst>
          </p:cNvPr>
          <p:cNvSpPr>
            <a:spLocks noChangeAspect="1"/>
          </p:cNvSpPr>
          <p:nvPr/>
        </p:nvSpPr>
        <p:spPr>
          <a:xfrm>
            <a:off x="3016429" y="5366323"/>
            <a:ext cx="624548" cy="62454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5" name="Oval 14">
            <a:extLst>
              <a:ext uri="{FF2B5EF4-FFF2-40B4-BE49-F238E27FC236}">
                <a16:creationId xmlns:a16="http://schemas.microsoft.com/office/drawing/2014/main" id="{7E584901-06D6-4F2C-66B0-E2289CE32D74}"/>
              </a:ext>
            </a:extLst>
          </p:cNvPr>
          <p:cNvSpPr>
            <a:spLocks noChangeAspect="1"/>
          </p:cNvSpPr>
          <p:nvPr/>
        </p:nvSpPr>
        <p:spPr>
          <a:xfrm>
            <a:off x="4890351" y="2164342"/>
            <a:ext cx="624548" cy="62454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6" name="Oval 15">
            <a:extLst>
              <a:ext uri="{FF2B5EF4-FFF2-40B4-BE49-F238E27FC236}">
                <a16:creationId xmlns:a16="http://schemas.microsoft.com/office/drawing/2014/main" id="{1680C078-67BD-9736-EADE-72DF11BA3647}"/>
              </a:ext>
            </a:extLst>
          </p:cNvPr>
          <p:cNvSpPr>
            <a:spLocks noChangeAspect="1"/>
          </p:cNvSpPr>
          <p:nvPr/>
        </p:nvSpPr>
        <p:spPr>
          <a:xfrm>
            <a:off x="6816324" y="5326321"/>
            <a:ext cx="624548" cy="62454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sp>
        <p:nvSpPr>
          <p:cNvPr id="17" name="Paper_plane" descr="{&quot;Key&quot;:&quot;POWER_USER_SHAPE_ICON&quot;,&quot;Value&quot;:&quot;POWER_USER_SHAPE_ICON_STYLE_1&quot;}">
            <a:extLst>
              <a:ext uri="{FF2B5EF4-FFF2-40B4-BE49-F238E27FC236}">
                <a16:creationId xmlns:a16="http://schemas.microsoft.com/office/drawing/2014/main" id="{D91BFD4C-7881-42C2-A450-718C1CE6302B}"/>
              </a:ext>
            </a:extLst>
          </p:cNvPr>
          <p:cNvSpPr>
            <a:spLocks noChangeAspect="1"/>
          </p:cNvSpPr>
          <p:nvPr>
            <p:custDataLst>
              <p:tags r:id="rId1"/>
            </p:custDataLst>
          </p:nvPr>
        </p:nvSpPr>
        <p:spPr bwMode="auto">
          <a:xfrm>
            <a:off x="5011448" y="2286098"/>
            <a:ext cx="421847" cy="370825"/>
          </a:xfrm>
          <a:custGeom>
            <a:avLst/>
            <a:gdLst>
              <a:gd name="T0" fmla="*/ 29 w 1232"/>
              <a:gd name="T1" fmla="*/ 8 h 1080"/>
              <a:gd name="T2" fmla="*/ 4 w 1232"/>
              <a:gd name="T3" fmla="*/ 29 h 1080"/>
              <a:gd name="T4" fmla="*/ 234 w 1232"/>
              <a:gd name="T5" fmla="*/ 1055 h 1080"/>
              <a:gd name="T6" fmla="*/ 271 w 1232"/>
              <a:gd name="T7" fmla="*/ 1069 h 1080"/>
              <a:gd name="T8" fmla="*/ 541 w 1232"/>
              <a:gd name="T9" fmla="*/ 880 h 1080"/>
              <a:gd name="T10" fmla="*/ 590 w 1232"/>
              <a:gd name="T11" fmla="*/ 889 h 1080"/>
              <a:gd name="T12" fmla="*/ 679 w 1232"/>
              <a:gd name="T13" fmla="*/ 1020 h 1080"/>
              <a:gd name="T14" fmla="*/ 711 w 1232"/>
              <a:gd name="T15" fmla="*/ 1016 h 1080"/>
              <a:gd name="T16" fmla="*/ 820 w 1232"/>
              <a:gd name="T17" fmla="*/ 722 h 1080"/>
              <a:gd name="T18" fmla="*/ 810 w 1232"/>
              <a:gd name="T19" fmla="*/ 717 h 1080"/>
              <a:gd name="T20" fmla="*/ 771 w 1232"/>
              <a:gd name="T21" fmla="*/ 765 h 1080"/>
              <a:gd name="T22" fmla="*/ 713 w 1232"/>
              <a:gd name="T23" fmla="*/ 794 h 1080"/>
              <a:gd name="T24" fmla="*/ 699 w 1232"/>
              <a:gd name="T25" fmla="*/ 794 h 1080"/>
              <a:gd name="T26" fmla="*/ 641 w 1232"/>
              <a:gd name="T27" fmla="*/ 767 h 1080"/>
              <a:gd name="T28" fmla="*/ 201 w 1232"/>
              <a:gd name="T29" fmla="*/ 211 h 1080"/>
              <a:gd name="T30" fmla="*/ 207 w 1232"/>
              <a:gd name="T31" fmla="*/ 205 h 1080"/>
              <a:gd name="T32" fmla="*/ 804 w 1232"/>
              <a:gd name="T33" fmla="*/ 667 h 1080"/>
              <a:gd name="T34" fmla="*/ 865 w 1232"/>
              <a:gd name="T35" fmla="*/ 677 h 1080"/>
              <a:gd name="T36" fmla="*/ 1213 w 1232"/>
              <a:gd name="T37" fmla="*/ 554 h 1080"/>
              <a:gd name="T38" fmla="*/ 1214 w 1232"/>
              <a:gd name="T39" fmla="*/ 527 h 1080"/>
              <a:gd name="T40" fmla="*/ 29 w 1232"/>
              <a:gd name="T41" fmla="*/ 8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2" h="1080">
                <a:moveTo>
                  <a:pt x="29" y="8"/>
                </a:moveTo>
                <a:cubicBezTo>
                  <a:pt x="11" y="0"/>
                  <a:pt x="0" y="10"/>
                  <a:pt x="4" y="29"/>
                </a:cubicBezTo>
                <a:lnTo>
                  <a:pt x="234" y="1055"/>
                </a:lnTo>
                <a:cubicBezTo>
                  <a:pt x="239" y="1074"/>
                  <a:pt x="255" y="1080"/>
                  <a:pt x="271" y="1069"/>
                </a:cubicBezTo>
                <a:lnTo>
                  <a:pt x="541" y="880"/>
                </a:lnTo>
                <a:cubicBezTo>
                  <a:pt x="557" y="869"/>
                  <a:pt x="579" y="873"/>
                  <a:pt x="590" y="889"/>
                </a:cubicBezTo>
                <a:lnTo>
                  <a:pt x="679" y="1020"/>
                </a:lnTo>
                <a:cubicBezTo>
                  <a:pt x="689" y="1036"/>
                  <a:pt x="704" y="1035"/>
                  <a:pt x="711" y="1016"/>
                </a:cubicBezTo>
                <a:lnTo>
                  <a:pt x="820" y="722"/>
                </a:lnTo>
                <a:cubicBezTo>
                  <a:pt x="826" y="704"/>
                  <a:pt x="822" y="702"/>
                  <a:pt x="810" y="717"/>
                </a:cubicBezTo>
                <a:lnTo>
                  <a:pt x="771" y="765"/>
                </a:lnTo>
                <a:cubicBezTo>
                  <a:pt x="758" y="780"/>
                  <a:pt x="732" y="793"/>
                  <a:pt x="713" y="794"/>
                </a:cubicBezTo>
                <a:lnTo>
                  <a:pt x="699" y="794"/>
                </a:lnTo>
                <a:cubicBezTo>
                  <a:pt x="679" y="794"/>
                  <a:pt x="653" y="782"/>
                  <a:pt x="641" y="767"/>
                </a:cubicBezTo>
                <a:lnTo>
                  <a:pt x="201" y="211"/>
                </a:lnTo>
                <a:cubicBezTo>
                  <a:pt x="189" y="196"/>
                  <a:pt x="191" y="193"/>
                  <a:pt x="207" y="205"/>
                </a:cubicBezTo>
                <a:lnTo>
                  <a:pt x="804" y="667"/>
                </a:lnTo>
                <a:cubicBezTo>
                  <a:pt x="819" y="679"/>
                  <a:pt x="847" y="684"/>
                  <a:pt x="865" y="677"/>
                </a:cubicBezTo>
                <a:lnTo>
                  <a:pt x="1213" y="554"/>
                </a:lnTo>
                <a:cubicBezTo>
                  <a:pt x="1231" y="547"/>
                  <a:pt x="1232" y="535"/>
                  <a:pt x="1214" y="527"/>
                </a:cubicBezTo>
                <a:lnTo>
                  <a:pt x="29" y="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grpSp>
        <p:nvGrpSpPr>
          <p:cNvPr id="18" name="Plane" descr="{&quot;Key&quot;:&quot;POWER_USER_SHAPE_ICON&quot;,&quot;Value&quot;:&quot;POWER_USER_SHAPE_ICON_STYLE_1&quot;}">
            <a:extLst>
              <a:ext uri="{FF2B5EF4-FFF2-40B4-BE49-F238E27FC236}">
                <a16:creationId xmlns:a16="http://schemas.microsoft.com/office/drawing/2014/main" id="{3490E327-8653-6406-35DC-8EA6C9DC0CA4}"/>
              </a:ext>
            </a:extLst>
          </p:cNvPr>
          <p:cNvGrpSpPr>
            <a:grpSpLocks noChangeAspect="1"/>
          </p:cNvGrpSpPr>
          <p:nvPr>
            <p:custDataLst>
              <p:tags r:id="rId2"/>
            </p:custDataLst>
          </p:nvPr>
        </p:nvGrpSpPr>
        <p:grpSpPr bwMode="auto">
          <a:xfrm>
            <a:off x="7999164" y="5786751"/>
            <a:ext cx="383028" cy="9691"/>
            <a:chOff x="2478" y="2188"/>
            <a:chExt cx="2648" cy="67"/>
          </a:xfrm>
          <a:solidFill>
            <a:schemeClr val="accent3"/>
          </a:solidFill>
        </p:grpSpPr>
        <p:sp>
          <p:nvSpPr>
            <p:cNvPr id="19" name="Freeform 487">
              <a:extLst>
                <a:ext uri="{FF2B5EF4-FFF2-40B4-BE49-F238E27FC236}">
                  <a16:creationId xmlns:a16="http://schemas.microsoft.com/office/drawing/2014/main" id="{EFE1471E-425D-B9D7-2D28-27EF6F4BB02E}"/>
                </a:ext>
              </a:extLst>
            </p:cNvPr>
            <p:cNvSpPr>
              <a:spLocks/>
            </p:cNvSpPr>
            <p:nvPr/>
          </p:nvSpPr>
          <p:spPr bwMode="auto">
            <a:xfrm>
              <a:off x="2478" y="2188"/>
              <a:ext cx="0" cy="31"/>
            </a:xfrm>
            <a:custGeom>
              <a:avLst/>
              <a:gdLst>
                <a:gd name="T0" fmla="*/ 0 h 8"/>
                <a:gd name="T1" fmla="*/ 8 h 8"/>
                <a:gd name="T2" fmla="*/ 6 h 8"/>
                <a:gd name="T3" fmla="*/ 0 h 8"/>
              </a:gdLst>
              <a:ahLst/>
              <a:cxnLst>
                <a:cxn ang="0">
                  <a:pos x="0" y="T0"/>
                </a:cxn>
                <a:cxn ang="0">
                  <a:pos x="0" y="T1"/>
                </a:cxn>
                <a:cxn ang="0">
                  <a:pos x="0" y="T2"/>
                </a:cxn>
                <a:cxn ang="0">
                  <a:pos x="0" y="T3"/>
                </a:cxn>
              </a:cxnLst>
              <a:rect l="0" t="0" r="r" b="b"/>
              <a:pathLst>
                <a:path h="8">
                  <a:moveTo>
                    <a:pt x="0" y="0"/>
                  </a:moveTo>
                  <a:lnTo>
                    <a:pt x="0" y="8"/>
                  </a:lnTo>
                  <a:cubicBezTo>
                    <a:pt x="0" y="7"/>
                    <a:pt x="0" y="7"/>
                    <a:pt x="0" y="6"/>
                  </a:cubicBezTo>
                  <a:cubicBezTo>
                    <a:pt x="0" y="4"/>
                    <a:pt x="0" y="2"/>
                    <a:pt x="0" y="0"/>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0" name="Freeform 490">
              <a:extLst>
                <a:ext uri="{FF2B5EF4-FFF2-40B4-BE49-F238E27FC236}">
                  <a16:creationId xmlns:a16="http://schemas.microsoft.com/office/drawing/2014/main" id="{9879D9D7-3C2B-722C-2EB5-5D5BCC168B66}"/>
                </a:ext>
              </a:extLst>
            </p:cNvPr>
            <p:cNvSpPr>
              <a:spLocks/>
            </p:cNvSpPr>
            <p:nvPr/>
          </p:nvSpPr>
          <p:spPr bwMode="auto">
            <a:xfrm>
              <a:off x="5122" y="2211"/>
              <a:ext cx="4" cy="44"/>
            </a:xfrm>
            <a:custGeom>
              <a:avLst/>
              <a:gdLst>
                <a:gd name="T0" fmla="*/ 0 w 1"/>
                <a:gd name="T1" fmla="*/ 8 h 11"/>
                <a:gd name="T2" fmla="*/ 1 w 1"/>
                <a:gd name="T3" fmla="*/ 11 h 11"/>
                <a:gd name="T4" fmla="*/ 1 w 1"/>
                <a:gd name="T5" fmla="*/ 2 h 11"/>
                <a:gd name="T6" fmla="*/ 1 w 1"/>
                <a:gd name="T7" fmla="*/ 0 h 11"/>
                <a:gd name="T8" fmla="*/ 0 w 1"/>
                <a:gd name="T9" fmla="*/ 8 h 11"/>
              </a:gdLst>
              <a:ahLst/>
              <a:cxnLst>
                <a:cxn ang="0">
                  <a:pos x="T0" y="T1"/>
                </a:cxn>
                <a:cxn ang="0">
                  <a:pos x="T2" y="T3"/>
                </a:cxn>
                <a:cxn ang="0">
                  <a:pos x="T4" y="T5"/>
                </a:cxn>
                <a:cxn ang="0">
                  <a:pos x="T6" y="T7"/>
                </a:cxn>
                <a:cxn ang="0">
                  <a:pos x="T8" y="T9"/>
                </a:cxn>
              </a:cxnLst>
              <a:rect l="0" t="0" r="r" b="b"/>
              <a:pathLst>
                <a:path w="1" h="11">
                  <a:moveTo>
                    <a:pt x="0" y="8"/>
                  </a:moveTo>
                  <a:cubicBezTo>
                    <a:pt x="0" y="9"/>
                    <a:pt x="1" y="10"/>
                    <a:pt x="1" y="11"/>
                  </a:cubicBezTo>
                  <a:cubicBezTo>
                    <a:pt x="1" y="8"/>
                    <a:pt x="1" y="5"/>
                    <a:pt x="1" y="2"/>
                  </a:cubicBezTo>
                  <a:cubicBezTo>
                    <a:pt x="1" y="1"/>
                    <a:pt x="1" y="1"/>
                    <a:pt x="1" y="0"/>
                  </a:cubicBezTo>
                  <a:cubicBezTo>
                    <a:pt x="1" y="3"/>
                    <a:pt x="1" y="5"/>
                    <a:pt x="0" y="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21" name="Freeform 491">
              <a:extLst>
                <a:ext uri="{FF2B5EF4-FFF2-40B4-BE49-F238E27FC236}">
                  <a16:creationId xmlns:a16="http://schemas.microsoft.com/office/drawing/2014/main" id="{9953890F-A998-E707-32F4-ABD9FE23FED7}"/>
                </a:ext>
              </a:extLst>
            </p:cNvPr>
            <p:cNvSpPr>
              <a:spLocks/>
            </p:cNvSpPr>
            <p:nvPr/>
          </p:nvSpPr>
          <p:spPr bwMode="auto">
            <a:xfrm>
              <a:off x="2478" y="2211"/>
              <a:ext cx="0" cy="44"/>
            </a:xfrm>
            <a:custGeom>
              <a:avLst/>
              <a:gdLst>
                <a:gd name="T0" fmla="*/ 0 h 11"/>
                <a:gd name="T1" fmla="*/ 2 h 11"/>
                <a:gd name="T2" fmla="*/ 11 h 11"/>
                <a:gd name="T3" fmla="*/ 8 h 11"/>
                <a:gd name="T4" fmla="*/ 0 h 11"/>
              </a:gdLst>
              <a:ahLst/>
              <a:cxnLst>
                <a:cxn ang="0">
                  <a:pos x="0" y="T0"/>
                </a:cxn>
                <a:cxn ang="0">
                  <a:pos x="0" y="T1"/>
                </a:cxn>
                <a:cxn ang="0">
                  <a:pos x="0" y="T2"/>
                </a:cxn>
                <a:cxn ang="0">
                  <a:pos x="0" y="T3"/>
                </a:cxn>
                <a:cxn ang="0">
                  <a:pos x="0" y="T4"/>
                </a:cxn>
              </a:cxnLst>
              <a:rect l="0" t="0" r="r" b="b"/>
              <a:pathLst>
                <a:path h="11">
                  <a:moveTo>
                    <a:pt x="0" y="0"/>
                  </a:moveTo>
                  <a:cubicBezTo>
                    <a:pt x="0" y="1"/>
                    <a:pt x="0" y="1"/>
                    <a:pt x="0" y="2"/>
                  </a:cubicBezTo>
                  <a:cubicBezTo>
                    <a:pt x="0" y="5"/>
                    <a:pt x="0" y="8"/>
                    <a:pt x="0" y="11"/>
                  </a:cubicBezTo>
                  <a:cubicBezTo>
                    <a:pt x="0" y="10"/>
                    <a:pt x="0" y="9"/>
                    <a:pt x="0" y="8"/>
                  </a:cubicBezTo>
                  <a:cubicBezTo>
                    <a:pt x="0" y="5"/>
                    <a:pt x="0" y="3"/>
                    <a:pt x="0" y="0"/>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grpSp>
      <p:pic>
        <p:nvPicPr>
          <p:cNvPr id="22" name="Graphic 21" descr="Chat RTL">
            <a:extLst>
              <a:ext uri="{FF2B5EF4-FFF2-40B4-BE49-F238E27FC236}">
                <a16:creationId xmlns:a16="http://schemas.microsoft.com/office/drawing/2014/main" id="{87EA6CAF-6C63-A190-B9CC-88FE158C305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270281" y="2186624"/>
            <a:ext cx="516155" cy="516155"/>
          </a:xfrm>
          <a:prstGeom prst="rect">
            <a:avLst/>
          </a:prstGeom>
        </p:spPr>
      </p:pic>
      <p:sp>
        <p:nvSpPr>
          <p:cNvPr id="23" name="Rectangle 22">
            <a:extLst>
              <a:ext uri="{FF2B5EF4-FFF2-40B4-BE49-F238E27FC236}">
                <a16:creationId xmlns:a16="http://schemas.microsoft.com/office/drawing/2014/main" id="{72416699-2C5D-BFF4-BBD8-EB5E09ABADE1}"/>
              </a:ext>
            </a:extLst>
          </p:cNvPr>
          <p:cNvSpPr/>
          <p:nvPr/>
        </p:nvSpPr>
        <p:spPr>
          <a:xfrm>
            <a:off x="543959" y="2771731"/>
            <a:ext cx="1930922" cy="1815882"/>
          </a:xfrm>
          <a:prstGeom prst="rect">
            <a:avLst/>
          </a:prstGeom>
        </p:spPr>
        <p:txBody>
          <a:bodyPr wrap="square">
            <a:spAutoFit/>
          </a:bodyPr>
          <a:lstStyle/>
          <a:p>
            <a:pPr lvl="0" algn="ctr">
              <a:defRPr/>
            </a:pPr>
            <a:r>
              <a:rPr lang="en-GB" sz="1400" b="1" dirty="0"/>
              <a:t>GET IN TOUCH</a:t>
            </a:r>
          </a:p>
          <a:p>
            <a:pPr lvl="0" algn="ctr">
              <a:defRPr/>
            </a:pPr>
            <a:r>
              <a:rPr lang="en-GB" sz="1400" dirty="0">
                <a:solidFill>
                  <a:prstClr val="black">
                    <a:lumMod val="85000"/>
                    <a:lumOff val="15000"/>
                  </a:prstClr>
                </a:solidFill>
              </a:rPr>
              <a:t>Speak to your Account Manager to make sure you are applying for the best incentive for your needs and to check that you meet the requirements.</a:t>
            </a:r>
          </a:p>
        </p:txBody>
      </p:sp>
      <p:sp>
        <p:nvSpPr>
          <p:cNvPr id="24" name="TextBox 23">
            <a:extLst>
              <a:ext uri="{FF2B5EF4-FFF2-40B4-BE49-F238E27FC236}">
                <a16:creationId xmlns:a16="http://schemas.microsoft.com/office/drawing/2014/main" id="{4CA7F54B-7711-996F-92BD-1141ED5B8968}"/>
              </a:ext>
            </a:extLst>
          </p:cNvPr>
          <p:cNvSpPr txBox="1"/>
          <p:nvPr/>
        </p:nvSpPr>
        <p:spPr>
          <a:xfrm>
            <a:off x="2461277" y="3994485"/>
            <a:ext cx="1782904" cy="1384995"/>
          </a:xfrm>
          <a:prstGeom prst="rect">
            <a:avLst/>
          </a:prstGeom>
          <a:noFill/>
        </p:spPr>
        <p:txBody>
          <a:bodyPr wrap="square">
            <a:spAutoFit/>
          </a:bodyPr>
          <a:lstStyle/>
          <a:p>
            <a:pPr lvl="0" algn="ctr">
              <a:defRPr/>
            </a:pPr>
            <a:r>
              <a:rPr lang="en-GB" sz="1400" b="1" dirty="0"/>
              <a:t>APPLY ONLINE</a:t>
            </a:r>
          </a:p>
          <a:p>
            <a:pPr lvl="0" algn="ctr">
              <a:defRPr/>
            </a:pPr>
            <a:r>
              <a:rPr lang="en-GB" sz="1400" dirty="0"/>
              <a:t>Use the link to the online application.  Your application can also be completed by an agent.</a:t>
            </a:r>
          </a:p>
        </p:txBody>
      </p:sp>
      <p:pic>
        <p:nvPicPr>
          <p:cNvPr id="25" name="Graphic 24" descr="Internet">
            <a:extLst>
              <a:ext uri="{FF2B5EF4-FFF2-40B4-BE49-F238E27FC236}">
                <a16:creationId xmlns:a16="http://schemas.microsoft.com/office/drawing/2014/main" id="{AA216021-5F40-C20E-E6D3-A6B40AF4D1F8}"/>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075097" y="5413812"/>
            <a:ext cx="516155" cy="516155"/>
          </a:xfrm>
          <a:prstGeom prst="rect">
            <a:avLst/>
          </a:prstGeom>
        </p:spPr>
      </p:pic>
      <p:sp>
        <p:nvSpPr>
          <p:cNvPr id="26" name="TextBox 25">
            <a:extLst>
              <a:ext uri="{FF2B5EF4-FFF2-40B4-BE49-F238E27FC236}">
                <a16:creationId xmlns:a16="http://schemas.microsoft.com/office/drawing/2014/main" id="{A34C9108-13A9-DB82-355B-EC37D700EF24}"/>
              </a:ext>
            </a:extLst>
          </p:cNvPr>
          <p:cNvSpPr txBox="1"/>
          <p:nvPr/>
        </p:nvSpPr>
        <p:spPr>
          <a:xfrm>
            <a:off x="4227469" y="2885453"/>
            <a:ext cx="2003771" cy="954107"/>
          </a:xfrm>
          <a:prstGeom prst="rect">
            <a:avLst/>
          </a:prstGeom>
          <a:noFill/>
        </p:spPr>
        <p:txBody>
          <a:bodyPr wrap="square">
            <a:spAutoFit/>
          </a:bodyPr>
          <a:lstStyle/>
          <a:p>
            <a:pPr algn="ctr">
              <a:defRPr/>
            </a:pPr>
            <a:r>
              <a:rPr lang="en-GB" sz="1400" b="1" dirty="0"/>
              <a:t>WE’LL GET IN TOUCH</a:t>
            </a:r>
          </a:p>
          <a:p>
            <a:pPr algn="ctr">
              <a:defRPr/>
            </a:pPr>
            <a:r>
              <a:rPr lang="en-GB" sz="1400" dirty="0">
                <a:solidFill>
                  <a:schemeClr val="tx1">
                    <a:lumMod val="85000"/>
                    <a:lumOff val="15000"/>
                  </a:schemeClr>
                </a:solidFill>
              </a:rPr>
              <a:t>To discuss your application and check all the detail with you.</a:t>
            </a:r>
          </a:p>
        </p:txBody>
      </p:sp>
      <p:sp>
        <p:nvSpPr>
          <p:cNvPr id="27" name="TextBox 26">
            <a:extLst>
              <a:ext uri="{FF2B5EF4-FFF2-40B4-BE49-F238E27FC236}">
                <a16:creationId xmlns:a16="http://schemas.microsoft.com/office/drawing/2014/main" id="{2BABD0D5-92DE-1079-9A29-80FEAEE9C8A3}"/>
              </a:ext>
            </a:extLst>
          </p:cNvPr>
          <p:cNvSpPr txBox="1"/>
          <p:nvPr/>
        </p:nvSpPr>
        <p:spPr>
          <a:xfrm>
            <a:off x="6098662" y="4534324"/>
            <a:ext cx="1992725" cy="738664"/>
          </a:xfrm>
          <a:prstGeom prst="rect">
            <a:avLst/>
          </a:prstGeom>
          <a:noFill/>
        </p:spPr>
        <p:txBody>
          <a:bodyPr wrap="square">
            <a:spAutoFit/>
          </a:bodyPr>
          <a:lstStyle/>
          <a:p>
            <a:pPr algn="ctr">
              <a:defRPr/>
            </a:pPr>
            <a:r>
              <a:rPr lang="en-GB" sz="1400" b="1" dirty="0"/>
              <a:t>POST YOUR MAILINGS</a:t>
            </a:r>
            <a:endParaRPr lang="en-GB" sz="1400" dirty="0"/>
          </a:p>
          <a:p>
            <a:pPr algn="ctr">
              <a:defRPr/>
            </a:pPr>
            <a:r>
              <a:rPr lang="en-GB" sz="1400" dirty="0">
                <a:solidFill>
                  <a:srgbClr val="000000">
                    <a:lumMod val="85000"/>
                    <a:lumOff val="15000"/>
                  </a:srgbClr>
                </a:solidFill>
              </a:rPr>
              <a:t>Start posting your volume</a:t>
            </a:r>
          </a:p>
        </p:txBody>
      </p:sp>
      <p:sp>
        <p:nvSpPr>
          <p:cNvPr id="28" name="TextBox 27">
            <a:extLst>
              <a:ext uri="{FF2B5EF4-FFF2-40B4-BE49-F238E27FC236}">
                <a16:creationId xmlns:a16="http://schemas.microsoft.com/office/drawing/2014/main" id="{34841DEF-5A2B-CB94-A769-B0EB1AA31FE7}"/>
              </a:ext>
            </a:extLst>
          </p:cNvPr>
          <p:cNvSpPr txBox="1"/>
          <p:nvPr/>
        </p:nvSpPr>
        <p:spPr>
          <a:xfrm>
            <a:off x="9814795" y="3612037"/>
            <a:ext cx="1975346" cy="1600438"/>
          </a:xfrm>
          <a:prstGeom prst="rect">
            <a:avLst/>
          </a:prstGeom>
          <a:noFill/>
        </p:spPr>
        <p:txBody>
          <a:bodyPr wrap="square">
            <a:spAutoFit/>
          </a:bodyPr>
          <a:lstStyle/>
          <a:p>
            <a:pPr algn="ctr">
              <a:defRPr/>
            </a:pPr>
            <a:r>
              <a:rPr lang="en-GB" sz="1400" b="1" dirty="0"/>
              <a:t>REDEEM YOUR </a:t>
            </a:r>
          </a:p>
          <a:p>
            <a:pPr algn="ctr">
              <a:defRPr/>
            </a:pPr>
            <a:r>
              <a:rPr lang="en-GB" sz="1400" b="1" dirty="0"/>
              <a:t>CREDIT</a:t>
            </a:r>
          </a:p>
          <a:p>
            <a:pPr algn="ctr"/>
            <a:r>
              <a:rPr lang="en-GB" sz="1400" dirty="0"/>
              <a:t>Receive your credit as a voucher or have it paid into a Royal Mail postage account. Credit vouchers are valid for 12 months.</a:t>
            </a:r>
          </a:p>
        </p:txBody>
      </p:sp>
      <p:sp>
        <p:nvSpPr>
          <p:cNvPr id="29" name="TextBox 28">
            <a:extLst>
              <a:ext uri="{FF2B5EF4-FFF2-40B4-BE49-F238E27FC236}">
                <a16:creationId xmlns:a16="http://schemas.microsoft.com/office/drawing/2014/main" id="{55CDC4D6-0A68-7F89-995E-60FC04D5A110}"/>
              </a:ext>
            </a:extLst>
          </p:cNvPr>
          <p:cNvSpPr txBox="1"/>
          <p:nvPr/>
        </p:nvSpPr>
        <p:spPr>
          <a:xfrm>
            <a:off x="7989307" y="2832618"/>
            <a:ext cx="1923017" cy="1384995"/>
          </a:xfrm>
          <a:prstGeom prst="rect">
            <a:avLst/>
          </a:prstGeom>
          <a:noFill/>
        </p:spPr>
        <p:txBody>
          <a:bodyPr wrap="square">
            <a:spAutoFit/>
          </a:bodyPr>
          <a:lstStyle/>
          <a:p>
            <a:pPr algn="ctr">
              <a:defRPr/>
            </a:pPr>
            <a:r>
              <a:rPr lang="en-GB" sz="1400" b="1" dirty="0"/>
              <a:t>VOLUME NOTIFICATION</a:t>
            </a:r>
            <a:endParaRPr lang="en-GB" sz="1400" dirty="0"/>
          </a:p>
          <a:p>
            <a:pPr algn="ctr">
              <a:defRPr/>
            </a:pPr>
            <a:r>
              <a:rPr lang="en-GB" sz="1400" dirty="0">
                <a:solidFill>
                  <a:srgbClr val="000000">
                    <a:lumMod val="85000"/>
                    <a:lumOff val="15000"/>
                  </a:srgbClr>
                </a:solidFill>
              </a:rPr>
              <a:t>We will review your credit at the end of the 12 month incentive period</a:t>
            </a:r>
          </a:p>
        </p:txBody>
      </p:sp>
      <p:sp>
        <p:nvSpPr>
          <p:cNvPr id="30" name="Block Arc 29">
            <a:extLst>
              <a:ext uri="{FF2B5EF4-FFF2-40B4-BE49-F238E27FC236}">
                <a16:creationId xmlns:a16="http://schemas.microsoft.com/office/drawing/2014/main" id="{6A71C81A-C036-A237-6178-7674AD16E4B9}"/>
              </a:ext>
            </a:extLst>
          </p:cNvPr>
          <p:cNvSpPr>
            <a:spLocks noChangeAspect="1"/>
          </p:cNvSpPr>
          <p:nvPr/>
        </p:nvSpPr>
        <p:spPr>
          <a:xfrm flipV="1">
            <a:off x="9694062" y="3515685"/>
            <a:ext cx="2207250" cy="2207251"/>
          </a:xfrm>
          <a:prstGeom prst="blockArc">
            <a:avLst>
              <a:gd name="adj1" fmla="val 9000000"/>
              <a:gd name="adj2" fmla="val 1800000"/>
              <a:gd name="adj3" fmla="val 3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black"/>
              </a:solidFill>
              <a:effectLst/>
              <a:uLnTx/>
              <a:uFillTx/>
              <a:latin typeface="Calibri"/>
              <a:ea typeface="+mn-ea"/>
              <a:cs typeface="+mn-cs"/>
            </a:endParaRPr>
          </a:p>
        </p:txBody>
      </p:sp>
      <p:pic>
        <p:nvPicPr>
          <p:cNvPr id="31" name="Graphic 30" descr="Envelope">
            <a:extLst>
              <a:ext uri="{FF2B5EF4-FFF2-40B4-BE49-F238E27FC236}">
                <a16:creationId xmlns:a16="http://schemas.microsoft.com/office/drawing/2014/main" id="{E85B06D8-8CCD-4058-00F4-9CEB34724A52}"/>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891475" y="5412396"/>
            <a:ext cx="469232" cy="469232"/>
          </a:xfrm>
          <a:prstGeom prst="rect">
            <a:avLst/>
          </a:prstGeom>
        </p:spPr>
      </p:pic>
      <p:sp>
        <p:nvSpPr>
          <p:cNvPr id="32" name="Oval 31">
            <a:extLst>
              <a:ext uri="{FF2B5EF4-FFF2-40B4-BE49-F238E27FC236}">
                <a16:creationId xmlns:a16="http://schemas.microsoft.com/office/drawing/2014/main" id="{BAC0F6D6-A4FE-18DD-CB79-69CA3D55F02B}"/>
              </a:ext>
            </a:extLst>
          </p:cNvPr>
          <p:cNvSpPr>
            <a:spLocks noChangeAspect="1"/>
          </p:cNvSpPr>
          <p:nvPr/>
        </p:nvSpPr>
        <p:spPr>
          <a:xfrm>
            <a:off x="10543140" y="5362902"/>
            <a:ext cx="624548" cy="62454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Calibri"/>
              <a:ea typeface="+mn-ea"/>
              <a:cs typeface="+mn-cs"/>
            </a:endParaRPr>
          </a:p>
        </p:txBody>
      </p:sp>
      <p:grpSp>
        <p:nvGrpSpPr>
          <p:cNvPr id="33" name="Plus" descr="{&quot;Key&quot;:&quot;POWER_USER_SHAPE_ICON&quot;,&quot;Value&quot;:&quot;POWER_USER_SHAPE_ICON_STYLE_1&quot;}">
            <a:extLst>
              <a:ext uri="{FF2B5EF4-FFF2-40B4-BE49-F238E27FC236}">
                <a16:creationId xmlns:a16="http://schemas.microsoft.com/office/drawing/2014/main" id="{FC7992F5-C306-820B-91A2-1F78F1D93730}"/>
              </a:ext>
            </a:extLst>
          </p:cNvPr>
          <p:cNvGrpSpPr>
            <a:grpSpLocks noChangeAspect="1"/>
          </p:cNvGrpSpPr>
          <p:nvPr>
            <p:custDataLst>
              <p:tags r:id="rId3"/>
            </p:custDataLst>
          </p:nvPr>
        </p:nvGrpSpPr>
        <p:grpSpPr bwMode="auto">
          <a:xfrm>
            <a:off x="8726087" y="2304543"/>
            <a:ext cx="406708" cy="407907"/>
            <a:chOff x="50" y="50"/>
            <a:chExt cx="339" cy="340"/>
          </a:xfrm>
          <a:solidFill>
            <a:schemeClr val="bg1"/>
          </a:solidFill>
        </p:grpSpPr>
        <p:sp>
          <p:nvSpPr>
            <p:cNvPr id="34" name="Plus">
              <a:extLst>
                <a:ext uri="{FF2B5EF4-FFF2-40B4-BE49-F238E27FC236}">
                  <a16:creationId xmlns:a16="http://schemas.microsoft.com/office/drawing/2014/main" id="{0F60BB7C-F762-D9E8-EEB7-A056F1F41732}"/>
                </a:ext>
              </a:extLst>
            </p:cNvPr>
            <p:cNvSpPr>
              <a:spLocks/>
            </p:cNvSpPr>
            <p:nvPr>
              <p:custDataLst>
                <p:tags r:id="rId5"/>
              </p:custDataLst>
            </p:nvPr>
          </p:nvSpPr>
          <p:spPr bwMode="auto">
            <a:xfrm>
              <a:off x="135" y="135"/>
              <a:ext cx="169" cy="170"/>
            </a:xfrm>
            <a:custGeom>
              <a:avLst/>
              <a:gdLst>
                <a:gd name="T0" fmla="*/ 50 w 100"/>
                <a:gd name="T1" fmla="*/ 100 h 100"/>
                <a:gd name="T2" fmla="*/ 63 w 100"/>
                <a:gd name="T3" fmla="*/ 88 h 100"/>
                <a:gd name="T4" fmla="*/ 63 w 100"/>
                <a:gd name="T5" fmla="*/ 63 h 100"/>
                <a:gd name="T6" fmla="*/ 88 w 100"/>
                <a:gd name="T7" fmla="*/ 63 h 100"/>
                <a:gd name="T8" fmla="*/ 100 w 100"/>
                <a:gd name="T9" fmla="*/ 50 h 100"/>
                <a:gd name="T10" fmla="*/ 88 w 100"/>
                <a:gd name="T11" fmla="*/ 38 h 100"/>
                <a:gd name="T12" fmla="*/ 63 w 100"/>
                <a:gd name="T13" fmla="*/ 38 h 100"/>
                <a:gd name="T14" fmla="*/ 63 w 100"/>
                <a:gd name="T15" fmla="*/ 13 h 100"/>
                <a:gd name="T16" fmla="*/ 50 w 100"/>
                <a:gd name="T17" fmla="*/ 0 h 100"/>
                <a:gd name="T18" fmla="*/ 38 w 100"/>
                <a:gd name="T19" fmla="*/ 13 h 100"/>
                <a:gd name="T20" fmla="*/ 38 w 100"/>
                <a:gd name="T21" fmla="*/ 38 h 100"/>
                <a:gd name="T22" fmla="*/ 13 w 100"/>
                <a:gd name="T23" fmla="*/ 38 h 100"/>
                <a:gd name="T24" fmla="*/ 0 w 100"/>
                <a:gd name="T25" fmla="*/ 50 h 100"/>
                <a:gd name="T26" fmla="*/ 13 w 100"/>
                <a:gd name="T27" fmla="*/ 63 h 100"/>
                <a:gd name="T28" fmla="*/ 38 w 100"/>
                <a:gd name="T29" fmla="*/ 63 h 100"/>
                <a:gd name="T30" fmla="*/ 38 w 100"/>
                <a:gd name="T31" fmla="*/ 88 h 100"/>
                <a:gd name="T32" fmla="*/ 50 w 100"/>
                <a:gd name="T3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0" h="100">
                  <a:moveTo>
                    <a:pt x="50" y="100"/>
                  </a:moveTo>
                  <a:cubicBezTo>
                    <a:pt x="57" y="100"/>
                    <a:pt x="63" y="94"/>
                    <a:pt x="63" y="88"/>
                  </a:cubicBezTo>
                  <a:lnTo>
                    <a:pt x="63" y="63"/>
                  </a:lnTo>
                  <a:lnTo>
                    <a:pt x="88" y="63"/>
                  </a:lnTo>
                  <a:cubicBezTo>
                    <a:pt x="94" y="63"/>
                    <a:pt x="100" y="57"/>
                    <a:pt x="100" y="50"/>
                  </a:cubicBezTo>
                  <a:cubicBezTo>
                    <a:pt x="100" y="43"/>
                    <a:pt x="94" y="38"/>
                    <a:pt x="88" y="38"/>
                  </a:cubicBezTo>
                  <a:lnTo>
                    <a:pt x="63" y="38"/>
                  </a:lnTo>
                  <a:lnTo>
                    <a:pt x="63" y="13"/>
                  </a:lnTo>
                  <a:cubicBezTo>
                    <a:pt x="63" y="6"/>
                    <a:pt x="57" y="0"/>
                    <a:pt x="50" y="0"/>
                  </a:cubicBezTo>
                  <a:cubicBezTo>
                    <a:pt x="43" y="0"/>
                    <a:pt x="38" y="6"/>
                    <a:pt x="38" y="13"/>
                  </a:cubicBezTo>
                  <a:lnTo>
                    <a:pt x="38" y="38"/>
                  </a:lnTo>
                  <a:lnTo>
                    <a:pt x="13" y="38"/>
                  </a:lnTo>
                  <a:cubicBezTo>
                    <a:pt x="6" y="38"/>
                    <a:pt x="0" y="43"/>
                    <a:pt x="0" y="50"/>
                  </a:cubicBezTo>
                  <a:cubicBezTo>
                    <a:pt x="0" y="57"/>
                    <a:pt x="6" y="63"/>
                    <a:pt x="13" y="63"/>
                  </a:cubicBezTo>
                  <a:lnTo>
                    <a:pt x="38" y="63"/>
                  </a:lnTo>
                  <a:lnTo>
                    <a:pt x="38" y="88"/>
                  </a:lnTo>
                  <a:cubicBezTo>
                    <a:pt x="38" y="94"/>
                    <a:pt x="43" y="100"/>
                    <a:pt x="50" y="10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5" name="Plus">
              <a:extLst>
                <a:ext uri="{FF2B5EF4-FFF2-40B4-BE49-F238E27FC236}">
                  <a16:creationId xmlns:a16="http://schemas.microsoft.com/office/drawing/2014/main" id="{EFF95B57-B96D-A411-BF81-AB5E190D32D1}"/>
                </a:ext>
              </a:extLst>
            </p:cNvPr>
            <p:cNvSpPr>
              <a:spLocks/>
            </p:cNvSpPr>
            <p:nvPr>
              <p:custDataLst>
                <p:tags r:id="rId6"/>
              </p:custDataLst>
            </p:nvPr>
          </p:nvSpPr>
          <p:spPr bwMode="auto">
            <a:xfrm>
              <a:off x="50" y="50"/>
              <a:ext cx="339" cy="340"/>
            </a:xfrm>
            <a:custGeom>
              <a:avLst/>
              <a:gdLst>
                <a:gd name="T0" fmla="*/ 100 w 200"/>
                <a:gd name="T1" fmla="*/ 0 h 200"/>
                <a:gd name="T2" fmla="*/ 0 w 200"/>
                <a:gd name="T3" fmla="*/ 100 h 200"/>
                <a:gd name="T4" fmla="*/ 100 w 200"/>
                <a:gd name="T5" fmla="*/ 200 h 200"/>
                <a:gd name="T6" fmla="*/ 151 w 200"/>
                <a:gd name="T7" fmla="*/ 186 h 200"/>
                <a:gd name="T8" fmla="*/ 156 w 200"/>
                <a:gd name="T9" fmla="*/ 169 h 200"/>
                <a:gd name="T10" fmla="*/ 139 w 200"/>
                <a:gd name="T11" fmla="*/ 164 h 200"/>
                <a:gd name="T12" fmla="*/ 100 w 200"/>
                <a:gd name="T13" fmla="*/ 175 h 200"/>
                <a:gd name="T14" fmla="*/ 25 w 200"/>
                <a:gd name="T15" fmla="*/ 100 h 200"/>
                <a:gd name="T16" fmla="*/ 100 w 200"/>
                <a:gd name="T17" fmla="*/ 25 h 200"/>
                <a:gd name="T18" fmla="*/ 175 w 200"/>
                <a:gd name="T19" fmla="*/ 100 h 200"/>
                <a:gd name="T20" fmla="*/ 164 w 200"/>
                <a:gd name="T21" fmla="*/ 139 h 200"/>
                <a:gd name="T22" fmla="*/ 169 w 200"/>
                <a:gd name="T23" fmla="*/ 156 h 200"/>
                <a:gd name="T24" fmla="*/ 186 w 200"/>
                <a:gd name="T25" fmla="*/ 151 h 200"/>
                <a:gd name="T26" fmla="*/ 200 w 200"/>
                <a:gd name="T27" fmla="*/ 100 h 200"/>
                <a:gd name="T28" fmla="*/ 100 w 200"/>
                <a:gd name="T29"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200">
                  <a:moveTo>
                    <a:pt x="100" y="0"/>
                  </a:moveTo>
                  <a:cubicBezTo>
                    <a:pt x="45" y="0"/>
                    <a:pt x="0" y="45"/>
                    <a:pt x="0" y="100"/>
                  </a:cubicBezTo>
                  <a:cubicBezTo>
                    <a:pt x="0" y="155"/>
                    <a:pt x="45" y="200"/>
                    <a:pt x="100" y="200"/>
                  </a:cubicBezTo>
                  <a:cubicBezTo>
                    <a:pt x="118" y="200"/>
                    <a:pt x="136" y="195"/>
                    <a:pt x="151" y="186"/>
                  </a:cubicBezTo>
                  <a:cubicBezTo>
                    <a:pt x="157" y="182"/>
                    <a:pt x="159" y="174"/>
                    <a:pt x="156" y="169"/>
                  </a:cubicBezTo>
                  <a:cubicBezTo>
                    <a:pt x="152" y="163"/>
                    <a:pt x="144" y="161"/>
                    <a:pt x="139" y="164"/>
                  </a:cubicBezTo>
                  <a:cubicBezTo>
                    <a:pt x="127" y="171"/>
                    <a:pt x="114" y="175"/>
                    <a:pt x="100" y="175"/>
                  </a:cubicBezTo>
                  <a:cubicBezTo>
                    <a:pt x="59" y="175"/>
                    <a:pt x="25" y="141"/>
                    <a:pt x="25" y="100"/>
                  </a:cubicBezTo>
                  <a:cubicBezTo>
                    <a:pt x="25" y="59"/>
                    <a:pt x="59" y="25"/>
                    <a:pt x="100" y="25"/>
                  </a:cubicBezTo>
                  <a:cubicBezTo>
                    <a:pt x="141" y="25"/>
                    <a:pt x="175" y="59"/>
                    <a:pt x="175" y="100"/>
                  </a:cubicBezTo>
                  <a:cubicBezTo>
                    <a:pt x="175" y="114"/>
                    <a:pt x="171" y="127"/>
                    <a:pt x="164" y="139"/>
                  </a:cubicBezTo>
                  <a:cubicBezTo>
                    <a:pt x="161" y="144"/>
                    <a:pt x="163" y="152"/>
                    <a:pt x="169" y="156"/>
                  </a:cubicBezTo>
                  <a:cubicBezTo>
                    <a:pt x="174" y="159"/>
                    <a:pt x="182" y="157"/>
                    <a:pt x="186" y="151"/>
                  </a:cubicBezTo>
                  <a:cubicBezTo>
                    <a:pt x="195" y="136"/>
                    <a:pt x="200" y="118"/>
                    <a:pt x="200" y="100"/>
                  </a:cubicBezTo>
                  <a:cubicBezTo>
                    <a:pt x="200" y="45"/>
                    <a:pt x="155" y="0"/>
                    <a:pt x="100"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6" name="Accounting" descr="{&quot;Key&quot;:&quot;POWER_USER_SHAPE_ICON&quot;,&quot;Value&quot;:&quot;POWER_USER_SHAPE_ICON_STYLE_1&quot;}">
            <a:extLst>
              <a:ext uri="{FF2B5EF4-FFF2-40B4-BE49-F238E27FC236}">
                <a16:creationId xmlns:a16="http://schemas.microsoft.com/office/drawing/2014/main" id="{68137882-9605-5D01-332F-A9518D2AF641}"/>
              </a:ext>
            </a:extLst>
          </p:cNvPr>
          <p:cNvGrpSpPr>
            <a:grpSpLocks noChangeAspect="1"/>
          </p:cNvGrpSpPr>
          <p:nvPr>
            <p:custDataLst>
              <p:tags r:id="rId4"/>
            </p:custDataLst>
          </p:nvPr>
        </p:nvGrpSpPr>
        <p:grpSpPr>
          <a:xfrm>
            <a:off x="10647090" y="5477695"/>
            <a:ext cx="482002" cy="407907"/>
            <a:chOff x="2687638" y="138112"/>
            <a:chExt cx="981075" cy="830263"/>
          </a:xfrm>
          <a:solidFill>
            <a:schemeClr val="tx1"/>
          </a:solidFill>
        </p:grpSpPr>
        <p:sp>
          <p:nvSpPr>
            <p:cNvPr id="37" name="Freeform 105">
              <a:extLst>
                <a:ext uri="{FF2B5EF4-FFF2-40B4-BE49-F238E27FC236}">
                  <a16:creationId xmlns:a16="http://schemas.microsoft.com/office/drawing/2014/main" id="{3E2F7939-5920-A077-0D0D-BF85544831A9}"/>
                </a:ext>
              </a:extLst>
            </p:cNvPr>
            <p:cNvSpPr>
              <a:spLocks/>
            </p:cNvSpPr>
            <p:nvPr/>
          </p:nvSpPr>
          <p:spPr bwMode="auto">
            <a:xfrm>
              <a:off x="2700338" y="138112"/>
              <a:ext cx="968375" cy="514350"/>
            </a:xfrm>
            <a:custGeom>
              <a:avLst/>
              <a:gdLst>
                <a:gd name="T0" fmla="*/ 1260 w 1272"/>
                <a:gd name="T1" fmla="*/ 388 h 675"/>
                <a:gd name="T2" fmla="*/ 595 w 1272"/>
                <a:gd name="T3" fmla="*/ 4 h 675"/>
                <a:gd name="T4" fmla="*/ 570 w 1272"/>
                <a:gd name="T5" fmla="*/ 4 h 675"/>
                <a:gd name="T6" fmla="*/ 13 w 1272"/>
                <a:gd name="T7" fmla="*/ 328 h 675"/>
                <a:gd name="T8" fmla="*/ 0 w 1272"/>
                <a:gd name="T9" fmla="*/ 350 h 675"/>
                <a:gd name="T10" fmla="*/ 13 w 1272"/>
                <a:gd name="T11" fmla="*/ 371 h 675"/>
                <a:gd name="T12" fmla="*/ 234 w 1272"/>
                <a:gd name="T13" fmla="*/ 499 h 675"/>
                <a:gd name="T14" fmla="*/ 284 w 1272"/>
                <a:gd name="T15" fmla="*/ 470 h 675"/>
                <a:gd name="T16" fmla="*/ 75 w 1272"/>
                <a:gd name="T17" fmla="*/ 350 h 675"/>
                <a:gd name="T18" fmla="*/ 583 w 1272"/>
                <a:gd name="T19" fmla="*/ 55 h 675"/>
                <a:gd name="T20" fmla="*/ 1197 w 1272"/>
                <a:gd name="T21" fmla="*/ 409 h 675"/>
                <a:gd name="T22" fmla="*/ 791 w 1272"/>
                <a:gd name="T23" fmla="*/ 646 h 675"/>
                <a:gd name="T24" fmla="*/ 841 w 1272"/>
                <a:gd name="T25" fmla="*/ 675 h 675"/>
                <a:gd name="T26" fmla="*/ 1260 w 1272"/>
                <a:gd name="T27" fmla="*/ 431 h 675"/>
                <a:gd name="T28" fmla="*/ 1272 w 1272"/>
                <a:gd name="T29" fmla="*/ 409 h 675"/>
                <a:gd name="T30" fmla="*/ 1260 w 1272"/>
                <a:gd name="T31" fmla="*/ 388 h 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72" h="675">
                  <a:moveTo>
                    <a:pt x="1260" y="388"/>
                  </a:moveTo>
                  <a:lnTo>
                    <a:pt x="595" y="4"/>
                  </a:lnTo>
                  <a:cubicBezTo>
                    <a:pt x="588" y="0"/>
                    <a:pt x="578" y="0"/>
                    <a:pt x="570" y="4"/>
                  </a:cubicBezTo>
                  <a:lnTo>
                    <a:pt x="13" y="328"/>
                  </a:lnTo>
                  <a:cubicBezTo>
                    <a:pt x="5" y="333"/>
                    <a:pt x="0" y="341"/>
                    <a:pt x="0" y="350"/>
                  </a:cubicBezTo>
                  <a:cubicBezTo>
                    <a:pt x="0" y="359"/>
                    <a:pt x="5" y="367"/>
                    <a:pt x="13" y="371"/>
                  </a:cubicBezTo>
                  <a:lnTo>
                    <a:pt x="234" y="499"/>
                  </a:lnTo>
                  <a:lnTo>
                    <a:pt x="284" y="470"/>
                  </a:lnTo>
                  <a:lnTo>
                    <a:pt x="75" y="350"/>
                  </a:lnTo>
                  <a:lnTo>
                    <a:pt x="583" y="55"/>
                  </a:lnTo>
                  <a:lnTo>
                    <a:pt x="1197" y="409"/>
                  </a:lnTo>
                  <a:lnTo>
                    <a:pt x="791" y="646"/>
                  </a:lnTo>
                  <a:lnTo>
                    <a:pt x="841" y="675"/>
                  </a:lnTo>
                  <a:lnTo>
                    <a:pt x="1260" y="431"/>
                  </a:lnTo>
                  <a:cubicBezTo>
                    <a:pt x="1268" y="427"/>
                    <a:pt x="1272" y="418"/>
                    <a:pt x="1272" y="409"/>
                  </a:cubicBezTo>
                  <a:cubicBezTo>
                    <a:pt x="1272" y="400"/>
                    <a:pt x="1267" y="392"/>
                    <a:pt x="1260" y="38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8" name="Freeform 106">
              <a:extLst>
                <a:ext uri="{FF2B5EF4-FFF2-40B4-BE49-F238E27FC236}">
                  <a16:creationId xmlns:a16="http://schemas.microsoft.com/office/drawing/2014/main" id="{0B8C456F-7B12-4BA3-4371-793F2C26BEA7}"/>
                </a:ext>
              </a:extLst>
            </p:cNvPr>
            <p:cNvSpPr>
              <a:spLocks/>
            </p:cNvSpPr>
            <p:nvPr/>
          </p:nvSpPr>
          <p:spPr bwMode="auto">
            <a:xfrm>
              <a:off x="3041651" y="296862"/>
              <a:ext cx="296863" cy="111125"/>
            </a:xfrm>
            <a:custGeom>
              <a:avLst/>
              <a:gdLst>
                <a:gd name="T0" fmla="*/ 388 w 388"/>
                <a:gd name="T1" fmla="*/ 45 h 146"/>
                <a:gd name="T2" fmla="*/ 186 w 388"/>
                <a:gd name="T3" fmla="*/ 0 h 146"/>
                <a:gd name="T4" fmla="*/ 0 w 388"/>
                <a:gd name="T5" fmla="*/ 37 h 146"/>
                <a:gd name="T6" fmla="*/ 188 w 388"/>
                <a:gd name="T7" fmla="*/ 146 h 146"/>
                <a:gd name="T8" fmla="*/ 388 w 388"/>
                <a:gd name="T9" fmla="*/ 45 h 146"/>
              </a:gdLst>
              <a:ahLst/>
              <a:cxnLst>
                <a:cxn ang="0">
                  <a:pos x="T0" y="T1"/>
                </a:cxn>
                <a:cxn ang="0">
                  <a:pos x="T2" y="T3"/>
                </a:cxn>
                <a:cxn ang="0">
                  <a:pos x="T4" y="T5"/>
                </a:cxn>
                <a:cxn ang="0">
                  <a:pos x="T6" y="T7"/>
                </a:cxn>
                <a:cxn ang="0">
                  <a:pos x="T8" y="T9"/>
                </a:cxn>
              </a:cxnLst>
              <a:rect l="0" t="0" r="r" b="b"/>
              <a:pathLst>
                <a:path w="388" h="146">
                  <a:moveTo>
                    <a:pt x="388" y="45"/>
                  </a:moveTo>
                  <a:cubicBezTo>
                    <a:pt x="333" y="16"/>
                    <a:pt x="262" y="0"/>
                    <a:pt x="186" y="0"/>
                  </a:cubicBezTo>
                  <a:cubicBezTo>
                    <a:pt x="118" y="0"/>
                    <a:pt x="52" y="13"/>
                    <a:pt x="0" y="37"/>
                  </a:cubicBezTo>
                  <a:lnTo>
                    <a:pt x="188" y="146"/>
                  </a:lnTo>
                  <a:lnTo>
                    <a:pt x="388" y="45"/>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9" name="Freeform 107">
              <a:extLst>
                <a:ext uri="{FF2B5EF4-FFF2-40B4-BE49-F238E27FC236}">
                  <a16:creationId xmlns:a16="http://schemas.microsoft.com/office/drawing/2014/main" id="{2F922930-903E-6A33-73E8-E2EC7E6810D0}"/>
                </a:ext>
              </a:extLst>
            </p:cNvPr>
            <p:cNvSpPr>
              <a:spLocks/>
            </p:cNvSpPr>
            <p:nvPr/>
          </p:nvSpPr>
          <p:spPr bwMode="auto">
            <a:xfrm>
              <a:off x="3209926" y="350837"/>
              <a:ext cx="204788" cy="196850"/>
            </a:xfrm>
            <a:custGeom>
              <a:avLst/>
              <a:gdLst>
                <a:gd name="T0" fmla="*/ 81 w 267"/>
                <a:gd name="T1" fmla="*/ 257 h 257"/>
                <a:gd name="T2" fmla="*/ 163 w 267"/>
                <a:gd name="T3" fmla="*/ 227 h 257"/>
                <a:gd name="T4" fmla="*/ 264 w 267"/>
                <a:gd name="T5" fmla="*/ 109 h 257"/>
                <a:gd name="T6" fmla="*/ 209 w 267"/>
                <a:gd name="T7" fmla="*/ 0 h 257"/>
                <a:gd name="T8" fmla="*/ 0 w 267"/>
                <a:gd name="T9" fmla="*/ 105 h 257"/>
                <a:gd name="T10" fmla="*/ 81 w 267"/>
                <a:gd name="T11" fmla="*/ 257 h 257"/>
              </a:gdLst>
              <a:ahLst/>
              <a:cxnLst>
                <a:cxn ang="0">
                  <a:pos x="T0" y="T1"/>
                </a:cxn>
                <a:cxn ang="0">
                  <a:pos x="T2" y="T3"/>
                </a:cxn>
                <a:cxn ang="0">
                  <a:pos x="T4" y="T5"/>
                </a:cxn>
                <a:cxn ang="0">
                  <a:pos x="T6" y="T7"/>
                </a:cxn>
                <a:cxn ang="0">
                  <a:pos x="T8" y="T9"/>
                </a:cxn>
                <a:cxn ang="0">
                  <a:pos x="T10" y="T11"/>
                </a:cxn>
              </a:cxnLst>
              <a:rect l="0" t="0" r="r" b="b"/>
              <a:pathLst>
                <a:path w="267" h="257">
                  <a:moveTo>
                    <a:pt x="81" y="257"/>
                  </a:moveTo>
                  <a:cubicBezTo>
                    <a:pt x="111" y="250"/>
                    <a:pt x="138" y="240"/>
                    <a:pt x="163" y="227"/>
                  </a:cubicBezTo>
                  <a:cubicBezTo>
                    <a:pt x="223" y="197"/>
                    <a:pt x="259" y="155"/>
                    <a:pt x="264" y="109"/>
                  </a:cubicBezTo>
                  <a:cubicBezTo>
                    <a:pt x="267" y="70"/>
                    <a:pt x="248" y="32"/>
                    <a:pt x="209" y="0"/>
                  </a:cubicBezTo>
                  <a:lnTo>
                    <a:pt x="0" y="105"/>
                  </a:lnTo>
                  <a:lnTo>
                    <a:pt x="81" y="257"/>
                  </a:ln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0" name="Freeform 108">
              <a:extLst>
                <a:ext uri="{FF2B5EF4-FFF2-40B4-BE49-F238E27FC236}">
                  <a16:creationId xmlns:a16="http://schemas.microsoft.com/office/drawing/2014/main" id="{711ACF02-62FD-7E00-0B46-BB6AE3267777}"/>
                </a:ext>
              </a:extLst>
            </p:cNvPr>
            <p:cNvSpPr>
              <a:spLocks/>
            </p:cNvSpPr>
            <p:nvPr/>
          </p:nvSpPr>
          <p:spPr bwMode="auto">
            <a:xfrm>
              <a:off x="2943226" y="344487"/>
              <a:ext cx="285750" cy="212725"/>
            </a:xfrm>
            <a:custGeom>
              <a:avLst/>
              <a:gdLst>
                <a:gd name="T0" fmla="*/ 317 w 375"/>
                <a:gd name="T1" fmla="*/ 279 h 279"/>
                <a:gd name="T2" fmla="*/ 375 w 375"/>
                <a:gd name="T3" fmla="*/ 275 h 279"/>
                <a:gd name="T4" fmla="*/ 291 w 375"/>
                <a:gd name="T5" fmla="*/ 118 h 279"/>
                <a:gd name="T6" fmla="*/ 85 w 375"/>
                <a:gd name="T7" fmla="*/ 0 h 279"/>
                <a:gd name="T8" fmla="*/ 32 w 375"/>
                <a:gd name="T9" fmla="*/ 159 h 279"/>
                <a:gd name="T10" fmla="*/ 154 w 375"/>
                <a:gd name="T11" fmla="*/ 155 h 279"/>
                <a:gd name="T12" fmla="*/ 304 w 375"/>
                <a:gd name="T13" fmla="*/ 277 h 279"/>
                <a:gd name="T14" fmla="*/ 317 w 375"/>
                <a:gd name="T15" fmla="*/ 279 h 27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5" h="279">
                  <a:moveTo>
                    <a:pt x="317" y="279"/>
                  </a:moveTo>
                  <a:cubicBezTo>
                    <a:pt x="336" y="279"/>
                    <a:pt x="356" y="278"/>
                    <a:pt x="375" y="275"/>
                  </a:cubicBezTo>
                  <a:lnTo>
                    <a:pt x="291" y="118"/>
                  </a:lnTo>
                  <a:lnTo>
                    <a:pt x="85" y="0"/>
                  </a:lnTo>
                  <a:cubicBezTo>
                    <a:pt x="21" y="44"/>
                    <a:pt x="0" y="101"/>
                    <a:pt x="32" y="159"/>
                  </a:cubicBezTo>
                  <a:cubicBezTo>
                    <a:pt x="72" y="133"/>
                    <a:pt x="119" y="133"/>
                    <a:pt x="154" y="155"/>
                  </a:cubicBezTo>
                  <a:lnTo>
                    <a:pt x="304" y="277"/>
                  </a:lnTo>
                  <a:cubicBezTo>
                    <a:pt x="304" y="277"/>
                    <a:pt x="307" y="279"/>
                    <a:pt x="317" y="27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1" name="Freeform 109">
              <a:extLst>
                <a:ext uri="{FF2B5EF4-FFF2-40B4-BE49-F238E27FC236}">
                  <a16:creationId xmlns:a16="http://schemas.microsoft.com/office/drawing/2014/main" id="{C60706DE-391D-FB42-7730-023EC2C79523}"/>
                </a:ext>
              </a:extLst>
            </p:cNvPr>
            <p:cNvSpPr>
              <a:spLocks noEditPoints="1"/>
            </p:cNvSpPr>
            <p:nvPr/>
          </p:nvSpPr>
          <p:spPr bwMode="auto">
            <a:xfrm>
              <a:off x="2687638" y="484187"/>
              <a:ext cx="684213" cy="484188"/>
            </a:xfrm>
            <a:custGeom>
              <a:avLst/>
              <a:gdLst>
                <a:gd name="T0" fmla="*/ 848 w 898"/>
                <a:gd name="T1" fmla="*/ 363 h 635"/>
                <a:gd name="T2" fmla="*/ 472 w 898"/>
                <a:gd name="T3" fmla="*/ 580 h 635"/>
                <a:gd name="T4" fmla="*/ 466 w 898"/>
                <a:gd name="T5" fmla="*/ 581 h 635"/>
                <a:gd name="T6" fmla="*/ 459 w 898"/>
                <a:gd name="T7" fmla="*/ 580 h 635"/>
                <a:gd name="T8" fmla="*/ 178 w 898"/>
                <a:gd name="T9" fmla="*/ 417 h 635"/>
                <a:gd name="T10" fmla="*/ 50 w 898"/>
                <a:gd name="T11" fmla="*/ 308 h 635"/>
                <a:gd name="T12" fmla="*/ 50 w 898"/>
                <a:gd name="T13" fmla="*/ 275 h 635"/>
                <a:gd name="T14" fmla="*/ 426 w 898"/>
                <a:gd name="T15" fmla="*/ 58 h 635"/>
                <a:gd name="T16" fmla="*/ 433 w 898"/>
                <a:gd name="T17" fmla="*/ 56 h 635"/>
                <a:gd name="T18" fmla="*/ 438 w 898"/>
                <a:gd name="T19" fmla="*/ 57 h 635"/>
                <a:gd name="T20" fmla="*/ 579 w 898"/>
                <a:gd name="T21" fmla="*/ 174 h 635"/>
                <a:gd name="T22" fmla="*/ 848 w 898"/>
                <a:gd name="T23" fmla="*/ 330 h 635"/>
                <a:gd name="T24" fmla="*/ 848 w 898"/>
                <a:gd name="T25" fmla="*/ 363 h 635"/>
                <a:gd name="T26" fmla="*/ 497 w 898"/>
                <a:gd name="T27" fmla="*/ 623 h 635"/>
                <a:gd name="T28" fmla="*/ 873 w 898"/>
                <a:gd name="T29" fmla="*/ 406 h 635"/>
                <a:gd name="T30" fmla="*/ 898 w 898"/>
                <a:gd name="T31" fmla="*/ 363 h 635"/>
                <a:gd name="T32" fmla="*/ 898 w 898"/>
                <a:gd name="T33" fmla="*/ 330 h 635"/>
                <a:gd name="T34" fmla="*/ 873 w 898"/>
                <a:gd name="T35" fmla="*/ 287 h 635"/>
                <a:gd name="T36" fmla="*/ 608 w 898"/>
                <a:gd name="T37" fmla="*/ 133 h 635"/>
                <a:gd name="T38" fmla="*/ 470 w 898"/>
                <a:gd name="T39" fmla="*/ 19 h 635"/>
                <a:gd name="T40" fmla="*/ 401 w 898"/>
                <a:gd name="T41" fmla="*/ 14 h 635"/>
                <a:gd name="T42" fmla="*/ 25 w 898"/>
                <a:gd name="T43" fmla="*/ 231 h 635"/>
                <a:gd name="T44" fmla="*/ 0 w 898"/>
                <a:gd name="T45" fmla="*/ 274 h 635"/>
                <a:gd name="T46" fmla="*/ 0 w 898"/>
                <a:gd name="T47" fmla="*/ 307 h 635"/>
                <a:gd name="T48" fmla="*/ 18 w 898"/>
                <a:gd name="T49" fmla="*/ 346 h 635"/>
                <a:gd name="T50" fmla="*/ 146 w 898"/>
                <a:gd name="T51" fmla="*/ 455 h 635"/>
                <a:gd name="T52" fmla="*/ 153 w 898"/>
                <a:gd name="T53" fmla="*/ 460 h 635"/>
                <a:gd name="T54" fmla="*/ 434 w 898"/>
                <a:gd name="T55" fmla="*/ 623 h 635"/>
                <a:gd name="T56" fmla="*/ 497 w 898"/>
                <a:gd name="T57" fmla="*/ 6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98" h="635">
                  <a:moveTo>
                    <a:pt x="848" y="363"/>
                  </a:moveTo>
                  <a:lnTo>
                    <a:pt x="472" y="580"/>
                  </a:lnTo>
                  <a:cubicBezTo>
                    <a:pt x="470" y="581"/>
                    <a:pt x="468" y="581"/>
                    <a:pt x="466" y="581"/>
                  </a:cubicBezTo>
                  <a:cubicBezTo>
                    <a:pt x="464" y="581"/>
                    <a:pt x="461" y="581"/>
                    <a:pt x="459" y="580"/>
                  </a:cubicBezTo>
                  <a:lnTo>
                    <a:pt x="178" y="417"/>
                  </a:lnTo>
                  <a:lnTo>
                    <a:pt x="50" y="308"/>
                  </a:lnTo>
                  <a:lnTo>
                    <a:pt x="50" y="275"/>
                  </a:lnTo>
                  <a:lnTo>
                    <a:pt x="426" y="58"/>
                  </a:lnTo>
                  <a:cubicBezTo>
                    <a:pt x="427" y="57"/>
                    <a:pt x="430" y="56"/>
                    <a:pt x="433" y="56"/>
                  </a:cubicBezTo>
                  <a:cubicBezTo>
                    <a:pt x="435" y="56"/>
                    <a:pt x="437" y="56"/>
                    <a:pt x="438" y="57"/>
                  </a:cubicBezTo>
                  <a:lnTo>
                    <a:pt x="579" y="174"/>
                  </a:lnTo>
                  <a:lnTo>
                    <a:pt x="848" y="330"/>
                  </a:lnTo>
                  <a:lnTo>
                    <a:pt x="848" y="363"/>
                  </a:lnTo>
                  <a:close/>
                  <a:moveTo>
                    <a:pt x="497" y="623"/>
                  </a:moveTo>
                  <a:lnTo>
                    <a:pt x="873" y="406"/>
                  </a:lnTo>
                  <a:cubicBezTo>
                    <a:pt x="889" y="397"/>
                    <a:pt x="898" y="380"/>
                    <a:pt x="898" y="363"/>
                  </a:cubicBezTo>
                  <a:lnTo>
                    <a:pt x="898" y="330"/>
                  </a:lnTo>
                  <a:cubicBezTo>
                    <a:pt x="898" y="312"/>
                    <a:pt x="888" y="296"/>
                    <a:pt x="873" y="287"/>
                  </a:cubicBezTo>
                  <a:lnTo>
                    <a:pt x="608" y="133"/>
                  </a:lnTo>
                  <a:lnTo>
                    <a:pt x="470" y="19"/>
                  </a:lnTo>
                  <a:cubicBezTo>
                    <a:pt x="453" y="5"/>
                    <a:pt x="431" y="0"/>
                    <a:pt x="401" y="14"/>
                  </a:cubicBezTo>
                  <a:lnTo>
                    <a:pt x="25" y="231"/>
                  </a:lnTo>
                  <a:cubicBezTo>
                    <a:pt x="10" y="240"/>
                    <a:pt x="0" y="257"/>
                    <a:pt x="0" y="274"/>
                  </a:cubicBezTo>
                  <a:lnTo>
                    <a:pt x="0" y="307"/>
                  </a:lnTo>
                  <a:cubicBezTo>
                    <a:pt x="0" y="322"/>
                    <a:pt x="7" y="336"/>
                    <a:pt x="18" y="346"/>
                  </a:cubicBezTo>
                  <a:lnTo>
                    <a:pt x="146" y="455"/>
                  </a:lnTo>
                  <a:cubicBezTo>
                    <a:pt x="148" y="457"/>
                    <a:pt x="151" y="458"/>
                    <a:pt x="153" y="460"/>
                  </a:cubicBezTo>
                  <a:lnTo>
                    <a:pt x="434" y="623"/>
                  </a:lnTo>
                  <a:cubicBezTo>
                    <a:pt x="456" y="635"/>
                    <a:pt x="477" y="635"/>
                    <a:pt x="497" y="623"/>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2" name="Freeform 110">
              <a:extLst>
                <a:ext uri="{FF2B5EF4-FFF2-40B4-BE49-F238E27FC236}">
                  <a16:creationId xmlns:a16="http://schemas.microsoft.com/office/drawing/2014/main" id="{65A0D3DD-2AC6-891E-C3B9-532BD2F129AA}"/>
                </a:ext>
              </a:extLst>
            </p:cNvPr>
            <p:cNvSpPr>
              <a:spLocks/>
            </p:cNvSpPr>
            <p:nvPr/>
          </p:nvSpPr>
          <p:spPr bwMode="auto">
            <a:xfrm>
              <a:off x="3138488" y="717550"/>
              <a:ext cx="93663" cy="55563"/>
            </a:xfrm>
            <a:custGeom>
              <a:avLst/>
              <a:gdLst>
                <a:gd name="T0" fmla="*/ 22 w 123"/>
                <a:gd name="T1" fmla="*/ 59 h 72"/>
                <a:gd name="T2" fmla="*/ 101 w 123"/>
                <a:gd name="T3" fmla="*/ 59 h 72"/>
                <a:gd name="T4" fmla="*/ 101 w 123"/>
                <a:gd name="T5" fmla="*/ 13 h 72"/>
                <a:gd name="T6" fmla="*/ 22 w 123"/>
                <a:gd name="T7" fmla="*/ 13 h 72"/>
                <a:gd name="T8" fmla="*/ 22 w 123"/>
                <a:gd name="T9" fmla="*/ 59 h 72"/>
              </a:gdLst>
              <a:ahLst/>
              <a:cxnLst>
                <a:cxn ang="0">
                  <a:pos x="T0" y="T1"/>
                </a:cxn>
                <a:cxn ang="0">
                  <a:pos x="T2" y="T3"/>
                </a:cxn>
                <a:cxn ang="0">
                  <a:pos x="T4" y="T5"/>
                </a:cxn>
                <a:cxn ang="0">
                  <a:pos x="T6" y="T7"/>
                </a:cxn>
                <a:cxn ang="0">
                  <a:pos x="T8" y="T9"/>
                </a:cxn>
              </a:cxnLst>
              <a:rect l="0" t="0" r="r" b="b"/>
              <a:pathLst>
                <a:path w="123" h="72">
                  <a:moveTo>
                    <a:pt x="22" y="59"/>
                  </a:moveTo>
                  <a:cubicBezTo>
                    <a:pt x="44" y="72"/>
                    <a:pt x="79" y="72"/>
                    <a:pt x="101" y="59"/>
                  </a:cubicBezTo>
                  <a:cubicBezTo>
                    <a:pt x="123" y="46"/>
                    <a:pt x="123" y="26"/>
                    <a:pt x="101" y="13"/>
                  </a:cubicBezTo>
                  <a:cubicBezTo>
                    <a:pt x="80" y="0"/>
                    <a:pt x="44" y="0"/>
                    <a:pt x="22" y="13"/>
                  </a:cubicBezTo>
                  <a:cubicBezTo>
                    <a:pt x="0" y="26"/>
                    <a:pt x="0" y="46"/>
                    <a:pt x="22" y="59"/>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3" name="Freeform 111">
              <a:extLst>
                <a:ext uri="{FF2B5EF4-FFF2-40B4-BE49-F238E27FC236}">
                  <a16:creationId xmlns:a16="http://schemas.microsoft.com/office/drawing/2014/main" id="{4A65C3E4-1881-34C3-AEE7-017900EF716C}"/>
                </a:ext>
              </a:extLst>
            </p:cNvPr>
            <p:cNvSpPr>
              <a:spLocks/>
            </p:cNvSpPr>
            <p:nvPr/>
          </p:nvSpPr>
          <p:spPr bwMode="auto">
            <a:xfrm>
              <a:off x="3036888" y="658812"/>
              <a:ext cx="93663" cy="53975"/>
            </a:xfrm>
            <a:custGeom>
              <a:avLst/>
              <a:gdLst>
                <a:gd name="T0" fmla="*/ 101 w 123"/>
                <a:gd name="T1" fmla="*/ 12 h 71"/>
                <a:gd name="T2" fmla="*/ 22 w 123"/>
                <a:gd name="T3" fmla="*/ 12 h 71"/>
                <a:gd name="T4" fmla="*/ 21 w 123"/>
                <a:gd name="T5" fmla="*/ 58 h 71"/>
                <a:gd name="T6" fmla="*/ 101 w 123"/>
                <a:gd name="T7" fmla="*/ 58 h 71"/>
                <a:gd name="T8" fmla="*/ 101 w 123"/>
                <a:gd name="T9" fmla="*/ 12 h 71"/>
              </a:gdLst>
              <a:ahLst/>
              <a:cxnLst>
                <a:cxn ang="0">
                  <a:pos x="T0" y="T1"/>
                </a:cxn>
                <a:cxn ang="0">
                  <a:pos x="T2" y="T3"/>
                </a:cxn>
                <a:cxn ang="0">
                  <a:pos x="T4" y="T5"/>
                </a:cxn>
                <a:cxn ang="0">
                  <a:pos x="T6" y="T7"/>
                </a:cxn>
                <a:cxn ang="0">
                  <a:pos x="T8" y="T9"/>
                </a:cxn>
              </a:cxnLst>
              <a:rect l="0" t="0" r="r" b="b"/>
              <a:pathLst>
                <a:path w="123" h="71">
                  <a:moveTo>
                    <a:pt x="101" y="12"/>
                  </a:moveTo>
                  <a:cubicBezTo>
                    <a:pt x="79" y="0"/>
                    <a:pt x="44" y="0"/>
                    <a:pt x="22" y="12"/>
                  </a:cubicBezTo>
                  <a:cubicBezTo>
                    <a:pt x="0" y="25"/>
                    <a:pt x="0" y="46"/>
                    <a:pt x="21" y="58"/>
                  </a:cubicBezTo>
                  <a:cubicBezTo>
                    <a:pt x="43" y="71"/>
                    <a:pt x="79" y="71"/>
                    <a:pt x="101" y="58"/>
                  </a:cubicBezTo>
                  <a:cubicBezTo>
                    <a:pt x="122" y="46"/>
                    <a:pt x="123" y="25"/>
                    <a:pt x="10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4" name="Freeform 112">
              <a:extLst>
                <a:ext uri="{FF2B5EF4-FFF2-40B4-BE49-F238E27FC236}">
                  <a16:creationId xmlns:a16="http://schemas.microsoft.com/office/drawing/2014/main" id="{4FC82524-0AEC-69FD-2105-675DEAFBB26B}"/>
                </a:ext>
              </a:extLst>
            </p:cNvPr>
            <p:cNvSpPr>
              <a:spLocks/>
            </p:cNvSpPr>
            <p:nvPr/>
          </p:nvSpPr>
          <p:spPr bwMode="auto">
            <a:xfrm>
              <a:off x="3014663" y="788987"/>
              <a:ext cx="95250" cy="53975"/>
            </a:xfrm>
            <a:custGeom>
              <a:avLst/>
              <a:gdLst>
                <a:gd name="T0" fmla="*/ 101 w 123"/>
                <a:gd name="T1" fmla="*/ 12 h 71"/>
                <a:gd name="T2" fmla="*/ 22 w 123"/>
                <a:gd name="T3" fmla="*/ 12 h 71"/>
                <a:gd name="T4" fmla="*/ 22 w 123"/>
                <a:gd name="T5" fmla="*/ 58 h 71"/>
                <a:gd name="T6" fmla="*/ 101 w 123"/>
                <a:gd name="T7" fmla="*/ 58 h 71"/>
                <a:gd name="T8" fmla="*/ 101 w 123"/>
                <a:gd name="T9" fmla="*/ 12 h 71"/>
              </a:gdLst>
              <a:ahLst/>
              <a:cxnLst>
                <a:cxn ang="0">
                  <a:pos x="T0" y="T1"/>
                </a:cxn>
                <a:cxn ang="0">
                  <a:pos x="T2" y="T3"/>
                </a:cxn>
                <a:cxn ang="0">
                  <a:pos x="T4" y="T5"/>
                </a:cxn>
                <a:cxn ang="0">
                  <a:pos x="T6" y="T7"/>
                </a:cxn>
                <a:cxn ang="0">
                  <a:pos x="T8" y="T9"/>
                </a:cxn>
              </a:cxnLst>
              <a:rect l="0" t="0" r="r" b="b"/>
              <a:pathLst>
                <a:path w="123" h="71">
                  <a:moveTo>
                    <a:pt x="101" y="12"/>
                  </a:moveTo>
                  <a:cubicBezTo>
                    <a:pt x="80" y="0"/>
                    <a:pt x="44" y="0"/>
                    <a:pt x="22" y="12"/>
                  </a:cubicBezTo>
                  <a:cubicBezTo>
                    <a:pt x="0" y="25"/>
                    <a:pt x="0" y="45"/>
                    <a:pt x="22" y="58"/>
                  </a:cubicBezTo>
                  <a:cubicBezTo>
                    <a:pt x="44" y="71"/>
                    <a:pt x="79" y="71"/>
                    <a:pt x="101" y="58"/>
                  </a:cubicBezTo>
                  <a:cubicBezTo>
                    <a:pt x="123" y="45"/>
                    <a:pt x="123" y="25"/>
                    <a:pt x="101" y="12"/>
                  </a:cubicBezTo>
                  <a:close/>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5" name="Freeform 113">
              <a:extLst>
                <a:ext uri="{FF2B5EF4-FFF2-40B4-BE49-F238E27FC236}">
                  <a16:creationId xmlns:a16="http://schemas.microsoft.com/office/drawing/2014/main" id="{2FAC0920-1AB3-C149-2EF8-37D5852A0246}"/>
                </a:ext>
              </a:extLst>
            </p:cNvPr>
            <p:cNvSpPr>
              <a:spLocks/>
            </p:cNvSpPr>
            <p:nvPr/>
          </p:nvSpPr>
          <p:spPr bwMode="auto">
            <a:xfrm>
              <a:off x="2914651" y="730250"/>
              <a:ext cx="92075" cy="53975"/>
            </a:xfrm>
            <a:custGeom>
              <a:avLst/>
              <a:gdLst>
                <a:gd name="T0" fmla="*/ 101 w 122"/>
                <a:gd name="T1" fmla="*/ 12 h 71"/>
                <a:gd name="T2" fmla="*/ 22 w 122"/>
                <a:gd name="T3" fmla="*/ 12 h 71"/>
                <a:gd name="T4" fmla="*/ 21 w 122"/>
                <a:gd name="T5" fmla="*/ 58 h 71"/>
                <a:gd name="T6" fmla="*/ 100 w 122"/>
                <a:gd name="T7" fmla="*/ 58 h 71"/>
                <a:gd name="T8" fmla="*/ 101 w 122"/>
                <a:gd name="T9" fmla="*/ 12 h 71"/>
              </a:gdLst>
              <a:ahLst/>
              <a:cxnLst>
                <a:cxn ang="0">
                  <a:pos x="T0" y="T1"/>
                </a:cxn>
                <a:cxn ang="0">
                  <a:pos x="T2" y="T3"/>
                </a:cxn>
                <a:cxn ang="0">
                  <a:pos x="T4" y="T5"/>
                </a:cxn>
                <a:cxn ang="0">
                  <a:pos x="T6" y="T7"/>
                </a:cxn>
                <a:cxn ang="0">
                  <a:pos x="T8" y="T9"/>
                </a:cxn>
              </a:cxnLst>
              <a:rect l="0" t="0" r="r" b="b"/>
              <a:pathLst>
                <a:path w="122" h="71">
                  <a:moveTo>
                    <a:pt x="101" y="12"/>
                  </a:moveTo>
                  <a:cubicBezTo>
                    <a:pt x="79" y="0"/>
                    <a:pt x="43" y="0"/>
                    <a:pt x="22" y="12"/>
                  </a:cubicBezTo>
                  <a:cubicBezTo>
                    <a:pt x="0" y="25"/>
                    <a:pt x="0" y="46"/>
                    <a:pt x="21" y="58"/>
                  </a:cubicBezTo>
                  <a:cubicBezTo>
                    <a:pt x="43" y="71"/>
                    <a:pt x="79" y="71"/>
                    <a:pt x="100" y="58"/>
                  </a:cubicBezTo>
                  <a:cubicBezTo>
                    <a:pt x="122" y="46"/>
                    <a:pt x="122" y="25"/>
                    <a:pt x="101" y="12"/>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46" name="Freeform 114">
              <a:extLst>
                <a:ext uri="{FF2B5EF4-FFF2-40B4-BE49-F238E27FC236}">
                  <a16:creationId xmlns:a16="http://schemas.microsoft.com/office/drawing/2014/main" id="{6114B70D-0FB7-FEE3-D2D0-AD762B836FDE}"/>
                </a:ext>
              </a:extLst>
            </p:cNvPr>
            <p:cNvSpPr>
              <a:spLocks/>
            </p:cNvSpPr>
            <p:nvPr/>
          </p:nvSpPr>
          <p:spPr bwMode="auto">
            <a:xfrm>
              <a:off x="2794001" y="568325"/>
              <a:ext cx="268288" cy="165100"/>
            </a:xfrm>
            <a:custGeom>
              <a:avLst/>
              <a:gdLst>
                <a:gd name="T0" fmla="*/ 347 w 353"/>
                <a:gd name="T1" fmla="*/ 48 h 216"/>
                <a:gd name="T2" fmla="*/ 292 w 353"/>
                <a:gd name="T3" fmla="*/ 3 h 216"/>
                <a:gd name="T4" fmla="*/ 270 w 353"/>
                <a:gd name="T5" fmla="*/ 3 h 216"/>
                <a:gd name="T6" fmla="*/ 6 w 353"/>
                <a:gd name="T7" fmla="*/ 156 h 216"/>
                <a:gd name="T8" fmla="*/ 6 w 353"/>
                <a:gd name="T9" fmla="*/ 168 h 216"/>
                <a:gd name="T10" fmla="*/ 61 w 353"/>
                <a:gd name="T11" fmla="*/ 213 h 216"/>
                <a:gd name="T12" fmla="*/ 83 w 353"/>
                <a:gd name="T13" fmla="*/ 213 h 216"/>
                <a:gd name="T14" fmla="*/ 347 w 353"/>
                <a:gd name="T15" fmla="*/ 60 h 216"/>
                <a:gd name="T16" fmla="*/ 347 w 353"/>
                <a:gd name="T17" fmla="*/ 4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16">
                  <a:moveTo>
                    <a:pt x="347" y="48"/>
                  </a:moveTo>
                  <a:lnTo>
                    <a:pt x="292" y="3"/>
                  </a:lnTo>
                  <a:cubicBezTo>
                    <a:pt x="286" y="0"/>
                    <a:pt x="276" y="0"/>
                    <a:pt x="270" y="3"/>
                  </a:cubicBezTo>
                  <a:lnTo>
                    <a:pt x="6" y="156"/>
                  </a:lnTo>
                  <a:cubicBezTo>
                    <a:pt x="0" y="159"/>
                    <a:pt x="2" y="164"/>
                    <a:pt x="6" y="168"/>
                  </a:cubicBezTo>
                  <a:lnTo>
                    <a:pt x="61" y="213"/>
                  </a:lnTo>
                  <a:cubicBezTo>
                    <a:pt x="67" y="216"/>
                    <a:pt x="77" y="216"/>
                    <a:pt x="83" y="213"/>
                  </a:cubicBezTo>
                  <a:lnTo>
                    <a:pt x="347" y="60"/>
                  </a:lnTo>
                  <a:cubicBezTo>
                    <a:pt x="353" y="57"/>
                    <a:pt x="352" y="51"/>
                    <a:pt x="347" y="48"/>
                  </a:cubicBezTo>
                </a:path>
              </a:pathLst>
            </a:custGeom>
            <a:grpFill/>
            <a:ln w="9525">
              <a:noFill/>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613332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E20E3-8478-55F2-8598-0A44A1532679}"/>
              </a:ext>
            </a:extLst>
          </p:cNvPr>
          <p:cNvSpPr>
            <a:spLocks noGrp="1"/>
          </p:cNvSpPr>
          <p:nvPr>
            <p:ph type="title"/>
          </p:nvPr>
        </p:nvSpPr>
        <p:spPr/>
        <p:txBody>
          <a:bodyPr/>
          <a:lstStyle/>
          <a:p>
            <a:r>
              <a:rPr lang="en-GB" dirty="0"/>
              <a:t>FREQUENTLY ASKED QUESTIONS</a:t>
            </a:r>
          </a:p>
        </p:txBody>
      </p:sp>
      <p:sp>
        <p:nvSpPr>
          <p:cNvPr id="3" name="Text Placeholder 2">
            <a:extLst>
              <a:ext uri="{FF2B5EF4-FFF2-40B4-BE49-F238E27FC236}">
                <a16:creationId xmlns:a16="http://schemas.microsoft.com/office/drawing/2014/main" id="{733C44D2-15FE-7082-11CB-B02F62BD12C3}"/>
              </a:ext>
            </a:extLst>
          </p:cNvPr>
          <p:cNvSpPr>
            <a:spLocks noGrp="1"/>
          </p:cNvSpPr>
          <p:nvPr>
            <p:ph type="body"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1267C8AE-B7D8-791F-F981-0A82C36B4C65}"/>
              </a:ext>
            </a:extLst>
          </p:cNvPr>
          <p:cNvSpPr>
            <a:spLocks noGrp="1"/>
          </p:cNvSpPr>
          <p:nvPr>
            <p:ph type="sldNum" sz="quarter" idx="15"/>
          </p:nvPr>
        </p:nvSpPr>
        <p:spPr/>
        <p:txBody>
          <a:bodyPr/>
          <a:lstStyle/>
          <a:p>
            <a:fld id="{3787542D-5C6B-4EB3-96EB-9B37C3D5D2F8}" type="slidenum">
              <a:rPr lang="en-GB" smtClean="0"/>
              <a:t>9</a:t>
            </a:fld>
            <a:endParaRPr lang="en-GB" dirty="0"/>
          </a:p>
        </p:txBody>
      </p:sp>
      <p:sp>
        <p:nvSpPr>
          <p:cNvPr id="6" name="Text Placeholder 5">
            <a:extLst>
              <a:ext uri="{FF2B5EF4-FFF2-40B4-BE49-F238E27FC236}">
                <a16:creationId xmlns:a16="http://schemas.microsoft.com/office/drawing/2014/main" id="{03D1E4A1-B8FD-95FB-1B29-2B018BADC3D7}"/>
              </a:ext>
            </a:extLst>
          </p:cNvPr>
          <p:cNvSpPr>
            <a:spLocks noGrp="1"/>
          </p:cNvSpPr>
          <p:nvPr>
            <p:ph type="body" sz="quarter" idx="12"/>
          </p:nvPr>
        </p:nvSpPr>
        <p:spPr/>
        <p:txBody>
          <a:bodyPr/>
          <a:lstStyle/>
          <a:p>
            <a:r>
              <a:rPr lang="en-GB" sz="1100"/>
              <a:t>Full terms and conditions apply</a:t>
            </a:r>
          </a:p>
        </p:txBody>
      </p:sp>
      <p:sp>
        <p:nvSpPr>
          <p:cNvPr id="7" name="Rectangle 6">
            <a:extLst>
              <a:ext uri="{FF2B5EF4-FFF2-40B4-BE49-F238E27FC236}">
                <a16:creationId xmlns:a16="http://schemas.microsoft.com/office/drawing/2014/main" id="{BE7306B0-B2B6-787F-7B44-A0B7209A384C}"/>
              </a:ext>
            </a:extLst>
          </p:cNvPr>
          <p:cNvSpPr/>
          <p:nvPr/>
        </p:nvSpPr>
        <p:spPr>
          <a:xfrm>
            <a:off x="1213094" y="1995051"/>
            <a:ext cx="3805200" cy="790928"/>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How long is this incentive open for?</a:t>
            </a:r>
          </a:p>
        </p:txBody>
      </p:sp>
      <p:sp>
        <p:nvSpPr>
          <p:cNvPr id="8" name="Rectangle 7">
            <a:extLst>
              <a:ext uri="{FF2B5EF4-FFF2-40B4-BE49-F238E27FC236}">
                <a16:creationId xmlns:a16="http://schemas.microsoft.com/office/drawing/2014/main" id="{6BFC1807-0C90-D90B-6B34-19F8F5191118}"/>
              </a:ext>
            </a:extLst>
          </p:cNvPr>
          <p:cNvSpPr/>
          <p:nvPr/>
        </p:nvSpPr>
        <p:spPr>
          <a:xfrm>
            <a:off x="5018295" y="1995051"/>
            <a:ext cx="6527748" cy="790928"/>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900"/>
              </a:lnSpc>
            </a:pPr>
            <a:r>
              <a:rPr lang="en-US" sz="1600" dirty="0">
                <a:solidFill>
                  <a:schemeClr val="tx1"/>
                </a:solidFill>
              </a:rPr>
              <a:t>Royal Mail is accepting applications for publishing volume commitment incentives until 27 March 2026.</a:t>
            </a:r>
          </a:p>
        </p:txBody>
      </p:sp>
      <p:sp>
        <p:nvSpPr>
          <p:cNvPr id="9" name="Rectangle 8">
            <a:extLst>
              <a:ext uri="{FF2B5EF4-FFF2-40B4-BE49-F238E27FC236}">
                <a16:creationId xmlns:a16="http://schemas.microsoft.com/office/drawing/2014/main" id="{E1825618-E463-9556-4F54-ED6A7E3C0681}"/>
              </a:ext>
            </a:extLst>
          </p:cNvPr>
          <p:cNvSpPr/>
          <p:nvPr/>
        </p:nvSpPr>
        <p:spPr>
          <a:xfrm>
            <a:off x="1213094" y="2782093"/>
            <a:ext cx="3805200" cy="79092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What type of items do I need to send to be eligible for this incentive?</a:t>
            </a:r>
          </a:p>
        </p:txBody>
      </p:sp>
      <p:sp>
        <p:nvSpPr>
          <p:cNvPr id="10" name="Rectangle 9">
            <a:extLst>
              <a:ext uri="{FF2B5EF4-FFF2-40B4-BE49-F238E27FC236}">
                <a16:creationId xmlns:a16="http://schemas.microsoft.com/office/drawing/2014/main" id="{B6B71EC5-794E-4BBB-0DFF-692181DE0DEE}"/>
              </a:ext>
            </a:extLst>
          </p:cNvPr>
          <p:cNvSpPr/>
          <p:nvPr/>
        </p:nvSpPr>
        <p:spPr>
          <a:xfrm>
            <a:off x="5018295" y="2782093"/>
            <a:ext cx="6527748" cy="790928"/>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900"/>
              </a:lnSpc>
            </a:pPr>
            <a:r>
              <a:rPr lang="en-US" sz="1600" dirty="0">
                <a:solidFill>
                  <a:schemeClr val="tx1"/>
                </a:solidFill>
              </a:rPr>
              <a:t>You need to send Subscription Mail. Royal Mail defines “publishing” as a publishing mail title or periodical that meets the criteria as detailed in the Subscription Mail terms and conditions. </a:t>
            </a:r>
          </a:p>
        </p:txBody>
      </p:sp>
      <p:sp>
        <p:nvSpPr>
          <p:cNvPr id="11" name="Rectangle 10">
            <a:extLst>
              <a:ext uri="{FF2B5EF4-FFF2-40B4-BE49-F238E27FC236}">
                <a16:creationId xmlns:a16="http://schemas.microsoft.com/office/drawing/2014/main" id="{E073BFC7-4A22-AA20-866E-018F8CC4B03C}"/>
              </a:ext>
            </a:extLst>
          </p:cNvPr>
          <p:cNvSpPr/>
          <p:nvPr/>
        </p:nvSpPr>
        <p:spPr>
          <a:xfrm>
            <a:off x="1213094" y="3579295"/>
            <a:ext cx="3805200" cy="790928"/>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600" dirty="0">
                <a:solidFill>
                  <a:schemeClr val="tx1"/>
                </a:solidFill>
              </a:rPr>
              <a:t>Do I need to include all of my publishing titles on the application form?</a:t>
            </a:r>
          </a:p>
        </p:txBody>
      </p:sp>
      <p:sp>
        <p:nvSpPr>
          <p:cNvPr id="12" name="Rectangle 11">
            <a:extLst>
              <a:ext uri="{FF2B5EF4-FFF2-40B4-BE49-F238E27FC236}">
                <a16:creationId xmlns:a16="http://schemas.microsoft.com/office/drawing/2014/main" id="{F48FE14E-1157-285C-C853-2A145501C8F3}"/>
              </a:ext>
            </a:extLst>
          </p:cNvPr>
          <p:cNvSpPr/>
          <p:nvPr/>
        </p:nvSpPr>
        <p:spPr>
          <a:xfrm>
            <a:off x="5018295" y="3579295"/>
            <a:ext cx="6527748" cy="790928"/>
          </a:xfrm>
          <a:prstGeom prst="rect">
            <a:avLst/>
          </a:prstGeom>
          <a:no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900"/>
              </a:lnSpc>
            </a:pPr>
            <a:r>
              <a:rPr lang="en-US" sz="1600" dirty="0">
                <a:solidFill>
                  <a:schemeClr val="tx1"/>
                </a:solidFill>
              </a:rPr>
              <a:t>Yes, it is a requirement of the incentive that you declare all of your publishing titles and total publishing volume on your application form</a:t>
            </a:r>
          </a:p>
        </p:txBody>
      </p:sp>
      <p:sp>
        <p:nvSpPr>
          <p:cNvPr id="13" name="Rectangle 12">
            <a:extLst>
              <a:ext uri="{FF2B5EF4-FFF2-40B4-BE49-F238E27FC236}">
                <a16:creationId xmlns:a16="http://schemas.microsoft.com/office/drawing/2014/main" id="{BF02EA94-1FF8-8BF2-FBBB-845366F00D78}"/>
              </a:ext>
            </a:extLst>
          </p:cNvPr>
          <p:cNvSpPr/>
          <p:nvPr/>
        </p:nvSpPr>
        <p:spPr>
          <a:xfrm>
            <a:off x="1213094" y="4376847"/>
            <a:ext cx="3805200" cy="145161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solidFill>
                  <a:schemeClr val="tx1"/>
                </a:solidFill>
              </a:rPr>
              <a:t>How will you decide what my target volume amount should be when I apply for the incentive?</a:t>
            </a:r>
          </a:p>
        </p:txBody>
      </p:sp>
      <p:sp>
        <p:nvSpPr>
          <p:cNvPr id="14" name="Rectangle 13">
            <a:extLst>
              <a:ext uri="{FF2B5EF4-FFF2-40B4-BE49-F238E27FC236}">
                <a16:creationId xmlns:a16="http://schemas.microsoft.com/office/drawing/2014/main" id="{838A3A17-5F9E-3D2B-EAE2-608D8C4241B2}"/>
              </a:ext>
            </a:extLst>
          </p:cNvPr>
          <p:cNvSpPr/>
          <p:nvPr/>
        </p:nvSpPr>
        <p:spPr>
          <a:xfrm>
            <a:off x="5018295" y="4376847"/>
            <a:ext cx="6527748" cy="1451614"/>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ts val="1900"/>
              </a:lnSpc>
            </a:pPr>
            <a:r>
              <a:rPr lang="en-US" sz="1600" dirty="0">
                <a:solidFill>
                  <a:schemeClr val="tx1"/>
                </a:solidFill>
              </a:rPr>
              <a:t>We will use the information you provide in the application to establish your target volume. We will validate this volume using both Royal Mail billing and supply chain data and audited external data sources such as ABC reports. The Matched Volume Target will be set against all publishing titles and you will earn a credit against the volume sent using Magazine Subscription. </a:t>
            </a:r>
          </a:p>
        </p:txBody>
      </p:sp>
      <p:grpSp>
        <p:nvGrpSpPr>
          <p:cNvPr id="15" name="Help" descr="{&quot;Key&quot;:&quot;POWER_USER_SHAPE_ICON&quot;,&quot;Value&quot;:&quot;POWER_USER_SHAPE_ICON_STYLE_1&quot;}">
            <a:extLst>
              <a:ext uri="{FF2B5EF4-FFF2-40B4-BE49-F238E27FC236}">
                <a16:creationId xmlns:a16="http://schemas.microsoft.com/office/drawing/2014/main" id="{594339D1-BC14-733F-ED32-DC3B91C94749}"/>
              </a:ext>
            </a:extLst>
          </p:cNvPr>
          <p:cNvGrpSpPr>
            <a:grpSpLocks noChangeAspect="1"/>
          </p:cNvGrpSpPr>
          <p:nvPr>
            <p:custDataLst>
              <p:tags r:id="rId1"/>
            </p:custDataLst>
          </p:nvPr>
        </p:nvGrpSpPr>
        <p:grpSpPr bwMode="auto">
          <a:xfrm>
            <a:off x="562196" y="2123061"/>
            <a:ext cx="541434" cy="542925"/>
            <a:chOff x="44" y="44"/>
            <a:chExt cx="363" cy="364"/>
          </a:xfrm>
          <a:solidFill>
            <a:schemeClr val="tx2"/>
          </a:solidFill>
        </p:grpSpPr>
        <p:sp>
          <p:nvSpPr>
            <p:cNvPr id="16" name="Help">
              <a:extLst>
                <a:ext uri="{FF2B5EF4-FFF2-40B4-BE49-F238E27FC236}">
                  <a16:creationId xmlns:a16="http://schemas.microsoft.com/office/drawing/2014/main" id="{58DE6C0B-975F-EEDD-7FDE-B105BB6D8173}"/>
                </a:ext>
              </a:extLst>
            </p:cNvPr>
            <p:cNvSpPr>
              <a:spLocks noChangeArrowheads="1"/>
            </p:cNvSpPr>
            <p:nvPr>
              <p:custDataLst>
                <p:tags r:id="rId14"/>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Help">
              <a:extLst>
                <a:ext uri="{FF2B5EF4-FFF2-40B4-BE49-F238E27FC236}">
                  <a16:creationId xmlns:a16="http://schemas.microsoft.com/office/drawing/2014/main" id="{622E675D-DAF3-8303-D680-664DD7FB5FDD}"/>
                </a:ext>
              </a:extLst>
            </p:cNvPr>
            <p:cNvSpPr>
              <a:spLocks noEditPoints="1"/>
            </p:cNvSpPr>
            <p:nvPr>
              <p:custDataLst>
                <p:tags r:id="rId15"/>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8" name="Help">
              <a:extLst>
                <a:ext uri="{FF2B5EF4-FFF2-40B4-BE49-F238E27FC236}">
                  <a16:creationId xmlns:a16="http://schemas.microsoft.com/office/drawing/2014/main" id="{D8BD55A6-71C6-04D5-0A54-9C9876BDD2E6}"/>
                </a:ext>
              </a:extLst>
            </p:cNvPr>
            <p:cNvSpPr>
              <a:spLocks/>
            </p:cNvSpPr>
            <p:nvPr>
              <p:custDataLst>
                <p:tags r:id="rId16"/>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19" name="Help" descr="{&quot;Key&quot;:&quot;POWER_USER_SHAPE_ICON&quot;,&quot;Value&quot;:&quot;POWER_USER_SHAPE_ICON_STYLE_1&quot;}">
            <a:extLst>
              <a:ext uri="{FF2B5EF4-FFF2-40B4-BE49-F238E27FC236}">
                <a16:creationId xmlns:a16="http://schemas.microsoft.com/office/drawing/2014/main" id="{0D24C2DF-955A-20ED-4727-004E1B49107F}"/>
              </a:ext>
            </a:extLst>
          </p:cNvPr>
          <p:cNvGrpSpPr>
            <a:grpSpLocks noChangeAspect="1"/>
          </p:cNvGrpSpPr>
          <p:nvPr>
            <p:custDataLst>
              <p:tags r:id="rId2"/>
            </p:custDataLst>
          </p:nvPr>
        </p:nvGrpSpPr>
        <p:grpSpPr bwMode="auto">
          <a:xfrm>
            <a:off x="562196" y="2937612"/>
            <a:ext cx="541434" cy="542925"/>
            <a:chOff x="44" y="44"/>
            <a:chExt cx="363" cy="364"/>
          </a:xfrm>
          <a:solidFill>
            <a:schemeClr val="accent1"/>
          </a:solidFill>
        </p:grpSpPr>
        <p:sp>
          <p:nvSpPr>
            <p:cNvPr id="20" name="Help">
              <a:extLst>
                <a:ext uri="{FF2B5EF4-FFF2-40B4-BE49-F238E27FC236}">
                  <a16:creationId xmlns:a16="http://schemas.microsoft.com/office/drawing/2014/main" id="{1EA7E5DF-E7AD-4B5B-63D7-AB1F2497A2B2}"/>
                </a:ext>
              </a:extLst>
            </p:cNvPr>
            <p:cNvSpPr>
              <a:spLocks noChangeArrowheads="1"/>
            </p:cNvSpPr>
            <p:nvPr>
              <p:custDataLst>
                <p:tags r:id="rId11"/>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Help">
              <a:extLst>
                <a:ext uri="{FF2B5EF4-FFF2-40B4-BE49-F238E27FC236}">
                  <a16:creationId xmlns:a16="http://schemas.microsoft.com/office/drawing/2014/main" id="{B65B1EB0-410F-86E2-D912-EF6543191301}"/>
                </a:ext>
              </a:extLst>
            </p:cNvPr>
            <p:cNvSpPr>
              <a:spLocks noEditPoints="1"/>
            </p:cNvSpPr>
            <p:nvPr>
              <p:custDataLst>
                <p:tags r:id="rId12"/>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2" name="Help">
              <a:extLst>
                <a:ext uri="{FF2B5EF4-FFF2-40B4-BE49-F238E27FC236}">
                  <a16:creationId xmlns:a16="http://schemas.microsoft.com/office/drawing/2014/main" id="{D2CBB9FB-AF24-E80C-E284-75B7A8AB8185}"/>
                </a:ext>
              </a:extLst>
            </p:cNvPr>
            <p:cNvSpPr>
              <a:spLocks/>
            </p:cNvSpPr>
            <p:nvPr>
              <p:custDataLst>
                <p:tags r:id="rId13"/>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3" name="Help" descr="{&quot;Key&quot;:&quot;POWER_USER_SHAPE_ICON&quot;,&quot;Value&quot;:&quot;POWER_USER_SHAPE_ICON_STYLE_1&quot;}">
            <a:extLst>
              <a:ext uri="{FF2B5EF4-FFF2-40B4-BE49-F238E27FC236}">
                <a16:creationId xmlns:a16="http://schemas.microsoft.com/office/drawing/2014/main" id="{79D20AE5-C4AD-C6C0-ADFC-8D457103A47D}"/>
              </a:ext>
            </a:extLst>
          </p:cNvPr>
          <p:cNvGrpSpPr>
            <a:grpSpLocks noChangeAspect="1"/>
          </p:cNvGrpSpPr>
          <p:nvPr>
            <p:custDataLst>
              <p:tags r:id="rId3"/>
            </p:custDataLst>
          </p:nvPr>
        </p:nvGrpSpPr>
        <p:grpSpPr bwMode="auto">
          <a:xfrm>
            <a:off x="562196" y="3720631"/>
            <a:ext cx="541434" cy="542925"/>
            <a:chOff x="44" y="44"/>
            <a:chExt cx="363" cy="364"/>
          </a:xfrm>
          <a:solidFill>
            <a:schemeClr val="tx2"/>
          </a:solidFill>
        </p:grpSpPr>
        <p:sp>
          <p:nvSpPr>
            <p:cNvPr id="24" name="Help">
              <a:extLst>
                <a:ext uri="{FF2B5EF4-FFF2-40B4-BE49-F238E27FC236}">
                  <a16:creationId xmlns:a16="http://schemas.microsoft.com/office/drawing/2014/main" id="{E766FA3D-98FB-2246-8842-81C8C4DB48FC}"/>
                </a:ext>
              </a:extLst>
            </p:cNvPr>
            <p:cNvSpPr>
              <a:spLocks noChangeArrowheads="1"/>
            </p:cNvSpPr>
            <p:nvPr>
              <p:custDataLst>
                <p:tags r:id="rId8"/>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5" name="Help">
              <a:extLst>
                <a:ext uri="{FF2B5EF4-FFF2-40B4-BE49-F238E27FC236}">
                  <a16:creationId xmlns:a16="http://schemas.microsoft.com/office/drawing/2014/main" id="{544B5232-E6F6-8693-F05C-7BD68817FECC}"/>
                </a:ext>
              </a:extLst>
            </p:cNvPr>
            <p:cNvSpPr>
              <a:spLocks noEditPoints="1"/>
            </p:cNvSpPr>
            <p:nvPr>
              <p:custDataLst>
                <p:tags r:id="rId9"/>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6" name="Help">
              <a:extLst>
                <a:ext uri="{FF2B5EF4-FFF2-40B4-BE49-F238E27FC236}">
                  <a16:creationId xmlns:a16="http://schemas.microsoft.com/office/drawing/2014/main" id="{02B9F0AF-DD52-B960-5E80-77CD2B9C7C3F}"/>
                </a:ext>
              </a:extLst>
            </p:cNvPr>
            <p:cNvSpPr>
              <a:spLocks/>
            </p:cNvSpPr>
            <p:nvPr>
              <p:custDataLst>
                <p:tags r:id="rId10"/>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7" name="Help" descr="{&quot;Key&quot;:&quot;POWER_USER_SHAPE_ICON&quot;,&quot;Value&quot;:&quot;POWER_USER_SHAPE_ICON_STYLE_1&quot;}">
            <a:extLst>
              <a:ext uri="{FF2B5EF4-FFF2-40B4-BE49-F238E27FC236}">
                <a16:creationId xmlns:a16="http://schemas.microsoft.com/office/drawing/2014/main" id="{DB1C8981-B3C0-2E45-974C-13F539E8A575}"/>
              </a:ext>
            </a:extLst>
          </p:cNvPr>
          <p:cNvGrpSpPr>
            <a:grpSpLocks noChangeAspect="1"/>
          </p:cNvGrpSpPr>
          <p:nvPr>
            <p:custDataLst>
              <p:tags r:id="rId4"/>
            </p:custDataLst>
          </p:nvPr>
        </p:nvGrpSpPr>
        <p:grpSpPr bwMode="auto">
          <a:xfrm>
            <a:off x="562196" y="4503651"/>
            <a:ext cx="541434" cy="542925"/>
            <a:chOff x="44" y="44"/>
            <a:chExt cx="363" cy="364"/>
          </a:xfrm>
          <a:solidFill>
            <a:schemeClr val="tx2"/>
          </a:solidFill>
        </p:grpSpPr>
        <p:sp>
          <p:nvSpPr>
            <p:cNvPr id="28" name="Help">
              <a:extLst>
                <a:ext uri="{FF2B5EF4-FFF2-40B4-BE49-F238E27FC236}">
                  <a16:creationId xmlns:a16="http://schemas.microsoft.com/office/drawing/2014/main" id="{6595638E-E314-8679-BBB2-266960AAFF5D}"/>
                </a:ext>
              </a:extLst>
            </p:cNvPr>
            <p:cNvSpPr>
              <a:spLocks noChangeArrowheads="1"/>
            </p:cNvSpPr>
            <p:nvPr>
              <p:custDataLst>
                <p:tags r:id="rId5"/>
              </p:custDataLst>
            </p:nvPr>
          </p:nvSpPr>
          <p:spPr bwMode="auto">
            <a:xfrm>
              <a:off x="208" y="281"/>
              <a:ext cx="36" cy="37"/>
            </a:xfrm>
            <a:prstGeom prst="rect">
              <a:avLst/>
            </a:prstGeom>
            <a:grpFill/>
            <a:ln w="0">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9" name="Help">
              <a:extLst>
                <a:ext uri="{FF2B5EF4-FFF2-40B4-BE49-F238E27FC236}">
                  <a16:creationId xmlns:a16="http://schemas.microsoft.com/office/drawing/2014/main" id="{3BFD37EC-5776-C0D8-6027-7EC09CA3B4B6}"/>
                </a:ext>
              </a:extLst>
            </p:cNvPr>
            <p:cNvSpPr>
              <a:spLocks noEditPoints="1"/>
            </p:cNvSpPr>
            <p:nvPr>
              <p:custDataLst>
                <p:tags r:id="rId6"/>
              </p:custDataLst>
            </p:nvPr>
          </p:nvSpPr>
          <p:spPr bwMode="auto">
            <a:xfrm>
              <a:off x="44" y="44"/>
              <a:ext cx="363" cy="364"/>
            </a:xfrm>
            <a:custGeom>
              <a:avLst/>
              <a:gdLst>
                <a:gd name="T0" fmla="*/ 125 w 250"/>
                <a:gd name="T1" fmla="*/ 25 h 250"/>
                <a:gd name="T2" fmla="*/ 225 w 250"/>
                <a:gd name="T3" fmla="*/ 125 h 250"/>
                <a:gd name="T4" fmla="*/ 125 w 250"/>
                <a:gd name="T5" fmla="*/ 225 h 250"/>
                <a:gd name="T6" fmla="*/ 25 w 250"/>
                <a:gd name="T7" fmla="*/ 125 h 250"/>
                <a:gd name="T8" fmla="*/ 125 w 250"/>
                <a:gd name="T9" fmla="*/ 25 h 250"/>
                <a:gd name="T10" fmla="*/ 125 w 250"/>
                <a:gd name="T11" fmla="*/ 0 h 250"/>
                <a:gd name="T12" fmla="*/ 0 w 250"/>
                <a:gd name="T13" fmla="*/ 125 h 250"/>
                <a:gd name="T14" fmla="*/ 125 w 250"/>
                <a:gd name="T15" fmla="*/ 250 h 250"/>
                <a:gd name="T16" fmla="*/ 250 w 250"/>
                <a:gd name="T17" fmla="*/ 125 h 250"/>
                <a:gd name="T18" fmla="*/ 125 w 250"/>
                <a:gd name="T19" fmla="*/ 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50">
                  <a:moveTo>
                    <a:pt x="125" y="25"/>
                  </a:moveTo>
                  <a:cubicBezTo>
                    <a:pt x="180" y="25"/>
                    <a:pt x="225" y="70"/>
                    <a:pt x="225" y="125"/>
                  </a:cubicBezTo>
                  <a:cubicBezTo>
                    <a:pt x="225" y="180"/>
                    <a:pt x="180" y="225"/>
                    <a:pt x="125" y="225"/>
                  </a:cubicBezTo>
                  <a:cubicBezTo>
                    <a:pt x="70" y="225"/>
                    <a:pt x="25" y="180"/>
                    <a:pt x="25" y="125"/>
                  </a:cubicBezTo>
                  <a:cubicBezTo>
                    <a:pt x="25" y="70"/>
                    <a:pt x="70" y="25"/>
                    <a:pt x="125" y="25"/>
                  </a:cubicBezTo>
                  <a:close/>
                  <a:moveTo>
                    <a:pt x="125" y="0"/>
                  </a:moveTo>
                  <a:cubicBezTo>
                    <a:pt x="56" y="0"/>
                    <a:pt x="0" y="56"/>
                    <a:pt x="0" y="125"/>
                  </a:cubicBezTo>
                  <a:cubicBezTo>
                    <a:pt x="0" y="194"/>
                    <a:pt x="56" y="250"/>
                    <a:pt x="125" y="250"/>
                  </a:cubicBezTo>
                  <a:cubicBezTo>
                    <a:pt x="194" y="250"/>
                    <a:pt x="250" y="194"/>
                    <a:pt x="250" y="125"/>
                  </a:cubicBezTo>
                  <a:cubicBezTo>
                    <a:pt x="250" y="56"/>
                    <a:pt x="194" y="0"/>
                    <a:pt x="125" y="0"/>
                  </a:cubicBez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30" name="Help">
              <a:extLst>
                <a:ext uri="{FF2B5EF4-FFF2-40B4-BE49-F238E27FC236}">
                  <a16:creationId xmlns:a16="http://schemas.microsoft.com/office/drawing/2014/main" id="{747D6408-83CC-B31F-62AC-0942FB6139F6}"/>
                </a:ext>
              </a:extLst>
            </p:cNvPr>
            <p:cNvSpPr>
              <a:spLocks/>
            </p:cNvSpPr>
            <p:nvPr>
              <p:custDataLst>
                <p:tags r:id="rId7"/>
              </p:custDataLst>
            </p:nvPr>
          </p:nvSpPr>
          <p:spPr bwMode="auto">
            <a:xfrm>
              <a:off x="172" y="136"/>
              <a:ext cx="106" cy="126"/>
            </a:xfrm>
            <a:custGeom>
              <a:avLst/>
              <a:gdLst>
                <a:gd name="T0" fmla="*/ 25 w 73"/>
                <a:gd name="T1" fmla="*/ 87 h 87"/>
                <a:gd name="T2" fmla="*/ 38 w 73"/>
                <a:gd name="T3" fmla="*/ 57 h 87"/>
                <a:gd name="T4" fmla="*/ 46 w 73"/>
                <a:gd name="T5" fmla="*/ 47 h 87"/>
                <a:gd name="T6" fmla="*/ 48 w 73"/>
                <a:gd name="T7" fmla="*/ 34 h 87"/>
                <a:gd name="T8" fmla="*/ 44 w 73"/>
                <a:gd name="T9" fmla="*/ 22 h 87"/>
                <a:gd name="T10" fmla="*/ 34 w 73"/>
                <a:gd name="T11" fmla="*/ 17 h 87"/>
                <a:gd name="T12" fmla="*/ 22 w 73"/>
                <a:gd name="T13" fmla="*/ 36 h 87"/>
                <a:gd name="T14" fmla="*/ 0 w 73"/>
                <a:gd name="T15" fmla="*/ 36 h 87"/>
                <a:gd name="T16" fmla="*/ 0 w 73"/>
                <a:gd name="T17" fmla="*/ 31 h 87"/>
                <a:gd name="T18" fmla="*/ 10 w 73"/>
                <a:gd name="T19" fmla="*/ 6 h 87"/>
                <a:gd name="T20" fmla="*/ 36 w 73"/>
                <a:gd name="T21" fmla="*/ 0 h 87"/>
                <a:gd name="T22" fmla="*/ 63 w 73"/>
                <a:gd name="T23" fmla="*/ 10 h 87"/>
                <a:gd name="T24" fmla="*/ 73 w 73"/>
                <a:gd name="T25" fmla="*/ 35 h 87"/>
                <a:gd name="T26" fmla="*/ 48 w 73"/>
                <a:gd name="T27" fmla="*/ 87 h 87"/>
                <a:gd name="T28" fmla="*/ 25 w 73"/>
                <a:gd name="T29"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3" h="87">
                  <a:moveTo>
                    <a:pt x="25" y="87"/>
                  </a:moveTo>
                  <a:cubicBezTo>
                    <a:pt x="25" y="70"/>
                    <a:pt x="32" y="63"/>
                    <a:pt x="38" y="57"/>
                  </a:cubicBezTo>
                  <a:cubicBezTo>
                    <a:pt x="42" y="55"/>
                    <a:pt x="45" y="51"/>
                    <a:pt x="46" y="47"/>
                  </a:cubicBezTo>
                  <a:cubicBezTo>
                    <a:pt x="48" y="43"/>
                    <a:pt x="48" y="39"/>
                    <a:pt x="48" y="34"/>
                  </a:cubicBezTo>
                  <a:cubicBezTo>
                    <a:pt x="48" y="29"/>
                    <a:pt x="47" y="26"/>
                    <a:pt x="44" y="22"/>
                  </a:cubicBezTo>
                  <a:cubicBezTo>
                    <a:pt x="42" y="20"/>
                    <a:pt x="39" y="17"/>
                    <a:pt x="34" y="17"/>
                  </a:cubicBezTo>
                  <a:cubicBezTo>
                    <a:pt x="31" y="17"/>
                    <a:pt x="22" y="18"/>
                    <a:pt x="22" y="36"/>
                  </a:cubicBezTo>
                  <a:lnTo>
                    <a:pt x="0" y="36"/>
                  </a:lnTo>
                  <a:lnTo>
                    <a:pt x="0" y="31"/>
                  </a:lnTo>
                  <a:cubicBezTo>
                    <a:pt x="0" y="19"/>
                    <a:pt x="3" y="12"/>
                    <a:pt x="10" y="6"/>
                  </a:cubicBezTo>
                  <a:cubicBezTo>
                    <a:pt x="17" y="2"/>
                    <a:pt x="26" y="0"/>
                    <a:pt x="36" y="0"/>
                  </a:cubicBezTo>
                  <a:cubicBezTo>
                    <a:pt x="48" y="0"/>
                    <a:pt x="57" y="2"/>
                    <a:pt x="63" y="10"/>
                  </a:cubicBezTo>
                  <a:cubicBezTo>
                    <a:pt x="70" y="17"/>
                    <a:pt x="73" y="25"/>
                    <a:pt x="73" y="35"/>
                  </a:cubicBezTo>
                  <a:cubicBezTo>
                    <a:pt x="73" y="65"/>
                    <a:pt x="48" y="66"/>
                    <a:pt x="48" y="87"/>
                  </a:cubicBezTo>
                  <a:lnTo>
                    <a:pt x="25" y="87"/>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304855121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10.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11.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2.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13.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4.xml><?xml version="1.0" encoding="utf-8"?>
<p:tagLst xmlns:a="http://schemas.openxmlformats.org/drawingml/2006/main" xmlns:r="http://schemas.openxmlformats.org/officeDocument/2006/relationships" xmlns:p="http://schemas.openxmlformats.org/presentationml/2006/main">
  <p:tag name="POWER_USER_TAGS_ICONS" val="plus_POWER_USER_SEPARATOR_ICONS_with_POWER_USER_SEPARATOR_ICONS_put-together_POWER_USER_SEPARATOR_ICONS_operator_POWER_USER_SEPARATOR_ICONS_operate_POWER_USER_SEPARATOR_ICONS_more_POWER_USER_SEPARATOR_ICONS_math_POWER_USER_SEPARATOR_ICONS_high_POWER_USER_SEPARATOR_ICONS_expand_POWER_USER_SEPARATOR_ICONS_create_POWER_USER_SEPARATOR_ICONS_combine_POWER_USER_SEPARATOR_ICONS_both_POWER_USER_SEPARATOR_ICONS_big_POWER_USER_SEPARATOR_ICONS_add_POWER_USER_SEPARATOR_ICONS_complement"/>
</p:tagLst>
</file>

<file path=ppt/tags/tag15.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1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20.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1.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2.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3.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4.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5.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6.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7.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8.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29.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3.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30.xml><?xml version="1.0" encoding="utf-8"?>
<p:tagLst xmlns:a="http://schemas.openxmlformats.org/drawingml/2006/main" xmlns:r="http://schemas.openxmlformats.org/officeDocument/2006/relationships" xmlns:p="http://schemas.openxmlformats.org/presentationml/2006/main">
  <p:tag name="POWER_USER_TAGS_ICONS" val="help_POWER_USER_SEPARATOR_ICONS_helper_POWER_USER_SEPARATOR_ICONS_need-help_POWER_USER_SEPARATOR_ICONS_question_POWER_USER_SEPARATOR_ICONS_question-mark_POWER_USER_SEPARATOR_ICONS_questionmark"/>
</p:tagLst>
</file>

<file path=ppt/tags/tag4.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5.xml><?xml version="1.0" encoding="utf-8"?>
<p:tagLst xmlns:a="http://schemas.openxmlformats.org/drawingml/2006/main" xmlns:r="http://schemas.openxmlformats.org/officeDocument/2006/relationships" xmlns:p="http://schemas.openxmlformats.org/presentationml/2006/main">
  <p:tag name="POWER_USER_TAGS_ICONS" val="percent_POWER_USER_SEPARATOR_ICONS_deal_POWER_USER_SEPARATOR_ICONS_deals_POWER_USER_SEPARATOR_ICONS_discount_POWER_USER_SEPARATOR_ICONS_hurry_POWER_USER_SEPARATOR_ICONS_offer_POWER_USER_SEPARATOR_ICONS_sale"/>
</p:tagLst>
</file>

<file path=ppt/tags/tag6.xml><?xml version="1.0" encoding="utf-8"?>
<p:tagLst xmlns:a="http://schemas.openxmlformats.org/drawingml/2006/main" xmlns:r="http://schemas.openxmlformats.org/officeDocument/2006/relationships" xmlns:p="http://schemas.openxmlformats.org/presentationml/2006/main">
  <p:tag name="POWER_USER_TAGS_ICONS" val="star*brain*brainiac*genius *common ground*people*faces"/>
</p:tagLst>
</file>

<file path=ppt/tags/tag7.xml><?xml version="1.0" encoding="utf-8"?>
<p:tagLst xmlns:a="http://schemas.openxmlformats.org/drawingml/2006/main" xmlns:r="http://schemas.openxmlformats.org/officeDocument/2006/relationships" xmlns:p="http://schemas.openxmlformats.org/presentationml/2006/main">
  <p:tag name="POWER_USER_TAGS_ICONS" val="book_POWER_USER_SEPARATOR_ICONS_booklet_POWER_USER_SEPARATOR_ICONS_books_POWER_USER_SEPARATOR_ICONS_culture_POWER_USER_SEPARATOR_ICONS_library"/>
</p:tagLst>
</file>

<file path=ppt/tags/tag8.xml><?xml version="1.0" encoding="utf-8"?>
<p:tagLst xmlns:a="http://schemas.openxmlformats.org/drawingml/2006/main" xmlns:r="http://schemas.openxmlformats.org/officeDocument/2006/relationships" xmlns:p="http://schemas.openxmlformats.org/presentationml/2006/main">
  <p:tag name="POWER_USER_TAGS_ICONS" val=""/>
</p:tagLst>
</file>

<file path=ppt/tags/tag9.xml><?xml version="1.0" encoding="utf-8"?>
<p:tagLst xmlns:a="http://schemas.openxmlformats.org/drawingml/2006/main" xmlns:r="http://schemas.openxmlformats.org/officeDocument/2006/relationships" xmlns:p="http://schemas.openxmlformats.org/presentationml/2006/main">
  <p:tag name="POWER_USER_TAGS_ICONS" val="paper_POWER_USER_SEPARATOR_ICONS_aircraft_POWER_USER_SEPARATOR_ICONS_airplane_POWER_USER_SEPARATOR_ICONS_play_POWER_USER_SEPARATOR_ICONS_send_POWER_USER_SEPARATOR_ICONS_email_POWER_USER_SEPARATOR_ICONS_message"/>
</p:tagLst>
</file>

<file path=ppt/theme/theme1.xml><?xml version="1.0" encoding="utf-8"?>
<a:theme xmlns:a="http://schemas.openxmlformats.org/drawingml/2006/main" name="Office Theme">
  <a:themeElements>
    <a:clrScheme name="Custom Marketreach">
      <a:dk1>
        <a:srgbClr val="000000"/>
      </a:dk1>
      <a:lt1>
        <a:srgbClr val="FFFFFF"/>
      </a:lt1>
      <a:dk2>
        <a:srgbClr val="666666"/>
      </a:dk2>
      <a:lt2>
        <a:srgbClr val="FFFFFF"/>
      </a:lt2>
      <a:accent1>
        <a:srgbClr val="E32019"/>
      </a:accent1>
      <a:accent2>
        <a:srgbClr val="EE7975"/>
      </a:accent2>
      <a:accent3>
        <a:srgbClr val="F9D3D1"/>
      </a:accent3>
      <a:accent4>
        <a:srgbClr val="000000"/>
      </a:accent4>
      <a:accent5>
        <a:srgbClr val="666666"/>
      </a:accent5>
      <a:accent6>
        <a:srgbClr val="C1C1C1"/>
      </a:accent6>
      <a:hlink>
        <a:srgbClr val="E32019"/>
      </a:hlink>
      <a:folHlink>
        <a:srgbClr val="E94D47"/>
      </a:folHlink>
    </a:clrScheme>
    <a:fontScheme name="Marketreach fonts">
      <a:majorFont>
        <a:latin typeface="Century Gothic"/>
        <a:ea typeface=""/>
        <a:cs typeface=""/>
      </a:majorFont>
      <a:minorFont>
        <a:latin typeface="Calibri"/>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C8D8A59B4AA4848ADA4BE9476DACB43" ma:contentTypeVersion="14" ma:contentTypeDescription="Create a new document." ma:contentTypeScope="" ma:versionID="70c108b2fcbff4ff9bbeb89ecf086dda">
  <xsd:schema xmlns:xsd="http://www.w3.org/2001/XMLSchema" xmlns:xs="http://www.w3.org/2001/XMLSchema" xmlns:p="http://schemas.microsoft.com/office/2006/metadata/properties" xmlns:ns3="707d9dac-b3e0-4010-a31f-c9f487ae09b7" targetNamespace="http://schemas.microsoft.com/office/2006/metadata/properties" ma:root="true" ma:fieldsID="196871291bfcfa2beb5b3dd12e95e968" ns3:_="">
    <xsd:import namespace="707d9dac-b3e0-4010-a31f-c9f487ae09b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MediaLengthInSeconds" minOccurs="0"/>
                <xsd:element ref="ns3:MediaServiceObjectDetectorVersions" minOccurs="0"/>
                <xsd:element ref="ns3:_activity"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7d9dac-b3e0-4010-a31f-c9f487ae09b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707d9dac-b3e0-4010-a31f-c9f487ae09b7" xsi:nil="true"/>
  </documentManagement>
</p:properties>
</file>

<file path=customXml/itemProps1.xml><?xml version="1.0" encoding="utf-8"?>
<ds:datastoreItem xmlns:ds="http://schemas.openxmlformats.org/officeDocument/2006/customXml" ds:itemID="{DB9B7A39-CCC6-4ED8-B3FC-BD560E9CD4CD}">
  <ds:schemaRefs>
    <ds:schemaRef ds:uri="http://schemas.microsoft.com/sharepoint/v3/contenttype/forms"/>
  </ds:schemaRefs>
</ds:datastoreItem>
</file>

<file path=customXml/itemProps2.xml><?xml version="1.0" encoding="utf-8"?>
<ds:datastoreItem xmlns:ds="http://schemas.openxmlformats.org/officeDocument/2006/customXml" ds:itemID="{4E1B26B6-C6C1-4C29-AF4B-6725E03274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7d9dac-b3e0-4010-a31f-c9f487ae09b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6937AC5-93BF-49A6-B607-CC4F4B0ECEB8}">
  <ds:schemaRefs>
    <ds:schemaRef ds:uri="http://schemas.microsoft.com/office/2006/documentManagement/types"/>
    <ds:schemaRef ds:uri="http://schemas.microsoft.com/office/infopath/2007/PartnerControls"/>
    <ds:schemaRef ds:uri="707d9dac-b3e0-4010-a31f-c9f487ae09b7"/>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1027</Words>
  <Application>Microsoft Office PowerPoint</Application>
  <PresentationFormat>Widescreen</PresentationFormat>
  <Paragraphs>106</Paragraphs>
  <Slides>10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vt:i4>
      </vt:variant>
    </vt:vector>
  </HeadingPairs>
  <TitlesOfParts>
    <vt:vector size="18" baseType="lpstr">
      <vt:lpstr>Aptos</vt:lpstr>
      <vt:lpstr>Arial</vt:lpstr>
      <vt:lpstr>Calibri</vt:lpstr>
      <vt:lpstr>Century Gothic</vt:lpstr>
      <vt:lpstr>Impact</vt:lpstr>
      <vt:lpstr>Noto Sans</vt:lpstr>
      <vt:lpstr>Wingdings</vt:lpstr>
      <vt:lpstr>Office Theme</vt:lpstr>
      <vt:lpstr>Publishing mail Volume commitment</vt:lpstr>
      <vt:lpstr>Publishing mail volume commitment </vt:lpstr>
      <vt:lpstr>Magazines are alive and well in the uk</vt:lpstr>
      <vt:lpstr>Publishing mail is engaging</vt:lpstr>
      <vt:lpstr>Postage credits</vt:lpstr>
      <vt:lpstr>Entry requirements</vt:lpstr>
      <vt:lpstr>What you need to know</vt:lpstr>
      <vt:lpstr>The APPLICATION AND CREDIT process</vt:lpstr>
      <vt:lpstr>FREQUENTLY ASKED QUESTIONS</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2018-10-03T11:19:32Z</dcterms:created>
  <dcterms:modified xsi:type="dcterms:W3CDTF">2026-03-12T11:07:47Z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80f36f3-41a5-4f45-a6a2-e224f336accd_Enabled">
    <vt:lpwstr>true</vt:lpwstr>
  </property>
  <property fmtid="{D5CDD505-2E9C-101B-9397-08002B2CF9AE}" pid="3" name="MSIP_Label_980f36f3-41a5-4f45-a6a2-e224f336accd_SetDate">
    <vt:lpwstr>2021-08-02T15:26:48Z</vt:lpwstr>
  </property>
  <property fmtid="{D5CDD505-2E9C-101B-9397-08002B2CF9AE}" pid="4" name="MSIP_Label_980f36f3-41a5-4f45-a6a2-e224f336accd_Method">
    <vt:lpwstr>Standard</vt:lpwstr>
  </property>
  <property fmtid="{D5CDD505-2E9C-101B-9397-08002B2CF9AE}" pid="5" name="MSIP_Label_980f36f3-41a5-4f45-a6a2-e224f336accd_Name">
    <vt:lpwstr>980f36f3-41a5-4f45-a6a2-e224f336accd</vt:lpwstr>
  </property>
  <property fmtid="{D5CDD505-2E9C-101B-9397-08002B2CF9AE}" pid="6" name="MSIP_Label_980f36f3-41a5-4f45-a6a2-e224f336accd_SiteId">
    <vt:lpwstr>7a082108-90dd-41ac-be41-9b8feabee2da</vt:lpwstr>
  </property>
  <property fmtid="{D5CDD505-2E9C-101B-9397-08002B2CF9AE}" pid="7" name="MSIP_Label_980f36f3-41a5-4f45-a6a2-e224f336accd_ActionId">
    <vt:lpwstr/>
  </property>
  <property fmtid="{D5CDD505-2E9C-101B-9397-08002B2CF9AE}" pid="8" name="MSIP_Label_980f36f3-41a5-4f45-a6a2-e224f336accd_ContentBits">
    <vt:lpwstr>2</vt:lpwstr>
  </property>
  <property fmtid="{D5CDD505-2E9C-101B-9397-08002B2CF9AE}" pid="9" name="ContentTypeId">
    <vt:lpwstr>0x010100FC8D8A59B4AA4848ADA4BE9476DACB43</vt:lpwstr>
  </property>
</Properties>
</file>