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28"/>
  </p:notesMasterIdLst>
  <p:sldIdLst>
    <p:sldId id="256" r:id="rId5"/>
    <p:sldId id="257" r:id="rId6"/>
    <p:sldId id="258" r:id="rId7"/>
    <p:sldId id="329" r:id="rId8"/>
    <p:sldId id="260" r:id="rId9"/>
    <p:sldId id="262" r:id="rId10"/>
    <p:sldId id="264" r:id="rId11"/>
    <p:sldId id="266" r:id="rId12"/>
    <p:sldId id="267" r:id="rId13"/>
    <p:sldId id="268" r:id="rId14"/>
    <p:sldId id="270" r:id="rId15"/>
    <p:sldId id="271" r:id="rId16"/>
    <p:sldId id="263" r:id="rId17"/>
    <p:sldId id="326" r:id="rId18"/>
    <p:sldId id="272" r:id="rId19"/>
    <p:sldId id="273" r:id="rId20"/>
    <p:sldId id="275" r:id="rId21"/>
    <p:sldId id="274" r:id="rId22"/>
    <p:sldId id="328" r:id="rId23"/>
    <p:sldId id="281" r:id="rId24"/>
    <p:sldId id="265" r:id="rId25"/>
    <p:sldId id="276" r:id="rId26"/>
    <p:sldId id="277" r:id="rId27"/>
  </p:sldIdLst>
  <p:sldSz cx="20105688" cy="11310938"/>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F4DE3BEE-E406-0E4D-A5C7-7317769C86D9}">
          <p14:sldIdLst>
            <p14:sldId id="256"/>
            <p14:sldId id="257"/>
            <p14:sldId id="258"/>
            <p14:sldId id="329"/>
            <p14:sldId id="260"/>
            <p14:sldId id="262"/>
            <p14:sldId id="264"/>
            <p14:sldId id="266"/>
            <p14:sldId id="267"/>
            <p14:sldId id="268"/>
            <p14:sldId id="270"/>
            <p14:sldId id="271"/>
            <p14:sldId id="263"/>
            <p14:sldId id="326"/>
            <p14:sldId id="272"/>
            <p14:sldId id="273"/>
            <p14:sldId id="275"/>
            <p14:sldId id="274"/>
            <p14:sldId id="328"/>
            <p14:sldId id="281"/>
            <p14:sldId id="265"/>
            <p14:sldId id="276"/>
            <p14:sldId id="277"/>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C66512A-5235-A564-71A3-BEAD396C883F}" name="Greg Sage" initials="GS" userId="S::greg.sage@royalmail.com::46589938-e6ea-4675-a1bf-ecef75fa0115" providerId="AD"/>
  <p188:author id="{6A4A0E77-9AAF-8E93-1DB1-312AA6E63079}" name="Emily Reed" initials="ER" userId="S::emily.reed@royalmail.com::139fdf40-c8b7-4994-a7bf-2a2df927b497" providerId="AD"/>
  <p188:author id="{17BFFD83-AAB3-8C8A-39F2-664676B5C215}" name="Teresa Sullivan" initials="TS" userId="5d9f0621a37ae162" providerId="Windows Live"/>
  <p188:author id="{117CA4C3-9EDB-5252-8507-3B7EF0960E24}" name="Isobel Johnson" initials="IJ" userId="S::isobel.johnson@royalmail.com::5d229269-a850-442c-974a-af74f0902cf8" providerId="AD"/>
  <p188:author id="{848961FB-D83A-30D3-2049-297A2C8ADA1B}" name="Molly Wilson" initials="MW" userId="S::molly@thecreativeconsultancy.com::75220f04-89a7-49ed-99ea-a0d7869f20e9"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F5AEBA"/>
    <a:srgbClr val="DA202A"/>
    <a:srgbClr val="FDDA24"/>
    <a:srgbClr val="F7942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D5082A3-C086-2249-AB5C-4542BA37D9B3}" v="5" dt="2026-02-05T11:21:30.90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150"/>
    <p:restoredTop sz="93505"/>
  </p:normalViewPr>
  <p:slideViewPr>
    <p:cSldViewPr snapToGrid="0">
      <p:cViewPr varScale="1">
        <p:scale>
          <a:sx n="62" d="100"/>
          <a:sy n="62" d="100"/>
        </p:scale>
        <p:origin x="1352" y="208"/>
      </p:cViewPr>
      <p:guideLst/>
    </p:cSldViewPr>
  </p:slideViewPr>
  <p:notesTextViewPr>
    <p:cViewPr>
      <p:scale>
        <a:sx n="70" d="100"/>
        <a:sy n="7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viewProps" Target="viewProps.xml"/><Relationship Id="rId35" Type="http://schemas.microsoft.com/office/2018/10/relationships/authors" Target="authors.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Isobel Johnson" userId="5d229269-a850-442c-974a-af74f0902cf8" providerId="ADAL" clId="{4644AD1E-57B4-52F7-825C-CE1C0D97995E}"/>
    <pc:docChg chg="modSld">
      <pc:chgData name="Isobel Johnson" userId="5d229269-a850-442c-974a-af74f0902cf8" providerId="ADAL" clId="{4644AD1E-57B4-52F7-825C-CE1C0D97995E}" dt="2026-02-05T11:35:54.766" v="569" actId="20577"/>
      <pc:docMkLst>
        <pc:docMk/>
      </pc:docMkLst>
      <pc:sldChg chg="modNotesTx">
        <pc:chgData name="Isobel Johnson" userId="5d229269-a850-442c-974a-af74f0902cf8" providerId="ADAL" clId="{4644AD1E-57B4-52F7-825C-CE1C0D97995E}" dt="2026-02-03T16:19:48.613" v="165" actId="20577"/>
        <pc:sldMkLst>
          <pc:docMk/>
          <pc:sldMk cId="2669160969" sldId="263"/>
        </pc:sldMkLst>
      </pc:sldChg>
      <pc:sldChg chg="modSp mod">
        <pc:chgData name="Isobel Johnson" userId="5d229269-a850-442c-974a-af74f0902cf8" providerId="ADAL" clId="{4644AD1E-57B4-52F7-825C-CE1C0D97995E}" dt="2026-02-05T11:35:54.766" v="569" actId="20577"/>
        <pc:sldMkLst>
          <pc:docMk/>
          <pc:sldMk cId="3211852931" sldId="264"/>
        </pc:sldMkLst>
        <pc:spChg chg="mod">
          <ac:chgData name="Isobel Johnson" userId="5d229269-a850-442c-974a-af74f0902cf8" providerId="ADAL" clId="{4644AD1E-57B4-52F7-825C-CE1C0D97995E}" dt="2026-02-05T11:35:54.766" v="569" actId="20577"/>
          <ac:spMkLst>
            <pc:docMk/>
            <pc:sldMk cId="3211852931" sldId="264"/>
            <ac:spMk id="10" creationId="{FB0A33B3-4462-74F5-C099-BAEDFB437C40}"/>
          </ac:spMkLst>
        </pc:spChg>
      </pc:sldChg>
      <pc:sldChg chg="addSp modSp mod modNotesTx">
        <pc:chgData name="Isobel Johnson" userId="5d229269-a850-442c-974a-af74f0902cf8" providerId="ADAL" clId="{4644AD1E-57B4-52F7-825C-CE1C0D97995E}" dt="2026-02-05T11:23:32.411" v="568" actId="20577"/>
        <pc:sldMkLst>
          <pc:docMk/>
          <pc:sldMk cId="2469657902" sldId="266"/>
        </pc:sldMkLst>
        <pc:spChg chg="mod">
          <ac:chgData name="Isobel Johnson" userId="5d229269-a850-442c-974a-af74f0902cf8" providerId="ADAL" clId="{4644AD1E-57B4-52F7-825C-CE1C0D97995E}" dt="2026-02-05T11:22:51.555" v="540" actId="1036"/>
          <ac:spMkLst>
            <pc:docMk/>
            <pc:sldMk cId="2469657902" sldId="266"/>
            <ac:spMk id="9" creationId="{50BBAC5B-B52C-F4FF-B76C-B4FDAAAF3C3A}"/>
          </ac:spMkLst>
        </pc:spChg>
        <pc:spChg chg="add">
          <ac:chgData name="Isobel Johnson" userId="5d229269-a850-442c-974a-af74f0902cf8" providerId="ADAL" clId="{4644AD1E-57B4-52F7-825C-CE1C0D97995E}" dt="2026-02-05T11:19:38.672" v="166"/>
          <ac:spMkLst>
            <pc:docMk/>
            <pc:sldMk cId="2469657902" sldId="266"/>
            <ac:spMk id="11" creationId="{92059B7E-3E23-5922-6D97-181B191709DE}"/>
          </ac:spMkLst>
        </pc:spChg>
        <pc:spChg chg="add mod">
          <ac:chgData name="Isobel Johnson" userId="5d229269-a850-442c-974a-af74f0902cf8" providerId="ADAL" clId="{4644AD1E-57B4-52F7-825C-CE1C0D97995E}" dt="2026-02-05T11:23:19.311" v="567" actId="20577"/>
          <ac:spMkLst>
            <pc:docMk/>
            <pc:sldMk cId="2469657902" sldId="266"/>
            <ac:spMk id="12" creationId="{1EF4577E-0D17-1A27-DDC7-05AC8CA78ACB}"/>
          </ac:spMkLst>
        </pc:spChg>
        <pc:spChg chg="mod">
          <ac:chgData name="Isobel Johnson" userId="5d229269-a850-442c-974a-af74f0902cf8" providerId="ADAL" clId="{4644AD1E-57B4-52F7-825C-CE1C0D97995E}" dt="2026-02-05T11:20:02.048" v="213" actId="1036"/>
          <ac:spMkLst>
            <pc:docMk/>
            <pc:sldMk cId="2469657902" sldId="266"/>
            <ac:spMk id="22" creationId="{F0AC3218-6FDA-1900-0EBF-6406B16209E0}"/>
          </ac:spMkLst>
        </pc:spChg>
        <pc:picChg chg="mod">
          <ac:chgData name="Isobel Johnson" userId="5d229269-a850-442c-974a-af74f0902cf8" providerId="ADAL" clId="{4644AD1E-57B4-52F7-825C-CE1C0D97995E}" dt="2026-02-05T11:23:01.947" v="559" actId="1036"/>
          <ac:picMkLst>
            <pc:docMk/>
            <pc:sldMk cId="2469657902" sldId="266"/>
            <ac:picMk id="10" creationId="{7B02E52A-5B2F-C000-6F7A-1B0DE8566244}"/>
          </ac:picMkLst>
        </pc:picChg>
        <pc:picChg chg="add mod">
          <ac:chgData name="Isobel Johnson" userId="5d229269-a850-442c-974a-af74f0902cf8" providerId="ADAL" clId="{4644AD1E-57B4-52F7-825C-CE1C0D97995E}" dt="2026-02-05T11:21:30.903" v="482"/>
          <ac:picMkLst>
            <pc:docMk/>
            <pc:sldMk cId="2469657902" sldId="266"/>
            <ac:picMk id="13" creationId="{042519E6-798B-2AD3-B88A-A6A9C663F07E}"/>
          </ac:picMkLst>
        </pc:picChg>
        <pc:picChg chg="mod">
          <ac:chgData name="Isobel Johnson" userId="5d229269-a850-442c-974a-af74f0902cf8" providerId="ADAL" clId="{4644AD1E-57B4-52F7-825C-CE1C0D97995E}" dt="2026-02-05T11:20:10.235" v="256" actId="1036"/>
          <ac:picMkLst>
            <pc:docMk/>
            <pc:sldMk cId="2469657902" sldId="266"/>
            <ac:picMk id="33" creationId="{CE1B98CF-0D9A-3ECF-20CD-47B158E18CE9}"/>
          </ac:picMkLst>
        </pc:pic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file:////Users\isobel.johnson\Library\Containers\com.microsoft.Outlook\Data\tmp\Outlook%20Temp\Maryann%20v2.xlsx"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Sheet2!$D$34</c:f>
              <c:strCache>
                <c:ptCount val="1"/>
                <c:pt idx="0">
                  <c:v>2024 Volume</c:v>
                </c:pt>
              </c:strCache>
            </c:strRef>
          </c:tx>
          <c:spPr>
            <a:ln w="63500" cap="rnd">
              <a:solidFill>
                <a:schemeClr val="bg1"/>
              </a:solidFill>
              <a:round/>
            </a:ln>
            <a:effectLst/>
          </c:spPr>
          <c:marker>
            <c:symbol val="none"/>
          </c:marker>
          <c:val>
            <c:numRef>
              <c:f>Sheet2!$D$35:$D$44</c:f>
              <c:numCache>
                <c:formatCode>#,##0</c:formatCode>
                <c:ptCount val="10"/>
                <c:pt idx="1">
                  <c:v>3682959</c:v>
                </c:pt>
                <c:pt idx="2">
                  <c:v>3998509</c:v>
                </c:pt>
                <c:pt idx="3">
                  <c:v>4370990</c:v>
                </c:pt>
                <c:pt idx="4">
                  <c:v>6360331</c:v>
                </c:pt>
                <c:pt idx="5">
                  <c:v>6539474</c:v>
                </c:pt>
                <c:pt idx="6">
                  <c:v>5973996</c:v>
                </c:pt>
                <c:pt idx="7">
                  <c:v>7999107</c:v>
                </c:pt>
                <c:pt idx="8">
                  <c:v>3213842</c:v>
                </c:pt>
                <c:pt idx="9">
                  <c:v>3863593</c:v>
                </c:pt>
              </c:numCache>
            </c:numRef>
          </c:val>
          <c:smooth val="0"/>
          <c:extLst>
            <c:ext xmlns:c16="http://schemas.microsoft.com/office/drawing/2014/chart" uri="{C3380CC4-5D6E-409C-BE32-E72D297353CC}">
              <c16:uniqueId val="{00000000-BC83-DB41-84B4-0C25F342A455}"/>
            </c:ext>
          </c:extLst>
        </c:ser>
        <c:ser>
          <c:idx val="1"/>
          <c:order val="1"/>
          <c:tx>
            <c:strRef>
              <c:f>Sheet2!$E$34</c:f>
              <c:strCache>
                <c:ptCount val="1"/>
                <c:pt idx="0">
                  <c:v>2025 Volume </c:v>
                </c:pt>
              </c:strCache>
            </c:strRef>
          </c:tx>
          <c:spPr>
            <a:ln w="63500" cap="rnd">
              <a:solidFill>
                <a:srgbClr val="DA202A"/>
              </a:solidFill>
              <a:round/>
            </a:ln>
            <a:effectLst/>
          </c:spPr>
          <c:marker>
            <c:symbol val="none"/>
          </c:marker>
          <c:val>
            <c:numRef>
              <c:f>Sheet2!$E$35:$E$44</c:f>
              <c:numCache>
                <c:formatCode>#,##0</c:formatCode>
                <c:ptCount val="10"/>
                <c:pt idx="1">
                  <c:v>4701690</c:v>
                </c:pt>
                <c:pt idx="2">
                  <c:v>5015073</c:v>
                </c:pt>
                <c:pt idx="3">
                  <c:v>5721640</c:v>
                </c:pt>
                <c:pt idx="4">
                  <c:v>6921962</c:v>
                </c:pt>
                <c:pt idx="5">
                  <c:v>7539432</c:v>
                </c:pt>
                <c:pt idx="6">
                  <c:v>6395197</c:v>
                </c:pt>
                <c:pt idx="7">
                  <c:v>7920926</c:v>
                </c:pt>
                <c:pt idx="8">
                  <c:v>4545906</c:v>
                </c:pt>
                <c:pt idx="9">
                  <c:v>4848962</c:v>
                </c:pt>
              </c:numCache>
            </c:numRef>
          </c:val>
          <c:smooth val="0"/>
          <c:extLst>
            <c:ext xmlns:c16="http://schemas.microsoft.com/office/drawing/2014/chart" uri="{C3380CC4-5D6E-409C-BE32-E72D297353CC}">
              <c16:uniqueId val="{00000001-BC83-DB41-84B4-0C25F342A455}"/>
            </c:ext>
          </c:extLst>
        </c:ser>
        <c:dLbls>
          <c:showLegendKey val="0"/>
          <c:showVal val="0"/>
          <c:showCatName val="0"/>
          <c:showSerName val="0"/>
          <c:showPercent val="0"/>
          <c:showBubbleSize val="0"/>
        </c:dLbls>
        <c:smooth val="0"/>
        <c:axId val="728525360"/>
        <c:axId val="1688168256"/>
      </c:lineChart>
      <c:catAx>
        <c:axId val="728525360"/>
        <c:scaling>
          <c:orientation val="minMax"/>
        </c:scaling>
        <c:delete val="1"/>
        <c:axPos val="b"/>
        <c:majorTickMark val="none"/>
        <c:minorTickMark val="none"/>
        <c:tickLblPos val="nextTo"/>
        <c:crossAx val="1688168256"/>
        <c:crosses val="autoZero"/>
        <c:auto val="1"/>
        <c:lblAlgn val="ctr"/>
        <c:lblOffset val="100"/>
        <c:noMultiLvlLbl val="0"/>
      </c:catAx>
      <c:valAx>
        <c:axId val="1688168256"/>
        <c:scaling>
          <c:orientation val="minMax"/>
        </c:scaling>
        <c:delete val="1"/>
        <c:axPos val="l"/>
        <c:numFmt formatCode="#,##0" sourceLinked="1"/>
        <c:majorTickMark val="none"/>
        <c:minorTickMark val="none"/>
        <c:tickLblPos val="nextTo"/>
        <c:crossAx val="728525360"/>
        <c:crosses val="autoZero"/>
        <c:crossBetween val="between"/>
      </c:valAx>
      <c:spPr>
        <a:noFill/>
        <a:ln>
          <a:noFill/>
        </a:ln>
        <a:effectLst/>
      </c:spPr>
    </c:plotArea>
    <c:legend>
      <c:legendPos val="b"/>
      <c:legendEntry>
        <c:idx val="0"/>
        <c:txPr>
          <a:bodyPr rot="0" spcFirstLastPara="1" vertOverflow="ellipsis" vert="horz" wrap="square" anchor="ctr" anchorCtr="1"/>
          <a:lstStyle/>
          <a:p>
            <a:pPr>
              <a:defRPr sz="1197" b="0" i="0" u="none" strike="noStrike" kern="1200" baseline="0">
                <a:solidFill>
                  <a:schemeClr val="tx1"/>
                </a:solidFill>
                <a:latin typeface="Helvetica" pitchFamily="2" charset="0"/>
                <a:ea typeface="+mn-ea"/>
                <a:cs typeface="+mn-cs"/>
              </a:defRPr>
            </a:pPr>
            <a:endParaRPr lang="en-US"/>
          </a:p>
        </c:txPr>
      </c:legendEntry>
      <c:legendEntry>
        <c:idx val="1"/>
        <c:txPr>
          <a:bodyPr rot="0" spcFirstLastPara="1" vertOverflow="ellipsis" vert="horz" wrap="square" anchor="ctr" anchorCtr="1"/>
          <a:lstStyle/>
          <a:p>
            <a:pPr>
              <a:defRPr sz="1197" b="0" i="0" u="none" strike="noStrike" kern="1200" baseline="0">
                <a:solidFill>
                  <a:schemeClr val="tx1"/>
                </a:solidFill>
                <a:latin typeface="Helvetica" pitchFamily="2" charset="0"/>
                <a:ea typeface="+mn-ea"/>
                <a:cs typeface="+mn-cs"/>
              </a:defRPr>
            </a:pPr>
            <a:endParaRPr lang="en-US"/>
          </a:p>
        </c:txPr>
      </c:legendEntry>
      <c:layout>
        <c:manualLayout>
          <c:xMode val="edge"/>
          <c:yMode val="edge"/>
          <c:x val="0.44027878587101588"/>
          <c:y val="0.85777747059252851"/>
          <c:w val="0.23597076280101342"/>
          <c:h val="2.9224492785430618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Helvetica" pitchFamily="2" charset="0"/>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latin typeface="Helvetica" pitchFamily="2" charset="0"/>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39">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064"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50000"/>
        <a:lumOff val="50000"/>
      </a:schemeClr>
    </cs:fontRef>
    <cs:defRPr sz="1197" b="0" i="0" u="none" strike="noStrike" kern="1200" baseline="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spc="120" normalizeH="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064"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1197" kern="1200"/>
  </cs:valueAxis>
  <cs:wall>
    <cs:lnRef idx="0"/>
    <cs:fillRef idx="0"/>
    <cs:effectRef idx="0"/>
    <cs:fontRef idx="minor">
      <a:schemeClr val="dk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F83E29A-03F8-014F-8D2E-25E095ED3A64}" type="datetimeFigureOut">
              <a:rPr lang="en-US" smtClean="0"/>
              <a:t>2/3/26</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D2EE41E-5749-B94A-B579-5EB7FBA5BE66}" type="slidenum">
              <a:rPr lang="en-US" smtClean="0"/>
              <a:t>‹#›</a:t>
            </a:fld>
            <a:endParaRPr lang="en-US" dirty="0"/>
          </a:p>
        </p:txBody>
      </p:sp>
    </p:spTree>
    <p:extLst>
      <p:ext uri="{BB962C8B-B14F-4D97-AF65-F5344CB8AC3E}">
        <p14:creationId xmlns:p14="http://schemas.microsoft.com/office/powerpoint/2010/main" val="2794310532"/>
      </p:ext>
    </p:extLst>
  </p:cSld>
  <p:clrMap bg1="lt1" tx1="dk1" bg2="lt2" tx2="dk2" accent1="accent1" accent2="accent2" accent3="accent3" accent4="accent4" accent5="accent5" accent6="accent6" hlink="hlink" folHlink="folHlink"/>
  <p:notesStyle>
    <a:lvl1pPr marL="0" algn="l" defTabSz="1507937" rtl="0" eaLnBrk="1" latinLnBrk="0" hangingPunct="1">
      <a:defRPr sz="1979" kern="1200">
        <a:solidFill>
          <a:schemeClr val="tx1"/>
        </a:solidFill>
        <a:latin typeface="+mn-lt"/>
        <a:ea typeface="+mn-ea"/>
        <a:cs typeface="+mn-cs"/>
      </a:defRPr>
    </a:lvl1pPr>
    <a:lvl2pPr marL="753969" algn="l" defTabSz="1507937" rtl="0" eaLnBrk="1" latinLnBrk="0" hangingPunct="1">
      <a:defRPr sz="1979" kern="1200">
        <a:solidFill>
          <a:schemeClr val="tx1"/>
        </a:solidFill>
        <a:latin typeface="+mn-lt"/>
        <a:ea typeface="+mn-ea"/>
        <a:cs typeface="+mn-cs"/>
      </a:defRPr>
    </a:lvl2pPr>
    <a:lvl3pPr marL="1507937" algn="l" defTabSz="1507937" rtl="0" eaLnBrk="1" latinLnBrk="0" hangingPunct="1">
      <a:defRPr sz="1979" kern="1200">
        <a:solidFill>
          <a:schemeClr val="tx1"/>
        </a:solidFill>
        <a:latin typeface="+mn-lt"/>
        <a:ea typeface="+mn-ea"/>
        <a:cs typeface="+mn-cs"/>
      </a:defRPr>
    </a:lvl3pPr>
    <a:lvl4pPr marL="2261906" algn="l" defTabSz="1507937" rtl="0" eaLnBrk="1" latinLnBrk="0" hangingPunct="1">
      <a:defRPr sz="1979" kern="1200">
        <a:solidFill>
          <a:schemeClr val="tx1"/>
        </a:solidFill>
        <a:latin typeface="+mn-lt"/>
        <a:ea typeface="+mn-ea"/>
        <a:cs typeface="+mn-cs"/>
      </a:defRPr>
    </a:lvl4pPr>
    <a:lvl5pPr marL="3015874" algn="l" defTabSz="1507937" rtl="0" eaLnBrk="1" latinLnBrk="0" hangingPunct="1">
      <a:defRPr sz="1979" kern="1200">
        <a:solidFill>
          <a:schemeClr val="tx1"/>
        </a:solidFill>
        <a:latin typeface="+mn-lt"/>
        <a:ea typeface="+mn-ea"/>
        <a:cs typeface="+mn-cs"/>
      </a:defRPr>
    </a:lvl5pPr>
    <a:lvl6pPr marL="3769843" algn="l" defTabSz="1507937" rtl="0" eaLnBrk="1" latinLnBrk="0" hangingPunct="1">
      <a:defRPr sz="1979" kern="1200">
        <a:solidFill>
          <a:schemeClr val="tx1"/>
        </a:solidFill>
        <a:latin typeface="+mn-lt"/>
        <a:ea typeface="+mn-ea"/>
        <a:cs typeface="+mn-cs"/>
      </a:defRPr>
    </a:lvl6pPr>
    <a:lvl7pPr marL="4523811" algn="l" defTabSz="1507937" rtl="0" eaLnBrk="1" latinLnBrk="0" hangingPunct="1">
      <a:defRPr sz="1979" kern="1200">
        <a:solidFill>
          <a:schemeClr val="tx1"/>
        </a:solidFill>
        <a:latin typeface="+mn-lt"/>
        <a:ea typeface="+mn-ea"/>
        <a:cs typeface="+mn-cs"/>
      </a:defRPr>
    </a:lvl7pPr>
    <a:lvl8pPr marL="5277780" algn="l" defTabSz="1507937" rtl="0" eaLnBrk="1" latinLnBrk="0" hangingPunct="1">
      <a:defRPr sz="1979" kern="1200">
        <a:solidFill>
          <a:schemeClr val="tx1"/>
        </a:solidFill>
        <a:latin typeface="+mn-lt"/>
        <a:ea typeface="+mn-ea"/>
        <a:cs typeface="+mn-cs"/>
      </a:defRPr>
    </a:lvl8pPr>
    <a:lvl9pPr marL="6031748" algn="l" defTabSz="1507937" rtl="0" eaLnBrk="1" latinLnBrk="0" hangingPunct="1">
      <a:defRPr sz="1979"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2EE41E-5749-B94A-B579-5EB7FBA5BE66}" type="slidenum">
              <a:rPr lang="en-US" smtClean="0"/>
              <a:t>1</a:t>
            </a:fld>
            <a:endParaRPr lang="en-US" dirty="0"/>
          </a:p>
        </p:txBody>
      </p:sp>
    </p:spTree>
    <p:extLst>
      <p:ext uri="{BB962C8B-B14F-4D97-AF65-F5344CB8AC3E}">
        <p14:creationId xmlns:p14="http://schemas.microsoft.com/office/powerpoint/2010/main" val="13287553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 in 200 jobs in the UK are provided by RMG, contributed £6 billion directly to the UK economy, on average colleagues stay with RMG for 16 years</a:t>
            </a:r>
          </a:p>
        </p:txBody>
      </p:sp>
      <p:sp>
        <p:nvSpPr>
          <p:cNvPr id="4" name="Slide Number Placeholder 3"/>
          <p:cNvSpPr>
            <a:spLocks noGrp="1"/>
          </p:cNvSpPr>
          <p:nvPr>
            <p:ph type="sldNum" sz="quarter" idx="5"/>
          </p:nvPr>
        </p:nvSpPr>
        <p:spPr/>
        <p:txBody>
          <a:bodyPr/>
          <a:lstStyle/>
          <a:p>
            <a:fld id="{1D2EE41E-5749-B94A-B579-5EB7FBA5BE66}" type="slidenum">
              <a:rPr lang="en-US" smtClean="0"/>
              <a:t>13</a:t>
            </a:fld>
            <a:endParaRPr lang="en-US" dirty="0"/>
          </a:p>
        </p:txBody>
      </p:sp>
    </p:spTree>
    <p:extLst>
      <p:ext uri="{BB962C8B-B14F-4D97-AF65-F5344CB8AC3E}">
        <p14:creationId xmlns:p14="http://schemas.microsoft.com/office/powerpoint/2010/main" val="17044830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D482A9-7AD8-1F5D-E1F8-819ABB08D41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E74ADC6-1C88-EE91-AFA3-84DB051BAA1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B2467C5-37F8-72B9-446C-14ACB6F6375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35E3C503-9C17-7B6A-C91B-C657446C785B}"/>
              </a:ext>
            </a:extLst>
          </p:cNvPr>
          <p:cNvSpPr>
            <a:spLocks noGrp="1"/>
          </p:cNvSpPr>
          <p:nvPr>
            <p:ph type="sldNum" sz="quarter" idx="5"/>
          </p:nvPr>
        </p:nvSpPr>
        <p:spPr/>
        <p:txBody>
          <a:bodyPr/>
          <a:lstStyle/>
          <a:p>
            <a:fld id="{282E292E-007F-2F44-8A0D-8F41088FA51B}" type="slidenum">
              <a:rPr lang="en-US" smtClean="0"/>
              <a:t>14</a:t>
            </a:fld>
            <a:endParaRPr lang="en-US"/>
          </a:p>
        </p:txBody>
      </p:sp>
    </p:spTree>
    <p:extLst>
      <p:ext uri="{BB962C8B-B14F-4D97-AF65-F5344CB8AC3E}">
        <p14:creationId xmlns:p14="http://schemas.microsoft.com/office/powerpoint/2010/main" val="21844875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2EE41E-5749-B94A-B579-5EB7FBA5BE66}" type="slidenum">
              <a:rPr lang="en-US" smtClean="0"/>
              <a:t>16</a:t>
            </a:fld>
            <a:endParaRPr lang="en-US" dirty="0"/>
          </a:p>
        </p:txBody>
      </p:sp>
    </p:spTree>
    <p:extLst>
      <p:ext uri="{BB962C8B-B14F-4D97-AF65-F5344CB8AC3E}">
        <p14:creationId xmlns:p14="http://schemas.microsoft.com/office/powerpoint/2010/main" val="35896330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2EE41E-5749-B94A-B579-5EB7FBA5BE66}" type="slidenum">
              <a:rPr lang="en-US" smtClean="0"/>
              <a:t>17</a:t>
            </a:fld>
            <a:endParaRPr lang="en-US" dirty="0"/>
          </a:p>
        </p:txBody>
      </p:sp>
    </p:spTree>
    <p:extLst>
      <p:ext uri="{BB962C8B-B14F-4D97-AF65-F5344CB8AC3E}">
        <p14:creationId xmlns:p14="http://schemas.microsoft.com/office/powerpoint/2010/main" val="19257236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2EE41E-5749-B94A-B579-5EB7FBA5BE66}" type="slidenum">
              <a:rPr lang="en-US" smtClean="0"/>
              <a:t>18</a:t>
            </a:fld>
            <a:endParaRPr lang="en-US" dirty="0"/>
          </a:p>
        </p:txBody>
      </p:sp>
    </p:spTree>
    <p:extLst>
      <p:ext uri="{BB962C8B-B14F-4D97-AF65-F5344CB8AC3E}">
        <p14:creationId xmlns:p14="http://schemas.microsoft.com/office/powerpoint/2010/main" val="315712257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2EE41E-5749-B94A-B579-5EB7FBA5BE66}" type="slidenum">
              <a:rPr lang="en-US" smtClean="0"/>
              <a:t>19</a:t>
            </a:fld>
            <a:endParaRPr lang="en-US" dirty="0"/>
          </a:p>
        </p:txBody>
      </p:sp>
    </p:spTree>
    <p:extLst>
      <p:ext uri="{BB962C8B-B14F-4D97-AF65-F5344CB8AC3E}">
        <p14:creationId xmlns:p14="http://schemas.microsoft.com/office/powerpoint/2010/main" val="215400385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3669AF-62B2-DE8E-2989-FBF23976DE6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C419BD0-3AA9-ECED-C545-38972A20580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5BA6D3D-4484-3F0B-AC26-F571960F4A9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B67CA5E-24A5-126A-B61F-C0FAC5C80997}"/>
              </a:ext>
            </a:extLst>
          </p:cNvPr>
          <p:cNvSpPr>
            <a:spLocks noGrp="1"/>
          </p:cNvSpPr>
          <p:nvPr>
            <p:ph type="sldNum" sz="quarter" idx="5"/>
          </p:nvPr>
        </p:nvSpPr>
        <p:spPr/>
        <p:txBody>
          <a:bodyPr/>
          <a:lstStyle/>
          <a:p>
            <a:fld id="{1D2EE41E-5749-B94A-B579-5EB7FBA5BE66}" type="slidenum">
              <a:rPr lang="en-US" smtClean="0"/>
              <a:t>20</a:t>
            </a:fld>
            <a:endParaRPr lang="en-US" dirty="0"/>
          </a:p>
        </p:txBody>
      </p:sp>
    </p:spTree>
    <p:extLst>
      <p:ext uri="{BB962C8B-B14F-4D97-AF65-F5344CB8AC3E}">
        <p14:creationId xmlns:p14="http://schemas.microsoft.com/office/powerpoint/2010/main" val="249665467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34D6BF0-A351-0048-99FB-870CCB8DE46F}" type="slidenum">
              <a:rPr lang="en-US" smtClean="0"/>
              <a:t>21</a:t>
            </a:fld>
            <a:endParaRPr lang="en-US"/>
          </a:p>
        </p:txBody>
      </p:sp>
    </p:spTree>
    <p:extLst>
      <p:ext uri="{BB962C8B-B14F-4D97-AF65-F5344CB8AC3E}">
        <p14:creationId xmlns:p14="http://schemas.microsoft.com/office/powerpoint/2010/main" val="371611942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5EAA69-6210-2BD1-D400-669B49436CB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8ECD81B-A97E-C095-B0B4-D425B55E0CE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1E7C35D-30BE-1EA1-4D54-3979907616A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67F8545E-E5DA-3547-47A3-2431B5864CDC}"/>
              </a:ext>
            </a:extLst>
          </p:cNvPr>
          <p:cNvSpPr>
            <a:spLocks noGrp="1"/>
          </p:cNvSpPr>
          <p:nvPr>
            <p:ph type="sldNum" sz="quarter" idx="5"/>
          </p:nvPr>
        </p:nvSpPr>
        <p:spPr/>
        <p:txBody>
          <a:bodyPr/>
          <a:lstStyle/>
          <a:p>
            <a:fld id="{1D2EE41E-5749-B94A-B579-5EB7FBA5BE66}" type="slidenum">
              <a:rPr lang="en-US" smtClean="0"/>
              <a:t>22</a:t>
            </a:fld>
            <a:endParaRPr lang="en-US" dirty="0"/>
          </a:p>
        </p:txBody>
      </p:sp>
    </p:spTree>
    <p:extLst>
      <p:ext uri="{BB962C8B-B14F-4D97-AF65-F5344CB8AC3E}">
        <p14:creationId xmlns:p14="http://schemas.microsoft.com/office/powerpoint/2010/main" val="12663639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2EE41E-5749-B94A-B579-5EB7FBA5BE66}" type="slidenum">
              <a:rPr lang="en-US" smtClean="0"/>
              <a:t>2</a:t>
            </a:fld>
            <a:endParaRPr lang="en-US" dirty="0"/>
          </a:p>
        </p:txBody>
      </p:sp>
    </p:spTree>
    <p:extLst>
      <p:ext uri="{BB962C8B-B14F-4D97-AF65-F5344CB8AC3E}">
        <p14:creationId xmlns:p14="http://schemas.microsoft.com/office/powerpoint/2010/main" val="9993404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A104CA-50EB-79F1-085C-3DD652E4500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71BEC14-A790-C1CF-F263-9573CD225DD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1EBDB23-3DED-2EFD-6700-0E8FCBD55CE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CDCA538-E0AB-A2D9-F5CC-69347E7E7B57}"/>
              </a:ext>
            </a:extLst>
          </p:cNvPr>
          <p:cNvSpPr>
            <a:spLocks noGrp="1"/>
          </p:cNvSpPr>
          <p:nvPr>
            <p:ph type="sldNum" sz="quarter" idx="5"/>
          </p:nvPr>
        </p:nvSpPr>
        <p:spPr/>
        <p:txBody>
          <a:bodyPr/>
          <a:lstStyle/>
          <a:p>
            <a:fld id="{1D2EE41E-5749-B94A-B579-5EB7FBA5BE66}" type="slidenum">
              <a:rPr lang="en-US" smtClean="0"/>
              <a:t>3</a:t>
            </a:fld>
            <a:endParaRPr lang="en-US" dirty="0"/>
          </a:p>
        </p:txBody>
      </p:sp>
    </p:spTree>
    <p:extLst>
      <p:ext uri="{BB962C8B-B14F-4D97-AF65-F5344CB8AC3E}">
        <p14:creationId xmlns:p14="http://schemas.microsoft.com/office/powerpoint/2010/main" val="22573614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2EE41E-5749-B94A-B579-5EB7FBA5BE66}" type="slidenum">
              <a:rPr lang="en-US" smtClean="0"/>
              <a:t>4</a:t>
            </a:fld>
            <a:endParaRPr lang="en-US" dirty="0"/>
          </a:p>
        </p:txBody>
      </p:sp>
    </p:spTree>
    <p:extLst>
      <p:ext uri="{BB962C8B-B14F-4D97-AF65-F5344CB8AC3E}">
        <p14:creationId xmlns:p14="http://schemas.microsoft.com/office/powerpoint/2010/main" val="11706801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2EE41E-5749-B94A-B579-5EB7FBA5BE66}" type="slidenum">
              <a:rPr lang="en-US" smtClean="0"/>
              <a:t>5</a:t>
            </a:fld>
            <a:endParaRPr lang="en-US" dirty="0"/>
          </a:p>
        </p:txBody>
      </p:sp>
    </p:spTree>
    <p:extLst>
      <p:ext uri="{BB962C8B-B14F-4D97-AF65-F5344CB8AC3E}">
        <p14:creationId xmlns:p14="http://schemas.microsoft.com/office/powerpoint/2010/main" val="18188119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2FDED2-16D0-5677-0139-9061DC5E5AD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E1FE889-1497-D8FE-A45B-1DE357031F9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4B310B1-E49E-6D78-7B4A-D454124EB91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E746A19-C9F4-2034-CB4C-816E3C814E1E}"/>
              </a:ext>
            </a:extLst>
          </p:cNvPr>
          <p:cNvSpPr>
            <a:spLocks noGrp="1"/>
          </p:cNvSpPr>
          <p:nvPr>
            <p:ph type="sldNum" sz="quarter" idx="5"/>
          </p:nvPr>
        </p:nvSpPr>
        <p:spPr/>
        <p:txBody>
          <a:bodyPr/>
          <a:lstStyle/>
          <a:p>
            <a:fld id="{1D2EE41E-5749-B94A-B579-5EB7FBA5BE66}" type="slidenum">
              <a:rPr lang="en-US" smtClean="0"/>
              <a:t>6</a:t>
            </a:fld>
            <a:endParaRPr lang="en-US" dirty="0"/>
          </a:p>
        </p:txBody>
      </p:sp>
    </p:spTree>
    <p:extLst>
      <p:ext uri="{BB962C8B-B14F-4D97-AF65-F5344CB8AC3E}">
        <p14:creationId xmlns:p14="http://schemas.microsoft.com/office/powerpoint/2010/main" val="31522778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2EE41E-5749-B94A-B579-5EB7FBA5BE66}" type="slidenum">
              <a:rPr lang="en-US" smtClean="0"/>
              <a:t>8</a:t>
            </a:fld>
            <a:endParaRPr lang="en-US" dirty="0"/>
          </a:p>
        </p:txBody>
      </p:sp>
    </p:spTree>
    <p:extLst>
      <p:ext uri="{BB962C8B-B14F-4D97-AF65-F5344CB8AC3E}">
        <p14:creationId xmlns:p14="http://schemas.microsoft.com/office/powerpoint/2010/main" val="15657614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D20498-0FB5-F3F3-9DFE-99E09B69A62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C383B36-AE31-C2D0-0066-1542AC624D2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2D6CD02-B73C-7F26-5AC3-8076C3C53E4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ED5ED24-DED8-4F13-F0A6-AF28E1450744}"/>
              </a:ext>
            </a:extLst>
          </p:cNvPr>
          <p:cNvSpPr>
            <a:spLocks noGrp="1"/>
          </p:cNvSpPr>
          <p:nvPr>
            <p:ph type="sldNum" sz="quarter" idx="5"/>
          </p:nvPr>
        </p:nvSpPr>
        <p:spPr/>
        <p:txBody>
          <a:bodyPr/>
          <a:lstStyle/>
          <a:p>
            <a:fld id="{1D2EE41E-5749-B94A-B579-5EB7FBA5BE66}" type="slidenum">
              <a:rPr lang="en-US" smtClean="0"/>
              <a:t>9</a:t>
            </a:fld>
            <a:endParaRPr lang="en-US" dirty="0"/>
          </a:p>
        </p:txBody>
      </p:sp>
    </p:spTree>
    <p:extLst>
      <p:ext uri="{BB962C8B-B14F-4D97-AF65-F5344CB8AC3E}">
        <p14:creationId xmlns:p14="http://schemas.microsoft.com/office/powerpoint/2010/main" val="39594326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3E691A-C563-17F0-8CAB-821F14FA126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96C84B1-5872-98A2-C46C-CE6034D8A46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70BAC1C-2BD5-FD71-CCFD-7DF14DA8B2A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989D0579-FAA4-26F9-8399-D7772FE44860}"/>
              </a:ext>
            </a:extLst>
          </p:cNvPr>
          <p:cNvSpPr>
            <a:spLocks noGrp="1"/>
          </p:cNvSpPr>
          <p:nvPr>
            <p:ph type="sldNum" sz="quarter" idx="5"/>
          </p:nvPr>
        </p:nvSpPr>
        <p:spPr/>
        <p:txBody>
          <a:bodyPr/>
          <a:lstStyle/>
          <a:p>
            <a:fld id="{1D2EE41E-5749-B94A-B579-5EB7FBA5BE66}" type="slidenum">
              <a:rPr lang="en-US" smtClean="0"/>
              <a:t>11</a:t>
            </a:fld>
            <a:endParaRPr lang="en-US" dirty="0"/>
          </a:p>
        </p:txBody>
      </p:sp>
    </p:spTree>
    <p:extLst>
      <p:ext uri="{BB962C8B-B14F-4D97-AF65-F5344CB8AC3E}">
        <p14:creationId xmlns:p14="http://schemas.microsoft.com/office/powerpoint/2010/main" val="3147854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13211" y="1851120"/>
            <a:ext cx="15079266" cy="3937882"/>
          </a:xfrm>
        </p:spPr>
        <p:txBody>
          <a:bodyPr anchor="b"/>
          <a:lstStyle>
            <a:lvl1pPr algn="ctr">
              <a:defRPr sz="9895"/>
            </a:lvl1pPr>
          </a:lstStyle>
          <a:p>
            <a:r>
              <a:rPr lang="en-GB"/>
              <a:t>Click to edit Master title style</a:t>
            </a:r>
            <a:endParaRPr lang="en-US" dirty="0"/>
          </a:p>
        </p:txBody>
      </p:sp>
      <p:sp>
        <p:nvSpPr>
          <p:cNvPr id="3" name="Subtitle 2"/>
          <p:cNvSpPr>
            <a:spLocks noGrp="1"/>
          </p:cNvSpPr>
          <p:nvPr>
            <p:ph type="subTitle" idx="1"/>
          </p:nvPr>
        </p:nvSpPr>
        <p:spPr>
          <a:xfrm>
            <a:off x="2513211" y="5940861"/>
            <a:ext cx="15079266" cy="2730858"/>
          </a:xfrm>
        </p:spPr>
        <p:txBody>
          <a:bodyPr/>
          <a:lstStyle>
            <a:lvl1pPr marL="0" indent="0" algn="ctr">
              <a:buNone/>
              <a:defRPr sz="3958"/>
            </a:lvl1pPr>
            <a:lvl2pPr marL="753969" indent="0" algn="ctr">
              <a:buNone/>
              <a:defRPr sz="3298"/>
            </a:lvl2pPr>
            <a:lvl3pPr marL="1507937" indent="0" algn="ctr">
              <a:buNone/>
              <a:defRPr sz="2968"/>
            </a:lvl3pPr>
            <a:lvl4pPr marL="2261906" indent="0" algn="ctr">
              <a:buNone/>
              <a:defRPr sz="2639"/>
            </a:lvl4pPr>
            <a:lvl5pPr marL="3015874" indent="0" algn="ctr">
              <a:buNone/>
              <a:defRPr sz="2639"/>
            </a:lvl5pPr>
            <a:lvl6pPr marL="3769843" indent="0" algn="ctr">
              <a:buNone/>
              <a:defRPr sz="2639"/>
            </a:lvl6pPr>
            <a:lvl7pPr marL="4523811" indent="0" algn="ctr">
              <a:buNone/>
              <a:defRPr sz="2639"/>
            </a:lvl7pPr>
            <a:lvl8pPr marL="5277780" indent="0" algn="ctr">
              <a:buNone/>
              <a:defRPr sz="2639"/>
            </a:lvl8pPr>
            <a:lvl9pPr marL="6031748" indent="0" algn="ctr">
              <a:buNone/>
              <a:defRPr sz="2639"/>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8FA7D9B6-1626-4B42-8FA6-FD8F0F587CF9}" type="datetimeFigureOut">
              <a:rPr lang="en-US" smtClean="0"/>
              <a:t>2/3/26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DF3B612-01EE-5D4A-A31C-BC2E17E8DAB7}" type="slidenum">
              <a:rPr lang="en-US" smtClean="0"/>
              <a:t>‹#›</a:t>
            </a:fld>
            <a:endParaRPr lang="en-US" dirty="0"/>
          </a:p>
        </p:txBody>
      </p:sp>
    </p:spTree>
    <p:extLst>
      <p:ext uri="{BB962C8B-B14F-4D97-AF65-F5344CB8AC3E}">
        <p14:creationId xmlns:p14="http://schemas.microsoft.com/office/powerpoint/2010/main" val="9591021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8FA7D9B6-1626-4B42-8FA6-FD8F0F587CF9}" type="datetimeFigureOut">
              <a:rPr lang="en-US" smtClean="0"/>
              <a:t>2/3/26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DF3B612-01EE-5D4A-A31C-BC2E17E8DAB7}" type="slidenum">
              <a:rPr lang="en-US" smtClean="0"/>
              <a:t>‹#›</a:t>
            </a:fld>
            <a:endParaRPr lang="en-US" dirty="0"/>
          </a:p>
        </p:txBody>
      </p:sp>
    </p:spTree>
    <p:extLst>
      <p:ext uri="{BB962C8B-B14F-4D97-AF65-F5344CB8AC3E}">
        <p14:creationId xmlns:p14="http://schemas.microsoft.com/office/powerpoint/2010/main" val="22930471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4388133" y="602203"/>
            <a:ext cx="4335289" cy="9585497"/>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1382266" y="602203"/>
            <a:ext cx="12754546" cy="9585497"/>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8FA7D9B6-1626-4B42-8FA6-FD8F0F587CF9}" type="datetimeFigureOut">
              <a:rPr lang="en-US" smtClean="0"/>
              <a:t>2/3/26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DF3B612-01EE-5D4A-A31C-BC2E17E8DAB7}" type="slidenum">
              <a:rPr lang="en-US" smtClean="0"/>
              <a:t>‹#›</a:t>
            </a:fld>
            <a:endParaRPr lang="en-US" dirty="0"/>
          </a:p>
        </p:txBody>
      </p:sp>
    </p:spTree>
    <p:extLst>
      <p:ext uri="{BB962C8B-B14F-4D97-AF65-F5344CB8AC3E}">
        <p14:creationId xmlns:p14="http://schemas.microsoft.com/office/powerpoint/2010/main" val="42686780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8FA7D9B6-1626-4B42-8FA6-FD8F0F587CF9}" type="datetimeFigureOut">
              <a:rPr lang="en-US" smtClean="0"/>
              <a:t>2/3/26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DF3B612-01EE-5D4A-A31C-BC2E17E8DAB7}" type="slidenum">
              <a:rPr lang="en-US" smtClean="0"/>
              <a:t>‹#›</a:t>
            </a:fld>
            <a:endParaRPr lang="en-US" dirty="0"/>
          </a:p>
        </p:txBody>
      </p:sp>
    </p:spTree>
    <p:extLst>
      <p:ext uri="{BB962C8B-B14F-4D97-AF65-F5344CB8AC3E}">
        <p14:creationId xmlns:p14="http://schemas.microsoft.com/office/powerpoint/2010/main" val="15471351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371794" y="2819881"/>
            <a:ext cx="17341156" cy="4705035"/>
          </a:xfrm>
        </p:spPr>
        <p:txBody>
          <a:bodyPr anchor="b"/>
          <a:lstStyle>
            <a:lvl1pPr>
              <a:defRPr sz="9895"/>
            </a:lvl1pPr>
          </a:lstStyle>
          <a:p>
            <a:r>
              <a:rPr lang="en-GB"/>
              <a:t>Click to edit Master title style</a:t>
            </a:r>
            <a:endParaRPr lang="en-US" dirty="0"/>
          </a:p>
        </p:txBody>
      </p:sp>
      <p:sp>
        <p:nvSpPr>
          <p:cNvPr id="3" name="Text Placeholder 2"/>
          <p:cNvSpPr>
            <a:spLocks noGrp="1"/>
          </p:cNvSpPr>
          <p:nvPr>
            <p:ph type="body" idx="1"/>
          </p:nvPr>
        </p:nvSpPr>
        <p:spPr>
          <a:xfrm>
            <a:off x="1371794" y="7569428"/>
            <a:ext cx="17341156" cy="2474267"/>
          </a:xfrm>
        </p:spPr>
        <p:txBody>
          <a:bodyPr/>
          <a:lstStyle>
            <a:lvl1pPr marL="0" indent="0">
              <a:buNone/>
              <a:defRPr sz="3958">
                <a:solidFill>
                  <a:schemeClr val="tx1">
                    <a:tint val="82000"/>
                  </a:schemeClr>
                </a:solidFill>
              </a:defRPr>
            </a:lvl1pPr>
            <a:lvl2pPr marL="753969" indent="0">
              <a:buNone/>
              <a:defRPr sz="3298">
                <a:solidFill>
                  <a:schemeClr val="tx1">
                    <a:tint val="82000"/>
                  </a:schemeClr>
                </a:solidFill>
              </a:defRPr>
            </a:lvl2pPr>
            <a:lvl3pPr marL="1507937" indent="0">
              <a:buNone/>
              <a:defRPr sz="2968">
                <a:solidFill>
                  <a:schemeClr val="tx1">
                    <a:tint val="82000"/>
                  </a:schemeClr>
                </a:solidFill>
              </a:defRPr>
            </a:lvl3pPr>
            <a:lvl4pPr marL="2261906" indent="0">
              <a:buNone/>
              <a:defRPr sz="2639">
                <a:solidFill>
                  <a:schemeClr val="tx1">
                    <a:tint val="82000"/>
                  </a:schemeClr>
                </a:solidFill>
              </a:defRPr>
            </a:lvl4pPr>
            <a:lvl5pPr marL="3015874" indent="0">
              <a:buNone/>
              <a:defRPr sz="2639">
                <a:solidFill>
                  <a:schemeClr val="tx1">
                    <a:tint val="82000"/>
                  </a:schemeClr>
                </a:solidFill>
              </a:defRPr>
            </a:lvl5pPr>
            <a:lvl6pPr marL="3769843" indent="0">
              <a:buNone/>
              <a:defRPr sz="2639">
                <a:solidFill>
                  <a:schemeClr val="tx1">
                    <a:tint val="82000"/>
                  </a:schemeClr>
                </a:solidFill>
              </a:defRPr>
            </a:lvl6pPr>
            <a:lvl7pPr marL="4523811" indent="0">
              <a:buNone/>
              <a:defRPr sz="2639">
                <a:solidFill>
                  <a:schemeClr val="tx1">
                    <a:tint val="82000"/>
                  </a:schemeClr>
                </a:solidFill>
              </a:defRPr>
            </a:lvl7pPr>
            <a:lvl8pPr marL="5277780" indent="0">
              <a:buNone/>
              <a:defRPr sz="2639">
                <a:solidFill>
                  <a:schemeClr val="tx1">
                    <a:tint val="82000"/>
                  </a:schemeClr>
                </a:solidFill>
              </a:defRPr>
            </a:lvl8pPr>
            <a:lvl9pPr marL="6031748" indent="0">
              <a:buNone/>
              <a:defRPr sz="2639">
                <a:solidFill>
                  <a:schemeClr val="tx1">
                    <a:tint val="82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8FA7D9B6-1626-4B42-8FA6-FD8F0F587CF9}" type="datetimeFigureOut">
              <a:rPr lang="en-US" smtClean="0"/>
              <a:t>2/3/26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DF3B612-01EE-5D4A-A31C-BC2E17E8DAB7}" type="slidenum">
              <a:rPr lang="en-US" smtClean="0"/>
              <a:t>‹#›</a:t>
            </a:fld>
            <a:endParaRPr lang="en-US" dirty="0"/>
          </a:p>
        </p:txBody>
      </p:sp>
    </p:spTree>
    <p:extLst>
      <p:ext uri="{BB962C8B-B14F-4D97-AF65-F5344CB8AC3E}">
        <p14:creationId xmlns:p14="http://schemas.microsoft.com/office/powerpoint/2010/main" val="10653620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1382266" y="3011014"/>
            <a:ext cx="8544917" cy="7176686"/>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10178505" y="3011014"/>
            <a:ext cx="8544917" cy="7176686"/>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8FA7D9B6-1626-4B42-8FA6-FD8F0F587CF9}" type="datetimeFigureOut">
              <a:rPr lang="en-US" smtClean="0"/>
              <a:t>2/3/26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DF3B612-01EE-5D4A-A31C-BC2E17E8DAB7}" type="slidenum">
              <a:rPr lang="en-US" smtClean="0"/>
              <a:t>‹#›</a:t>
            </a:fld>
            <a:endParaRPr lang="en-US" dirty="0"/>
          </a:p>
        </p:txBody>
      </p:sp>
    </p:spTree>
    <p:extLst>
      <p:ext uri="{BB962C8B-B14F-4D97-AF65-F5344CB8AC3E}">
        <p14:creationId xmlns:p14="http://schemas.microsoft.com/office/powerpoint/2010/main" val="36998985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384885" y="602203"/>
            <a:ext cx="17341156" cy="2186259"/>
          </a:xfrm>
        </p:spPr>
        <p:txBody>
          <a:bodyPr/>
          <a:lstStyle/>
          <a:p>
            <a:r>
              <a:rPr lang="en-GB"/>
              <a:t>Click to edit Master title style</a:t>
            </a:r>
            <a:endParaRPr lang="en-US" dirty="0"/>
          </a:p>
        </p:txBody>
      </p:sp>
      <p:sp>
        <p:nvSpPr>
          <p:cNvPr id="3" name="Text Placeholder 2"/>
          <p:cNvSpPr>
            <a:spLocks noGrp="1"/>
          </p:cNvSpPr>
          <p:nvPr>
            <p:ph type="body" idx="1"/>
          </p:nvPr>
        </p:nvSpPr>
        <p:spPr>
          <a:xfrm>
            <a:off x="1384885" y="2772751"/>
            <a:ext cx="8505648" cy="1358883"/>
          </a:xfrm>
        </p:spPr>
        <p:txBody>
          <a:bodyPr anchor="b"/>
          <a:lstStyle>
            <a:lvl1pPr marL="0" indent="0">
              <a:buNone/>
              <a:defRPr sz="3958" b="1"/>
            </a:lvl1pPr>
            <a:lvl2pPr marL="753969" indent="0">
              <a:buNone/>
              <a:defRPr sz="3298" b="1"/>
            </a:lvl2pPr>
            <a:lvl3pPr marL="1507937" indent="0">
              <a:buNone/>
              <a:defRPr sz="2968" b="1"/>
            </a:lvl3pPr>
            <a:lvl4pPr marL="2261906" indent="0">
              <a:buNone/>
              <a:defRPr sz="2639" b="1"/>
            </a:lvl4pPr>
            <a:lvl5pPr marL="3015874" indent="0">
              <a:buNone/>
              <a:defRPr sz="2639" b="1"/>
            </a:lvl5pPr>
            <a:lvl6pPr marL="3769843" indent="0">
              <a:buNone/>
              <a:defRPr sz="2639" b="1"/>
            </a:lvl6pPr>
            <a:lvl7pPr marL="4523811" indent="0">
              <a:buNone/>
              <a:defRPr sz="2639" b="1"/>
            </a:lvl7pPr>
            <a:lvl8pPr marL="5277780" indent="0">
              <a:buNone/>
              <a:defRPr sz="2639" b="1"/>
            </a:lvl8pPr>
            <a:lvl9pPr marL="6031748" indent="0">
              <a:buNone/>
              <a:defRPr sz="2639" b="1"/>
            </a:lvl9pPr>
          </a:lstStyle>
          <a:p>
            <a:pPr lvl="0"/>
            <a:r>
              <a:rPr lang="en-GB"/>
              <a:t>Click to edit Master text styles</a:t>
            </a:r>
          </a:p>
        </p:txBody>
      </p:sp>
      <p:sp>
        <p:nvSpPr>
          <p:cNvPr id="4" name="Content Placeholder 3"/>
          <p:cNvSpPr>
            <a:spLocks noGrp="1"/>
          </p:cNvSpPr>
          <p:nvPr>
            <p:ph sz="half" idx="2"/>
          </p:nvPr>
        </p:nvSpPr>
        <p:spPr>
          <a:xfrm>
            <a:off x="1384885" y="4131634"/>
            <a:ext cx="8505648" cy="6077012"/>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10178505" y="2772751"/>
            <a:ext cx="8547536" cy="1358883"/>
          </a:xfrm>
        </p:spPr>
        <p:txBody>
          <a:bodyPr anchor="b"/>
          <a:lstStyle>
            <a:lvl1pPr marL="0" indent="0">
              <a:buNone/>
              <a:defRPr sz="3958" b="1"/>
            </a:lvl1pPr>
            <a:lvl2pPr marL="753969" indent="0">
              <a:buNone/>
              <a:defRPr sz="3298" b="1"/>
            </a:lvl2pPr>
            <a:lvl3pPr marL="1507937" indent="0">
              <a:buNone/>
              <a:defRPr sz="2968" b="1"/>
            </a:lvl3pPr>
            <a:lvl4pPr marL="2261906" indent="0">
              <a:buNone/>
              <a:defRPr sz="2639" b="1"/>
            </a:lvl4pPr>
            <a:lvl5pPr marL="3015874" indent="0">
              <a:buNone/>
              <a:defRPr sz="2639" b="1"/>
            </a:lvl5pPr>
            <a:lvl6pPr marL="3769843" indent="0">
              <a:buNone/>
              <a:defRPr sz="2639" b="1"/>
            </a:lvl6pPr>
            <a:lvl7pPr marL="4523811" indent="0">
              <a:buNone/>
              <a:defRPr sz="2639" b="1"/>
            </a:lvl7pPr>
            <a:lvl8pPr marL="5277780" indent="0">
              <a:buNone/>
              <a:defRPr sz="2639" b="1"/>
            </a:lvl8pPr>
            <a:lvl9pPr marL="6031748" indent="0">
              <a:buNone/>
              <a:defRPr sz="2639" b="1"/>
            </a:lvl9pPr>
          </a:lstStyle>
          <a:p>
            <a:pPr lvl="0"/>
            <a:r>
              <a:rPr lang="en-GB"/>
              <a:t>Click to edit Master text styles</a:t>
            </a:r>
          </a:p>
        </p:txBody>
      </p:sp>
      <p:sp>
        <p:nvSpPr>
          <p:cNvPr id="6" name="Content Placeholder 5"/>
          <p:cNvSpPr>
            <a:spLocks noGrp="1"/>
          </p:cNvSpPr>
          <p:nvPr>
            <p:ph sz="quarter" idx="4"/>
          </p:nvPr>
        </p:nvSpPr>
        <p:spPr>
          <a:xfrm>
            <a:off x="10178505" y="4131634"/>
            <a:ext cx="8547536" cy="6077012"/>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8FA7D9B6-1626-4B42-8FA6-FD8F0F587CF9}" type="datetimeFigureOut">
              <a:rPr lang="en-US" smtClean="0"/>
              <a:t>2/3/26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DF3B612-01EE-5D4A-A31C-BC2E17E8DAB7}" type="slidenum">
              <a:rPr lang="en-US" smtClean="0"/>
              <a:t>‹#›</a:t>
            </a:fld>
            <a:endParaRPr lang="en-US" dirty="0"/>
          </a:p>
        </p:txBody>
      </p:sp>
    </p:spTree>
    <p:extLst>
      <p:ext uri="{BB962C8B-B14F-4D97-AF65-F5344CB8AC3E}">
        <p14:creationId xmlns:p14="http://schemas.microsoft.com/office/powerpoint/2010/main" val="35335233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8FA7D9B6-1626-4B42-8FA6-FD8F0F587CF9}" type="datetimeFigureOut">
              <a:rPr lang="en-US" smtClean="0"/>
              <a:t>2/3/26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DF3B612-01EE-5D4A-A31C-BC2E17E8DAB7}" type="slidenum">
              <a:rPr lang="en-US" smtClean="0"/>
              <a:t>‹#›</a:t>
            </a:fld>
            <a:endParaRPr lang="en-US" dirty="0"/>
          </a:p>
        </p:txBody>
      </p:sp>
    </p:spTree>
    <p:extLst>
      <p:ext uri="{BB962C8B-B14F-4D97-AF65-F5344CB8AC3E}">
        <p14:creationId xmlns:p14="http://schemas.microsoft.com/office/powerpoint/2010/main" val="21256105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FA7D9B6-1626-4B42-8FA6-FD8F0F587CF9}" type="datetimeFigureOut">
              <a:rPr lang="en-US" smtClean="0"/>
              <a:t>2/3/26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DF3B612-01EE-5D4A-A31C-BC2E17E8DAB7}" type="slidenum">
              <a:rPr lang="en-US" smtClean="0"/>
              <a:t>‹#›</a:t>
            </a:fld>
            <a:endParaRPr lang="en-US" dirty="0"/>
          </a:p>
        </p:txBody>
      </p:sp>
    </p:spTree>
    <p:extLst>
      <p:ext uri="{BB962C8B-B14F-4D97-AF65-F5344CB8AC3E}">
        <p14:creationId xmlns:p14="http://schemas.microsoft.com/office/powerpoint/2010/main" val="38360528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384886" y="754062"/>
            <a:ext cx="6484607" cy="2639219"/>
          </a:xfrm>
        </p:spPr>
        <p:txBody>
          <a:bodyPr anchor="b"/>
          <a:lstStyle>
            <a:lvl1pPr>
              <a:defRPr sz="5277"/>
            </a:lvl1pPr>
          </a:lstStyle>
          <a:p>
            <a:r>
              <a:rPr lang="en-GB"/>
              <a:t>Click to edit Master title style</a:t>
            </a:r>
            <a:endParaRPr lang="en-US" dirty="0"/>
          </a:p>
        </p:txBody>
      </p:sp>
      <p:sp>
        <p:nvSpPr>
          <p:cNvPr id="3" name="Content Placeholder 2"/>
          <p:cNvSpPr>
            <a:spLocks noGrp="1"/>
          </p:cNvSpPr>
          <p:nvPr>
            <p:ph idx="1"/>
          </p:nvPr>
        </p:nvSpPr>
        <p:spPr>
          <a:xfrm>
            <a:off x="8547536" y="1628567"/>
            <a:ext cx="10178505" cy="8038097"/>
          </a:xfrm>
        </p:spPr>
        <p:txBody>
          <a:bodyPr/>
          <a:lstStyle>
            <a:lvl1pPr>
              <a:defRPr sz="5277"/>
            </a:lvl1pPr>
            <a:lvl2pPr>
              <a:defRPr sz="4617"/>
            </a:lvl2pPr>
            <a:lvl3pPr>
              <a:defRPr sz="3958"/>
            </a:lvl3pPr>
            <a:lvl4pPr>
              <a:defRPr sz="3298"/>
            </a:lvl4pPr>
            <a:lvl5pPr>
              <a:defRPr sz="3298"/>
            </a:lvl5pPr>
            <a:lvl6pPr>
              <a:defRPr sz="3298"/>
            </a:lvl6pPr>
            <a:lvl7pPr>
              <a:defRPr sz="3298"/>
            </a:lvl7pPr>
            <a:lvl8pPr>
              <a:defRPr sz="3298"/>
            </a:lvl8pPr>
            <a:lvl9pPr>
              <a:defRPr sz="3298"/>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1384886" y="3393281"/>
            <a:ext cx="6484607" cy="6286474"/>
          </a:xfrm>
        </p:spPr>
        <p:txBody>
          <a:bodyPr/>
          <a:lstStyle>
            <a:lvl1pPr marL="0" indent="0">
              <a:buNone/>
              <a:defRPr sz="2639"/>
            </a:lvl1pPr>
            <a:lvl2pPr marL="753969" indent="0">
              <a:buNone/>
              <a:defRPr sz="2309"/>
            </a:lvl2pPr>
            <a:lvl3pPr marL="1507937" indent="0">
              <a:buNone/>
              <a:defRPr sz="1979"/>
            </a:lvl3pPr>
            <a:lvl4pPr marL="2261906" indent="0">
              <a:buNone/>
              <a:defRPr sz="1649"/>
            </a:lvl4pPr>
            <a:lvl5pPr marL="3015874" indent="0">
              <a:buNone/>
              <a:defRPr sz="1649"/>
            </a:lvl5pPr>
            <a:lvl6pPr marL="3769843" indent="0">
              <a:buNone/>
              <a:defRPr sz="1649"/>
            </a:lvl6pPr>
            <a:lvl7pPr marL="4523811" indent="0">
              <a:buNone/>
              <a:defRPr sz="1649"/>
            </a:lvl7pPr>
            <a:lvl8pPr marL="5277780" indent="0">
              <a:buNone/>
              <a:defRPr sz="1649"/>
            </a:lvl8pPr>
            <a:lvl9pPr marL="6031748" indent="0">
              <a:buNone/>
              <a:defRPr sz="1649"/>
            </a:lvl9pPr>
          </a:lstStyle>
          <a:p>
            <a:pPr lvl="0"/>
            <a:r>
              <a:rPr lang="en-GB"/>
              <a:t>Click to edit Master text styles</a:t>
            </a:r>
          </a:p>
        </p:txBody>
      </p:sp>
      <p:sp>
        <p:nvSpPr>
          <p:cNvPr id="5" name="Date Placeholder 4"/>
          <p:cNvSpPr>
            <a:spLocks noGrp="1"/>
          </p:cNvSpPr>
          <p:nvPr>
            <p:ph type="dt" sz="half" idx="10"/>
          </p:nvPr>
        </p:nvSpPr>
        <p:spPr/>
        <p:txBody>
          <a:bodyPr/>
          <a:lstStyle/>
          <a:p>
            <a:fld id="{8FA7D9B6-1626-4B42-8FA6-FD8F0F587CF9}" type="datetimeFigureOut">
              <a:rPr lang="en-US" smtClean="0"/>
              <a:t>2/3/26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DF3B612-01EE-5D4A-A31C-BC2E17E8DAB7}" type="slidenum">
              <a:rPr lang="en-US" smtClean="0"/>
              <a:t>‹#›</a:t>
            </a:fld>
            <a:endParaRPr lang="en-US" dirty="0"/>
          </a:p>
        </p:txBody>
      </p:sp>
    </p:spTree>
    <p:extLst>
      <p:ext uri="{BB962C8B-B14F-4D97-AF65-F5344CB8AC3E}">
        <p14:creationId xmlns:p14="http://schemas.microsoft.com/office/powerpoint/2010/main" val="32663616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384886" y="754062"/>
            <a:ext cx="6484607" cy="2639219"/>
          </a:xfrm>
        </p:spPr>
        <p:txBody>
          <a:bodyPr anchor="b"/>
          <a:lstStyle>
            <a:lvl1pPr>
              <a:defRPr sz="5277"/>
            </a:lvl1pPr>
          </a:lstStyle>
          <a:p>
            <a:r>
              <a:rPr lang="en-GB"/>
              <a:t>Click to edit Master title style</a:t>
            </a:r>
            <a:endParaRPr lang="en-US" dirty="0"/>
          </a:p>
        </p:txBody>
      </p:sp>
      <p:sp>
        <p:nvSpPr>
          <p:cNvPr id="3" name="Picture Placeholder 2"/>
          <p:cNvSpPr>
            <a:spLocks noGrp="1" noChangeAspect="1"/>
          </p:cNvSpPr>
          <p:nvPr>
            <p:ph type="pic" idx="1"/>
          </p:nvPr>
        </p:nvSpPr>
        <p:spPr>
          <a:xfrm>
            <a:off x="8547536" y="1628567"/>
            <a:ext cx="10178505" cy="8038097"/>
          </a:xfrm>
        </p:spPr>
        <p:txBody>
          <a:bodyPr anchor="t"/>
          <a:lstStyle>
            <a:lvl1pPr marL="0" indent="0">
              <a:buNone/>
              <a:defRPr sz="5277"/>
            </a:lvl1pPr>
            <a:lvl2pPr marL="753969" indent="0">
              <a:buNone/>
              <a:defRPr sz="4617"/>
            </a:lvl2pPr>
            <a:lvl3pPr marL="1507937" indent="0">
              <a:buNone/>
              <a:defRPr sz="3958"/>
            </a:lvl3pPr>
            <a:lvl4pPr marL="2261906" indent="0">
              <a:buNone/>
              <a:defRPr sz="3298"/>
            </a:lvl4pPr>
            <a:lvl5pPr marL="3015874" indent="0">
              <a:buNone/>
              <a:defRPr sz="3298"/>
            </a:lvl5pPr>
            <a:lvl6pPr marL="3769843" indent="0">
              <a:buNone/>
              <a:defRPr sz="3298"/>
            </a:lvl6pPr>
            <a:lvl7pPr marL="4523811" indent="0">
              <a:buNone/>
              <a:defRPr sz="3298"/>
            </a:lvl7pPr>
            <a:lvl8pPr marL="5277780" indent="0">
              <a:buNone/>
              <a:defRPr sz="3298"/>
            </a:lvl8pPr>
            <a:lvl9pPr marL="6031748" indent="0">
              <a:buNone/>
              <a:defRPr sz="3298"/>
            </a:lvl9pPr>
          </a:lstStyle>
          <a:p>
            <a:r>
              <a:rPr lang="en-GB" dirty="0"/>
              <a:t>Click icon to add picture</a:t>
            </a:r>
            <a:endParaRPr lang="en-US" dirty="0"/>
          </a:p>
        </p:txBody>
      </p:sp>
      <p:sp>
        <p:nvSpPr>
          <p:cNvPr id="4" name="Text Placeholder 3"/>
          <p:cNvSpPr>
            <a:spLocks noGrp="1"/>
          </p:cNvSpPr>
          <p:nvPr>
            <p:ph type="body" sz="half" idx="2"/>
          </p:nvPr>
        </p:nvSpPr>
        <p:spPr>
          <a:xfrm>
            <a:off x="1384886" y="3393281"/>
            <a:ext cx="6484607" cy="6286474"/>
          </a:xfrm>
        </p:spPr>
        <p:txBody>
          <a:bodyPr/>
          <a:lstStyle>
            <a:lvl1pPr marL="0" indent="0">
              <a:buNone/>
              <a:defRPr sz="2639"/>
            </a:lvl1pPr>
            <a:lvl2pPr marL="753969" indent="0">
              <a:buNone/>
              <a:defRPr sz="2309"/>
            </a:lvl2pPr>
            <a:lvl3pPr marL="1507937" indent="0">
              <a:buNone/>
              <a:defRPr sz="1979"/>
            </a:lvl3pPr>
            <a:lvl4pPr marL="2261906" indent="0">
              <a:buNone/>
              <a:defRPr sz="1649"/>
            </a:lvl4pPr>
            <a:lvl5pPr marL="3015874" indent="0">
              <a:buNone/>
              <a:defRPr sz="1649"/>
            </a:lvl5pPr>
            <a:lvl6pPr marL="3769843" indent="0">
              <a:buNone/>
              <a:defRPr sz="1649"/>
            </a:lvl6pPr>
            <a:lvl7pPr marL="4523811" indent="0">
              <a:buNone/>
              <a:defRPr sz="1649"/>
            </a:lvl7pPr>
            <a:lvl8pPr marL="5277780" indent="0">
              <a:buNone/>
              <a:defRPr sz="1649"/>
            </a:lvl8pPr>
            <a:lvl9pPr marL="6031748" indent="0">
              <a:buNone/>
              <a:defRPr sz="1649"/>
            </a:lvl9pPr>
          </a:lstStyle>
          <a:p>
            <a:pPr lvl="0"/>
            <a:r>
              <a:rPr lang="en-GB"/>
              <a:t>Click to edit Master text styles</a:t>
            </a:r>
          </a:p>
        </p:txBody>
      </p:sp>
      <p:sp>
        <p:nvSpPr>
          <p:cNvPr id="5" name="Date Placeholder 4"/>
          <p:cNvSpPr>
            <a:spLocks noGrp="1"/>
          </p:cNvSpPr>
          <p:nvPr>
            <p:ph type="dt" sz="half" idx="10"/>
          </p:nvPr>
        </p:nvSpPr>
        <p:spPr/>
        <p:txBody>
          <a:bodyPr/>
          <a:lstStyle/>
          <a:p>
            <a:fld id="{8FA7D9B6-1626-4B42-8FA6-FD8F0F587CF9}" type="datetimeFigureOut">
              <a:rPr lang="en-US" smtClean="0"/>
              <a:t>2/3/26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DF3B612-01EE-5D4A-A31C-BC2E17E8DAB7}" type="slidenum">
              <a:rPr lang="en-US" smtClean="0"/>
              <a:t>‹#›</a:t>
            </a:fld>
            <a:endParaRPr lang="en-US" dirty="0"/>
          </a:p>
        </p:txBody>
      </p:sp>
    </p:spTree>
    <p:extLst>
      <p:ext uri="{BB962C8B-B14F-4D97-AF65-F5344CB8AC3E}">
        <p14:creationId xmlns:p14="http://schemas.microsoft.com/office/powerpoint/2010/main" val="8906154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382266" y="602203"/>
            <a:ext cx="17341156" cy="2186259"/>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1382266" y="3011014"/>
            <a:ext cx="17341156" cy="7176686"/>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1382266" y="10483565"/>
            <a:ext cx="4523780" cy="602203"/>
          </a:xfrm>
          <a:prstGeom prst="rect">
            <a:avLst/>
          </a:prstGeom>
        </p:spPr>
        <p:txBody>
          <a:bodyPr vert="horz" lIns="91440" tIns="45720" rIns="91440" bIns="45720" rtlCol="0" anchor="ctr"/>
          <a:lstStyle>
            <a:lvl1pPr algn="l">
              <a:defRPr sz="1979">
                <a:solidFill>
                  <a:schemeClr val="tx1">
                    <a:tint val="82000"/>
                  </a:schemeClr>
                </a:solidFill>
              </a:defRPr>
            </a:lvl1pPr>
          </a:lstStyle>
          <a:p>
            <a:fld id="{8FA7D9B6-1626-4B42-8FA6-FD8F0F587CF9}" type="datetimeFigureOut">
              <a:rPr lang="en-US" smtClean="0"/>
              <a:t>2/3/26</a:t>
            </a:fld>
            <a:endParaRPr lang="en-US" dirty="0"/>
          </a:p>
        </p:txBody>
      </p:sp>
      <p:sp>
        <p:nvSpPr>
          <p:cNvPr id="5" name="Footer Placeholder 4"/>
          <p:cNvSpPr>
            <a:spLocks noGrp="1"/>
          </p:cNvSpPr>
          <p:nvPr>
            <p:ph type="ftr" sz="quarter" idx="3"/>
          </p:nvPr>
        </p:nvSpPr>
        <p:spPr>
          <a:xfrm>
            <a:off x="6660009" y="10483565"/>
            <a:ext cx="6785670" cy="602203"/>
          </a:xfrm>
          <a:prstGeom prst="rect">
            <a:avLst/>
          </a:prstGeom>
        </p:spPr>
        <p:txBody>
          <a:bodyPr vert="horz" lIns="91440" tIns="45720" rIns="91440" bIns="45720" rtlCol="0" anchor="ctr"/>
          <a:lstStyle>
            <a:lvl1pPr algn="ctr">
              <a:defRPr sz="1979">
                <a:solidFill>
                  <a:schemeClr val="tx1">
                    <a:tint val="82000"/>
                  </a:schemeClr>
                </a:solidFill>
              </a:defRPr>
            </a:lvl1pPr>
          </a:lstStyle>
          <a:p>
            <a:endParaRPr lang="en-US" dirty="0"/>
          </a:p>
        </p:txBody>
      </p:sp>
      <p:sp>
        <p:nvSpPr>
          <p:cNvPr id="6" name="Slide Number Placeholder 5"/>
          <p:cNvSpPr>
            <a:spLocks noGrp="1"/>
          </p:cNvSpPr>
          <p:nvPr>
            <p:ph type="sldNum" sz="quarter" idx="4"/>
          </p:nvPr>
        </p:nvSpPr>
        <p:spPr>
          <a:xfrm>
            <a:off x="14199642" y="10483565"/>
            <a:ext cx="4523780" cy="602203"/>
          </a:xfrm>
          <a:prstGeom prst="rect">
            <a:avLst/>
          </a:prstGeom>
        </p:spPr>
        <p:txBody>
          <a:bodyPr vert="horz" lIns="91440" tIns="45720" rIns="91440" bIns="45720" rtlCol="0" anchor="ctr"/>
          <a:lstStyle>
            <a:lvl1pPr algn="r">
              <a:defRPr sz="1979">
                <a:solidFill>
                  <a:schemeClr val="tx1">
                    <a:tint val="82000"/>
                  </a:schemeClr>
                </a:solidFill>
              </a:defRPr>
            </a:lvl1pPr>
          </a:lstStyle>
          <a:p>
            <a:fld id="{4DF3B612-01EE-5D4A-A31C-BC2E17E8DAB7}" type="slidenum">
              <a:rPr lang="en-US" smtClean="0"/>
              <a:t>‹#›</a:t>
            </a:fld>
            <a:endParaRPr lang="en-US" dirty="0"/>
          </a:p>
        </p:txBody>
      </p:sp>
      <p:sp>
        <p:nvSpPr>
          <p:cNvPr id="8" name="TextBox 7">
            <a:extLst>
              <a:ext uri="{FF2B5EF4-FFF2-40B4-BE49-F238E27FC236}">
                <a16:creationId xmlns:a16="http://schemas.microsoft.com/office/drawing/2014/main" id="{3287E5DD-9C40-2AE2-44CC-28BEA45E7372}"/>
              </a:ext>
            </a:extLst>
          </p:cNvPr>
          <p:cNvSpPr txBox="1"/>
          <p:nvPr userDrawn="1">
            <p:extLst>
              <p:ext uri="{1162E1C5-73C7-4A58-AE30-91384D911F3F}">
                <p184:classification xmlns:p184="http://schemas.microsoft.com/office/powerpoint/2018/4/main" val="ftr"/>
              </p:ext>
            </p:extLst>
          </p:nvPr>
        </p:nvSpPr>
        <p:spPr>
          <a:xfrm>
            <a:off x="190500" y="10968038"/>
            <a:ext cx="1438275" cy="152400"/>
          </a:xfrm>
          <a:prstGeom prst="rect">
            <a:avLst/>
          </a:prstGeom>
        </p:spPr>
        <p:txBody>
          <a:bodyPr horzOverflow="overflow" lIns="0" tIns="0" rIns="0" bIns="0">
            <a:spAutoFit/>
          </a:bodyPr>
          <a:lstStyle/>
          <a:p>
            <a:pPr algn="l"/>
            <a:r>
              <a:rPr lang="en-US" sz="1000">
                <a:solidFill>
                  <a:srgbClr val="000000">
                    <a:alpha val="50000"/>
                  </a:srgbClr>
                </a:solidFill>
                <a:latin typeface="Aptos" panose="020B0004020202020204" pitchFamily="34" charset="0"/>
              </a:rPr>
              <a:t>Classified: RMG – Internal</a:t>
            </a:r>
          </a:p>
        </p:txBody>
      </p:sp>
    </p:spTree>
    <p:extLst>
      <p:ext uri="{BB962C8B-B14F-4D97-AF65-F5344CB8AC3E}">
        <p14:creationId xmlns:p14="http://schemas.microsoft.com/office/powerpoint/2010/main" val="288941800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1507937" rtl="0" eaLnBrk="1" latinLnBrk="0" hangingPunct="1">
        <a:lnSpc>
          <a:spcPct val="90000"/>
        </a:lnSpc>
        <a:spcBef>
          <a:spcPct val="0"/>
        </a:spcBef>
        <a:buNone/>
        <a:defRPr sz="7256" kern="1200">
          <a:solidFill>
            <a:schemeClr val="tx1"/>
          </a:solidFill>
          <a:latin typeface="+mj-lt"/>
          <a:ea typeface="+mj-ea"/>
          <a:cs typeface="+mj-cs"/>
        </a:defRPr>
      </a:lvl1pPr>
    </p:titleStyle>
    <p:bodyStyle>
      <a:lvl1pPr marL="376984" indent="-376984" algn="l" defTabSz="1507937" rtl="0" eaLnBrk="1" latinLnBrk="0" hangingPunct="1">
        <a:lnSpc>
          <a:spcPct val="90000"/>
        </a:lnSpc>
        <a:spcBef>
          <a:spcPts val="1649"/>
        </a:spcBef>
        <a:buFont typeface="Arial" panose="020B0604020202020204" pitchFamily="34" charset="0"/>
        <a:buChar char="•"/>
        <a:defRPr sz="4617" kern="1200">
          <a:solidFill>
            <a:schemeClr val="tx1"/>
          </a:solidFill>
          <a:latin typeface="+mn-lt"/>
          <a:ea typeface="+mn-ea"/>
          <a:cs typeface="+mn-cs"/>
        </a:defRPr>
      </a:lvl1pPr>
      <a:lvl2pPr marL="1130953" indent="-376984" algn="l" defTabSz="1507937" rtl="0" eaLnBrk="1" latinLnBrk="0" hangingPunct="1">
        <a:lnSpc>
          <a:spcPct val="90000"/>
        </a:lnSpc>
        <a:spcBef>
          <a:spcPts val="825"/>
        </a:spcBef>
        <a:buFont typeface="Arial" panose="020B0604020202020204" pitchFamily="34" charset="0"/>
        <a:buChar char="•"/>
        <a:defRPr sz="3958" kern="1200">
          <a:solidFill>
            <a:schemeClr val="tx1"/>
          </a:solidFill>
          <a:latin typeface="+mn-lt"/>
          <a:ea typeface="+mn-ea"/>
          <a:cs typeface="+mn-cs"/>
        </a:defRPr>
      </a:lvl2pPr>
      <a:lvl3pPr marL="1884921" indent="-376984" algn="l" defTabSz="1507937" rtl="0" eaLnBrk="1" latinLnBrk="0" hangingPunct="1">
        <a:lnSpc>
          <a:spcPct val="90000"/>
        </a:lnSpc>
        <a:spcBef>
          <a:spcPts val="825"/>
        </a:spcBef>
        <a:buFont typeface="Arial" panose="020B0604020202020204" pitchFamily="34" charset="0"/>
        <a:buChar char="•"/>
        <a:defRPr sz="3298" kern="1200">
          <a:solidFill>
            <a:schemeClr val="tx1"/>
          </a:solidFill>
          <a:latin typeface="+mn-lt"/>
          <a:ea typeface="+mn-ea"/>
          <a:cs typeface="+mn-cs"/>
        </a:defRPr>
      </a:lvl3pPr>
      <a:lvl4pPr marL="2638890" indent="-376984" algn="l" defTabSz="1507937" rtl="0" eaLnBrk="1" latinLnBrk="0" hangingPunct="1">
        <a:lnSpc>
          <a:spcPct val="90000"/>
        </a:lnSpc>
        <a:spcBef>
          <a:spcPts val="825"/>
        </a:spcBef>
        <a:buFont typeface="Arial" panose="020B0604020202020204" pitchFamily="34" charset="0"/>
        <a:buChar char="•"/>
        <a:defRPr sz="2968" kern="1200">
          <a:solidFill>
            <a:schemeClr val="tx1"/>
          </a:solidFill>
          <a:latin typeface="+mn-lt"/>
          <a:ea typeface="+mn-ea"/>
          <a:cs typeface="+mn-cs"/>
        </a:defRPr>
      </a:lvl4pPr>
      <a:lvl5pPr marL="3392858" indent="-376984" algn="l" defTabSz="1507937" rtl="0" eaLnBrk="1" latinLnBrk="0" hangingPunct="1">
        <a:lnSpc>
          <a:spcPct val="90000"/>
        </a:lnSpc>
        <a:spcBef>
          <a:spcPts val="825"/>
        </a:spcBef>
        <a:buFont typeface="Arial" panose="020B0604020202020204" pitchFamily="34" charset="0"/>
        <a:buChar char="•"/>
        <a:defRPr sz="2968" kern="1200">
          <a:solidFill>
            <a:schemeClr val="tx1"/>
          </a:solidFill>
          <a:latin typeface="+mn-lt"/>
          <a:ea typeface="+mn-ea"/>
          <a:cs typeface="+mn-cs"/>
        </a:defRPr>
      </a:lvl5pPr>
      <a:lvl6pPr marL="4146827" indent="-376984" algn="l" defTabSz="1507937" rtl="0" eaLnBrk="1" latinLnBrk="0" hangingPunct="1">
        <a:lnSpc>
          <a:spcPct val="90000"/>
        </a:lnSpc>
        <a:spcBef>
          <a:spcPts val="825"/>
        </a:spcBef>
        <a:buFont typeface="Arial" panose="020B0604020202020204" pitchFamily="34" charset="0"/>
        <a:buChar char="•"/>
        <a:defRPr sz="2968" kern="1200">
          <a:solidFill>
            <a:schemeClr val="tx1"/>
          </a:solidFill>
          <a:latin typeface="+mn-lt"/>
          <a:ea typeface="+mn-ea"/>
          <a:cs typeface="+mn-cs"/>
        </a:defRPr>
      </a:lvl6pPr>
      <a:lvl7pPr marL="4900795" indent="-376984" algn="l" defTabSz="1507937" rtl="0" eaLnBrk="1" latinLnBrk="0" hangingPunct="1">
        <a:lnSpc>
          <a:spcPct val="90000"/>
        </a:lnSpc>
        <a:spcBef>
          <a:spcPts val="825"/>
        </a:spcBef>
        <a:buFont typeface="Arial" panose="020B0604020202020204" pitchFamily="34" charset="0"/>
        <a:buChar char="•"/>
        <a:defRPr sz="2968" kern="1200">
          <a:solidFill>
            <a:schemeClr val="tx1"/>
          </a:solidFill>
          <a:latin typeface="+mn-lt"/>
          <a:ea typeface="+mn-ea"/>
          <a:cs typeface="+mn-cs"/>
        </a:defRPr>
      </a:lvl7pPr>
      <a:lvl8pPr marL="5654764" indent="-376984" algn="l" defTabSz="1507937" rtl="0" eaLnBrk="1" latinLnBrk="0" hangingPunct="1">
        <a:lnSpc>
          <a:spcPct val="90000"/>
        </a:lnSpc>
        <a:spcBef>
          <a:spcPts val="825"/>
        </a:spcBef>
        <a:buFont typeface="Arial" panose="020B0604020202020204" pitchFamily="34" charset="0"/>
        <a:buChar char="•"/>
        <a:defRPr sz="2968" kern="1200">
          <a:solidFill>
            <a:schemeClr val="tx1"/>
          </a:solidFill>
          <a:latin typeface="+mn-lt"/>
          <a:ea typeface="+mn-ea"/>
          <a:cs typeface="+mn-cs"/>
        </a:defRPr>
      </a:lvl8pPr>
      <a:lvl9pPr marL="6408732" indent="-376984" algn="l" defTabSz="1507937" rtl="0" eaLnBrk="1" latinLnBrk="0" hangingPunct="1">
        <a:lnSpc>
          <a:spcPct val="90000"/>
        </a:lnSpc>
        <a:spcBef>
          <a:spcPts val="825"/>
        </a:spcBef>
        <a:buFont typeface="Arial" panose="020B0604020202020204" pitchFamily="34" charset="0"/>
        <a:buChar char="•"/>
        <a:defRPr sz="2968" kern="1200">
          <a:solidFill>
            <a:schemeClr val="tx1"/>
          </a:solidFill>
          <a:latin typeface="+mn-lt"/>
          <a:ea typeface="+mn-ea"/>
          <a:cs typeface="+mn-cs"/>
        </a:defRPr>
      </a:lvl9pPr>
    </p:bodyStyle>
    <p:otherStyle>
      <a:defPPr>
        <a:defRPr lang="en-US"/>
      </a:defPPr>
      <a:lvl1pPr marL="0" algn="l" defTabSz="1507937" rtl="0" eaLnBrk="1" latinLnBrk="0" hangingPunct="1">
        <a:defRPr sz="2968" kern="1200">
          <a:solidFill>
            <a:schemeClr val="tx1"/>
          </a:solidFill>
          <a:latin typeface="+mn-lt"/>
          <a:ea typeface="+mn-ea"/>
          <a:cs typeface="+mn-cs"/>
        </a:defRPr>
      </a:lvl1pPr>
      <a:lvl2pPr marL="753969" algn="l" defTabSz="1507937" rtl="0" eaLnBrk="1" latinLnBrk="0" hangingPunct="1">
        <a:defRPr sz="2968" kern="1200">
          <a:solidFill>
            <a:schemeClr val="tx1"/>
          </a:solidFill>
          <a:latin typeface="+mn-lt"/>
          <a:ea typeface="+mn-ea"/>
          <a:cs typeface="+mn-cs"/>
        </a:defRPr>
      </a:lvl2pPr>
      <a:lvl3pPr marL="1507937" algn="l" defTabSz="1507937" rtl="0" eaLnBrk="1" latinLnBrk="0" hangingPunct="1">
        <a:defRPr sz="2968" kern="1200">
          <a:solidFill>
            <a:schemeClr val="tx1"/>
          </a:solidFill>
          <a:latin typeface="+mn-lt"/>
          <a:ea typeface="+mn-ea"/>
          <a:cs typeface="+mn-cs"/>
        </a:defRPr>
      </a:lvl3pPr>
      <a:lvl4pPr marL="2261906" algn="l" defTabSz="1507937" rtl="0" eaLnBrk="1" latinLnBrk="0" hangingPunct="1">
        <a:defRPr sz="2968" kern="1200">
          <a:solidFill>
            <a:schemeClr val="tx1"/>
          </a:solidFill>
          <a:latin typeface="+mn-lt"/>
          <a:ea typeface="+mn-ea"/>
          <a:cs typeface="+mn-cs"/>
        </a:defRPr>
      </a:lvl4pPr>
      <a:lvl5pPr marL="3015874" algn="l" defTabSz="1507937" rtl="0" eaLnBrk="1" latinLnBrk="0" hangingPunct="1">
        <a:defRPr sz="2968" kern="1200">
          <a:solidFill>
            <a:schemeClr val="tx1"/>
          </a:solidFill>
          <a:latin typeface="+mn-lt"/>
          <a:ea typeface="+mn-ea"/>
          <a:cs typeface="+mn-cs"/>
        </a:defRPr>
      </a:lvl5pPr>
      <a:lvl6pPr marL="3769843" algn="l" defTabSz="1507937" rtl="0" eaLnBrk="1" latinLnBrk="0" hangingPunct="1">
        <a:defRPr sz="2968" kern="1200">
          <a:solidFill>
            <a:schemeClr val="tx1"/>
          </a:solidFill>
          <a:latin typeface="+mn-lt"/>
          <a:ea typeface="+mn-ea"/>
          <a:cs typeface="+mn-cs"/>
        </a:defRPr>
      </a:lvl6pPr>
      <a:lvl7pPr marL="4523811" algn="l" defTabSz="1507937" rtl="0" eaLnBrk="1" latinLnBrk="0" hangingPunct="1">
        <a:defRPr sz="2968" kern="1200">
          <a:solidFill>
            <a:schemeClr val="tx1"/>
          </a:solidFill>
          <a:latin typeface="+mn-lt"/>
          <a:ea typeface="+mn-ea"/>
          <a:cs typeface="+mn-cs"/>
        </a:defRPr>
      </a:lvl7pPr>
      <a:lvl8pPr marL="5277780" algn="l" defTabSz="1507937" rtl="0" eaLnBrk="1" latinLnBrk="0" hangingPunct="1">
        <a:defRPr sz="2968" kern="1200">
          <a:solidFill>
            <a:schemeClr val="tx1"/>
          </a:solidFill>
          <a:latin typeface="+mn-lt"/>
          <a:ea typeface="+mn-ea"/>
          <a:cs typeface="+mn-cs"/>
        </a:defRPr>
      </a:lvl8pPr>
      <a:lvl9pPr marL="6031748" algn="l" defTabSz="1507937" rtl="0" eaLnBrk="1" latinLnBrk="0" hangingPunct="1">
        <a:defRPr sz="296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24.jpeg"/></Relationships>
</file>

<file path=ppt/slides/_rels/slide1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32.png"/><Relationship Id="rId13" Type="http://schemas.openxmlformats.org/officeDocument/2006/relationships/image" Target="../media/image37.png"/><Relationship Id="rId3" Type="http://schemas.openxmlformats.org/officeDocument/2006/relationships/image" Target="../media/image27.png"/><Relationship Id="rId7" Type="http://schemas.openxmlformats.org/officeDocument/2006/relationships/image" Target="../media/image31.png"/><Relationship Id="rId12" Type="http://schemas.openxmlformats.org/officeDocument/2006/relationships/image" Target="../media/image36.emf"/><Relationship Id="rId2" Type="http://schemas.openxmlformats.org/officeDocument/2006/relationships/notesSlide" Target="../notesSlides/notesSlide10.xml"/><Relationship Id="rId16" Type="http://schemas.openxmlformats.org/officeDocument/2006/relationships/image" Target="../media/image40.emf"/><Relationship Id="rId1" Type="http://schemas.openxmlformats.org/officeDocument/2006/relationships/slideLayout" Target="../slideLayouts/slideLayout2.xml"/><Relationship Id="rId6" Type="http://schemas.openxmlformats.org/officeDocument/2006/relationships/image" Target="../media/image30.png"/><Relationship Id="rId11" Type="http://schemas.openxmlformats.org/officeDocument/2006/relationships/image" Target="../media/image35.emf"/><Relationship Id="rId5" Type="http://schemas.openxmlformats.org/officeDocument/2006/relationships/image" Target="../media/image29.png"/><Relationship Id="rId15" Type="http://schemas.openxmlformats.org/officeDocument/2006/relationships/image" Target="../media/image39.emf"/><Relationship Id="rId10" Type="http://schemas.openxmlformats.org/officeDocument/2006/relationships/image" Target="../media/image34.png"/><Relationship Id="rId4" Type="http://schemas.openxmlformats.org/officeDocument/2006/relationships/image" Target="../media/image28.png"/><Relationship Id="rId9" Type="http://schemas.openxmlformats.org/officeDocument/2006/relationships/image" Target="../media/image33.png"/><Relationship Id="rId14" Type="http://schemas.openxmlformats.org/officeDocument/2006/relationships/image" Target="../media/image38.emf"/></Relationships>
</file>

<file path=ppt/slides/_rels/slide14.xml.rels><?xml version="1.0" encoding="UTF-8" standalone="yes"?>
<Relationships xmlns="http://schemas.openxmlformats.org/package/2006/relationships"><Relationship Id="rId3" Type="http://schemas.openxmlformats.org/officeDocument/2006/relationships/image" Target="../media/image41.png"/><Relationship Id="rId7" Type="http://schemas.openxmlformats.org/officeDocument/2006/relationships/image" Target="../media/image45.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15.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s>
</file>

<file path=ppt/slides/_rels/slide18.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hyperlink" Target="https://www.parcelandpostaltechnologyinternational.com/features/feature-using-big-data-and-analytics-to-enhance-reverse-logistics-operations.html"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56.png"/></Relationships>
</file>

<file path=ppt/slides/_rels/slide22.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58.png"/></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15.jpeg"/><Relationship Id="rId7" Type="http://schemas.openxmlformats.org/officeDocument/2006/relationships/image" Target="../media/image19.png"/><Relationship Id="rId2" Type="http://schemas.openxmlformats.org/officeDocument/2006/relationships/image" Target="../media/image14.png"/><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emf"/></Relationships>
</file>

<file path=ppt/slides/_rels/slide8.xml.rels><?xml version="1.0" encoding="UTF-8" standalone="yes"?>
<Relationships xmlns="http://schemas.openxmlformats.org/package/2006/relationships"><Relationship Id="rId8" Type="http://schemas.openxmlformats.org/officeDocument/2006/relationships/image" Target="../media/image16.emf"/><Relationship Id="rId3" Type="http://schemas.openxmlformats.org/officeDocument/2006/relationships/image" Target="../media/image14.png"/><Relationship Id="rId7" Type="http://schemas.openxmlformats.org/officeDocument/2006/relationships/image" Target="../media/image22.emf"/><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21.emf"/><Relationship Id="rId5" Type="http://schemas.openxmlformats.org/officeDocument/2006/relationships/image" Target="../media/image17.png"/><Relationship Id="rId4" Type="http://schemas.openxmlformats.org/officeDocument/2006/relationships/image" Target="../media/image20.jpeg"/></Relationships>
</file>

<file path=ppt/slides/_rels/slide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bject 2">
            <a:extLst>
              <a:ext uri="{FF2B5EF4-FFF2-40B4-BE49-F238E27FC236}">
                <a16:creationId xmlns:a16="http://schemas.microsoft.com/office/drawing/2014/main" id="{7B9E3F1C-0C00-69A7-09BB-1BAE9060112E}"/>
              </a:ext>
            </a:extLst>
          </p:cNvPr>
          <p:cNvSpPr/>
          <p:nvPr/>
        </p:nvSpPr>
        <p:spPr>
          <a:xfrm>
            <a:off x="0" y="1"/>
            <a:ext cx="20105688" cy="11310938"/>
          </a:xfrm>
          <a:custGeom>
            <a:avLst/>
            <a:gdLst/>
            <a:ahLst/>
            <a:cxnLst/>
            <a:rect l="l" t="t" r="r" b="b"/>
            <a:pathLst>
              <a:path w="20093940" h="11308715">
                <a:moveTo>
                  <a:pt x="20093629" y="0"/>
                </a:moveTo>
                <a:lnTo>
                  <a:pt x="0" y="0"/>
                </a:lnTo>
                <a:lnTo>
                  <a:pt x="0" y="11308556"/>
                </a:lnTo>
                <a:lnTo>
                  <a:pt x="20093629" y="11308556"/>
                </a:lnTo>
                <a:lnTo>
                  <a:pt x="20093629" y="0"/>
                </a:lnTo>
                <a:close/>
              </a:path>
            </a:pathLst>
          </a:custGeom>
          <a:solidFill>
            <a:srgbClr val="DA202A"/>
          </a:solidFill>
        </p:spPr>
        <p:txBody>
          <a:bodyPr wrap="square" lIns="0" tIns="0" rIns="0" bIns="0" rtlCol="0"/>
          <a:lstStyle/>
          <a:p>
            <a:endParaRPr dirty="0"/>
          </a:p>
        </p:txBody>
      </p:sp>
      <p:sp>
        <p:nvSpPr>
          <p:cNvPr id="20" name="TextBox 19">
            <a:extLst>
              <a:ext uri="{FF2B5EF4-FFF2-40B4-BE49-F238E27FC236}">
                <a16:creationId xmlns:a16="http://schemas.microsoft.com/office/drawing/2014/main" id="{92060D8C-D00E-8532-D0C3-C9CADDDBBC20}"/>
              </a:ext>
            </a:extLst>
          </p:cNvPr>
          <p:cNvSpPr txBox="1"/>
          <p:nvPr/>
        </p:nvSpPr>
        <p:spPr>
          <a:xfrm>
            <a:off x="4083843" y="1707571"/>
            <a:ext cx="11938000" cy="1323439"/>
          </a:xfrm>
          <a:prstGeom prst="rect">
            <a:avLst/>
          </a:prstGeom>
          <a:noFill/>
        </p:spPr>
        <p:txBody>
          <a:bodyPr wrap="square" rtlCol="0">
            <a:spAutoFit/>
          </a:bodyPr>
          <a:lstStyle/>
          <a:p>
            <a:pPr algn="ctr"/>
            <a:r>
              <a:rPr lang="en-US" sz="8000" b="1" dirty="0">
                <a:solidFill>
                  <a:schemeClr val="bg1"/>
                </a:solidFill>
                <a:latin typeface="Helvetica" pitchFamily="2" charset="0"/>
                <a:cs typeface="Calibri" panose="020F0502020204030204" pitchFamily="34" charset="0"/>
              </a:rPr>
              <a:t>&lt;Insert customer name&gt;</a:t>
            </a:r>
          </a:p>
        </p:txBody>
      </p:sp>
      <p:pic>
        <p:nvPicPr>
          <p:cNvPr id="4" name="Picture 3" descr="A black and white logo&#10;&#10;AI-generated content may be incorrect.">
            <a:extLst>
              <a:ext uri="{FF2B5EF4-FFF2-40B4-BE49-F238E27FC236}">
                <a16:creationId xmlns:a16="http://schemas.microsoft.com/office/drawing/2014/main" id="{0473D3E9-80BF-0974-F3FA-E043213A015F}"/>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548898" y="8146472"/>
            <a:ext cx="7007892" cy="2565651"/>
          </a:xfrm>
          <a:prstGeom prst="rect">
            <a:avLst/>
          </a:prstGeom>
        </p:spPr>
      </p:pic>
      <p:sp>
        <p:nvSpPr>
          <p:cNvPr id="2" name="TextBox 1">
            <a:extLst>
              <a:ext uri="{FF2B5EF4-FFF2-40B4-BE49-F238E27FC236}">
                <a16:creationId xmlns:a16="http://schemas.microsoft.com/office/drawing/2014/main" id="{B25FED8D-E3B1-960D-1768-221EEDEEB36E}"/>
              </a:ext>
            </a:extLst>
          </p:cNvPr>
          <p:cNvSpPr txBox="1"/>
          <p:nvPr/>
        </p:nvSpPr>
        <p:spPr>
          <a:xfrm>
            <a:off x="4083843" y="3031010"/>
            <a:ext cx="11938000" cy="861774"/>
          </a:xfrm>
          <a:prstGeom prst="rect">
            <a:avLst/>
          </a:prstGeom>
          <a:noFill/>
        </p:spPr>
        <p:txBody>
          <a:bodyPr wrap="square" rtlCol="0">
            <a:spAutoFit/>
          </a:bodyPr>
          <a:lstStyle/>
          <a:p>
            <a:pPr algn="ctr"/>
            <a:r>
              <a:rPr lang="en-US" sz="5000" dirty="0">
                <a:solidFill>
                  <a:schemeClr val="bg1"/>
                </a:solidFill>
                <a:latin typeface="Helvetica" pitchFamily="2" charset="0"/>
                <a:cs typeface="Calibri" panose="020F0502020204030204" pitchFamily="34" charset="0"/>
              </a:rPr>
              <a:t>&lt;Insert date&gt;</a:t>
            </a:r>
          </a:p>
        </p:txBody>
      </p:sp>
      <p:pic>
        <p:nvPicPr>
          <p:cNvPr id="5" name="Picture 4" descr="A colorful lines on a black background&#10;&#10;AI-generated content may be incorrect.">
            <a:extLst>
              <a:ext uri="{FF2B5EF4-FFF2-40B4-BE49-F238E27FC236}">
                <a16:creationId xmlns:a16="http://schemas.microsoft.com/office/drawing/2014/main" id="{2F34BA81-BA94-B80A-2C02-598CAC6CF683}"/>
              </a:ext>
            </a:extLst>
          </p:cNvPr>
          <p:cNvPicPr>
            <a:picLocks noChangeAspect="1"/>
          </p:cNvPicPr>
          <p:nvPr/>
        </p:nvPicPr>
        <p:blipFill>
          <a:blip r:embed="rId4" cstate="screen">
            <a:extLst>
              <a:ext uri="{28A0092B-C50C-407E-A947-70E740481C1C}">
                <a14:useLocalDpi xmlns:a14="http://schemas.microsoft.com/office/drawing/2010/main"/>
              </a:ext>
            </a:extLst>
          </a:blip>
          <a:srcRect t="28305" b="6333"/>
          <a:stretch>
            <a:fillRect/>
          </a:stretch>
        </p:blipFill>
        <p:spPr>
          <a:xfrm>
            <a:off x="0" y="3282283"/>
            <a:ext cx="20105687" cy="8028655"/>
          </a:xfrm>
          <a:prstGeom prst="rect">
            <a:avLst/>
          </a:prstGeom>
        </p:spPr>
      </p:pic>
    </p:spTree>
    <p:extLst>
      <p:ext uri="{BB962C8B-B14F-4D97-AF65-F5344CB8AC3E}">
        <p14:creationId xmlns:p14="http://schemas.microsoft.com/office/powerpoint/2010/main" val="8464283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1AD5380-9C2D-35AF-EAA8-40D1BB00EDE7}"/>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1" y="0"/>
            <a:ext cx="20108332" cy="11310937"/>
          </a:xfrm>
          <a:prstGeom prst="rect">
            <a:avLst/>
          </a:prstGeom>
        </p:spPr>
      </p:pic>
    </p:spTree>
    <p:extLst>
      <p:ext uri="{BB962C8B-B14F-4D97-AF65-F5344CB8AC3E}">
        <p14:creationId xmlns:p14="http://schemas.microsoft.com/office/powerpoint/2010/main" val="23990284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FAC8A7-9C4D-212C-3359-CA746F8E9C97}"/>
            </a:ext>
          </a:extLst>
        </p:cNvPr>
        <p:cNvGrpSpPr/>
        <p:nvPr/>
      </p:nvGrpSpPr>
      <p:grpSpPr>
        <a:xfrm>
          <a:off x="0" y="0"/>
          <a:ext cx="0" cy="0"/>
          <a:chOff x="0" y="0"/>
          <a:chExt cx="0" cy="0"/>
        </a:xfrm>
      </p:grpSpPr>
      <p:sp>
        <p:nvSpPr>
          <p:cNvPr id="3" name="object 2">
            <a:extLst>
              <a:ext uri="{FF2B5EF4-FFF2-40B4-BE49-F238E27FC236}">
                <a16:creationId xmlns:a16="http://schemas.microsoft.com/office/drawing/2014/main" id="{B4C470B1-6497-8CBD-C8DD-561D89843710}"/>
              </a:ext>
            </a:extLst>
          </p:cNvPr>
          <p:cNvSpPr/>
          <p:nvPr/>
        </p:nvSpPr>
        <p:spPr>
          <a:xfrm>
            <a:off x="3675889" y="0"/>
            <a:ext cx="16424566" cy="11323319"/>
          </a:xfrm>
          <a:custGeom>
            <a:avLst/>
            <a:gdLst/>
            <a:ahLst/>
            <a:cxnLst/>
            <a:rect l="l" t="t" r="r" b="b"/>
            <a:pathLst>
              <a:path w="10046970" h="11298555">
                <a:moveTo>
                  <a:pt x="10046814" y="0"/>
                </a:moveTo>
                <a:lnTo>
                  <a:pt x="0" y="0"/>
                </a:lnTo>
                <a:lnTo>
                  <a:pt x="0" y="11298074"/>
                </a:lnTo>
                <a:lnTo>
                  <a:pt x="10046814" y="11298074"/>
                </a:lnTo>
                <a:lnTo>
                  <a:pt x="10046814" y="0"/>
                </a:lnTo>
                <a:close/>
              </a:path>
            </a:pathLst>
          </a:custGeom>
          <a:solidFill>
            <a:srgbClr val="DA202A"/>
          </a:solidFill>
        </p:spPr>
        <p:txBody>
          <a:bodyPr wrap="square" lIns="0" tIns="0" rIns="0" bIns="0" rtlCol="0"/>
          <a:lstStyle/>
          <a:p>
            <a:endParaRPr dirty="0"/>
          </a:p>
        </p:txBody>
      </p:sp>
      <p:sp>
        <p:nvSpPr>
          <p:cNvPr id="27" name="object 10">
            <a:extLst>
              <a:ext uri="{FF2B5EF4-FFF2-40B4-BE49-F238E27FC236}">
                <a16:creationId xmlns:a16="http://schemas.microsoft.com/office/drawing/2014/main" id="{BCA01658-2810-5628-EA58-83F78202EE85}"/>
              </a:ext>
            </a:extLst>
          </p:cNvPr>
          <p:cNvSpPr txBox="1"/>
          <p:nvPr/>
        </p:nvSpPr>
        <p:spPr>
          <a:xfrm>
            <a:off x="5411643" y="769270"/>
            <a:ext cx="14278040" cy="1152751"/>
          </a:xfrm>
          <a:prstGeom prst="rect">
            <a:avLst/>
          </a:prstGeom>
        </p:spPr>
        <p:txBody>
          <a:bodyPr vert="horz" wrap="square" lIns="0" tIns="264160" rIns="0" bIns="0" rtlCol="0">
            <a:spAutoFit/>
          </a:bodyPr>
          <a:lstStyle/>
          <a:p>
            <a:pPr marL="12700" marR="31750">
              <a:lnSpc>
                <a:spcPct val="79200"/>
              </a:lnSpc>
              <a:spcBef>
                <a:spcPts val="2080"/>
              </a:spcBef>
            </a:pPr>
            <a:r>
              <a:rPr lang="en-GB" sz="7000" b="1" spc="-150" dirty="0">
                <a:solidFill>
                  <a:srgbClr val="FDDA24"/>
                </a:solidFill>
                <a:latin typeface="Helvetica" pitchFamily="2" charset="0"/>
                <a:cs typeface="Banks Miles Double Line W01"/>
              </a:rPr>
              <a:t>Learnings from peak</a:t>
            </a:r>
            <a:endParaRPr sz="7000" b="1" spc="-150" dirty="0">
              <a:solidFill>
                <a:srgbClr val="FDDA24"/>
              </a:solidFill>
              <a:latin typeface="Helvetica" pitchFamily="2" charset="0"/>
              <a:cs typeface="Banks Miles Double Line W01"/>
            </a:endParaRPr>
          </a:p>
        </p:txBody>
      </p:sp>
      <p:sp>
        <p:nvSpPr>
          <p:cNvPr id="9" name="object 13">
            <a:extLst>
              <a:ext uri="{FF2B5EF4-FFF2-40B4-BE49-F238E27FC236}">
                <a16:creationId xmlns:a16="http://schemas.microsoft.com/office/drawing/2014/main" id="{A8BCEACE-8591-F07B-7585-A82F7D427BF4}"/>
              </a:ext>
            </a:extLst>
          </p:cNvPr>
          <p:cNvSpPr txBox="1"/>
          <p:nvPr/>
        </p:nvSpPr>
        <p:spPr>
          <a:xfrm>
            <a:off x="5507894" y="2254775"/>
            <a:ext cx="13134713" cy="969176"/>
          </a:xfrm>
          <a:prstGeom prst="rect">
            <a:avLst/>
          </a:prstGeom>
        </p:spPr>
        <p:txBody>
          <a:bodyPr vert="horz" wrap="square" lIns="0" tIns="142240" rIns="0" bIns="0" rtlCol="0">
            <a:spAutoFit/>
          </a:bodyPr>
          <a:lstStyle/>
          <a:p>
            <a:pPr marL="12700" marR="31115">
              <a:lnSpc>
                <a:spcPts val="3280"/>
              </a:lnSpc>
              <a:spcBef>
                <a:spcPts val="1120"/>
              </a:spcBef>
            </a:pPr>
            <a:r>
              <a:rPr lang="en-GB" sz="2400" b="1" dirty="0">
                <a:solidFill>
                  <a:schemeClr val="bg1"/>
                </a:solidFill>
                <a:latin typeface="Helvetica" pitchFamily="2" charset="0"/>
                <a:cs typeface="Banks Miles Double Line W01"/>
              </a:rPr>
              <a:t>Every year we conduct a full review to understand how we can </a:t>
            </a:r>
            <a:br>
              <a:rPr lang="en-GB" sz="2400" b="1" dirty="0">
                <a:solidFill>
                  <a:schemeClr val="bg1"/>
                </a:solidFill>
                <a:latin typeface="Helvetica" pitchFamily="2" charset="0"/>
                <a:cs typeface="Banks Miles Double Line W01"/>
              </a:rPr>
            </a:br>
            <a:r>
              <a:rPr lang="en-GB" sz="2400" b="1" dirty="0">
                <a:solidFill>
                  <a:schemeClr val="bg1"/>
                </a:solidFill>
                <a:latin typeface="Helvetica" pitchFamily="2" charset="0"/>
                <a:cs typeface="Banks Miles Double Line W01"/>
              </a:rPr>
              <a:t>improve peak performance. Here are some areas we are focusing on already:</a:t>
            </a:r>
            <a:endParaRPr lang="en-GB" sz="2400" b="1" dirty="0">
              <a:solidFill>
                <a:schemeClr val="tx1">
                  <a:lumMod val="75000"/>
                  <a:lumOff val="25000"/>
                </a:schemeClr>
              </a:solidFill>
              <a:latin typeface="Helvetica" pitchFamily="2" charset="0"/>
              <a:cs typeface="Banks Miles Double Line W01"/>
            </a:endParaRPr>
          </a:p>
        </p:txBody>
      </p:sp>
      <p:sp>
        <p:nvSpPr>
          <p:cNvPr id="8" name="object 13">
            <a:extLst>
              <a:ext uri="{FF2B5EF4-FFF2-40B4-BE49-F238E27FC236}">
                <a16:creationId xmlns:a16="http://schemas.microsoft.com/office/drawing/2014/main" id="{BF25C319-BD80-F788-055C-362BC2249395}"/>
              </a:ext>
            </a:extLst>
          </p:cNvPr>
          <p:cNvSpPr txBox="1"/>
          <p:nvPr/>
        </p:nvSpPr>
        <p:spPr>
          <a:xfrm>
            <a:off x="5046379" y="3556705"/>
            <a:ext cx="15008568" cy="6893810"/>
          </a:xfrm>
          <a:prstGeom prst="rect">
            <a:avLst/>
          </a:prstGeom>
        </p:spPr>
        <p:txBody>
          <a:bodyPr vert="horz" wrap="square" lIns="0" tIns="142240" rIns="0" bIns="0" rtlCol="0">
            <a:spAutoFit/>
          </a:bodyPr>
          <a:lstStyle/>
          <a:p>
            <a:pPr marL="355600" marR="31115" indent="-342900">
              <a:lnSpc>
                <a:spcPts val="3280"/>
              </a:lnSpc>
              <a:spcBef>
                <a:spcPts val="1120"/>
              </a:spcBef>
              <a:buClr>
                <a:srgbClr val="FDDA24"/>
              </a:buClr>
              <a:buFont typeface="Arial" panose="020B0604020202020204" pitchFamily="34" charset="0"/>
              <a:buChar char="•"/>
            </a:pPr>
            <a:r>
              <a:rPr lang="en-GB" sz="2400" b="1" dirty="0">
                <a:solidFill>
                  <a:srgbClr val="FDDA24"/>
                </a:solidFill>
                <a:latin typeface="Helvetica" pitchFamily="2" charset="0"/>
                <a:cs typeface="Banks Miles Double Line W01"/>
              </a:rPr>
              <a:t>Earlier planning</a:t>
            </a:r>
            <a:r>
              <a:rPr lang="en-GB" sz="2400" dirty="0">
                <a:solidFill>
                  <a:schemeClr val="bg1"/>
                </a:solidFill>
                <a:latin typeface="Helvetica" pitchFamily="2" charset="0"/>
                <a:cs typeface="Banks Miles Double Line W01"/>
              </a:rPr>
              <a:t>: we started peak planning earlier than ever before to support success during peak, including early recruitment of extra people and strong resourcing for processing and deliveries,</a:t>
            </a:r>
            <a:br>
              <a:rPr lang="en-GB" sz="2400" dirty="0">
                <a:solidFill>
                  <a:schemeClr val="bg1"/>
                </a:solidFill>
                <a:latin typeface="Helvetica" pitchFamily="2" charset="0"/>
                <a:cs typeface="Banks Miles Double Line W01"/>
              </a:rPr>
            </a:br>
            <a:r>
              <a:rPr lang="en-GB" sz="2400" dirty="0">
                <a:solidFill>
                  <a:schemeClr val="bg1"/>
                </a:solidFill>
                <a:latin typeface="Helvetica" pitchFamily="2" charset="0"/>
                <a:cs typeface="Banks Miles Double Line W01"/>
              </a:rPr>
              <a:t>and we will be doing this for peak 2026</a:t>
            </a:r>
          </a:p>
          <a:p>
            <a:pPr marL="355600" marR="31115" indent="-342900">
              <a:lnSpc>
                <a:spcPts val="3280"/>
              </a:lnSpc>
              <a:spcBef>
                <a:spcPts val="1120"/>
              </a:spcBef>
              <a:buClr>
                <a:srgbClr val="FDDA24"/>
              </a:buClr>
              <a:buFont typeface="Arial" panose="020B0604020202020204" pitchFamily="34" charset="0"/>
              <a:buChar char="•"/>
            </a:pPr>
            <a:r>
              <a:rPr lang="en-GB" sz="2400" b="1" dirty="0">
                <a:solidFill>
                  <a:srgbClr val="FDDA24"/>
                </a:solidFill>
                <a:latin typeface="Helvetica" pitchFamily="2" charset="0"/>
                <a:cs typeface="Banks Miles Double Line W01"/>
              </a:rPr>
              <a:t>Fully functioning Parcel Hubs</a:t>
            </a:r>
            <a:r>
              <a:rPr lang="en-GB" sz="2400" dirty="0">
                <a:solidFill>
                  <a:schemeClr val="bg1"/>
                </a:solidFill>
                <a:latin typeface="Helvetica" pitchFamily="2" charset="0"/>
                <a:cs typeface="Banks Miles Double Line W01"/>
              </a:rPr>
              <a:t>: now they are fully functioning, we regularly processed over 1.5 million items per day during Peak and processed over 1.7 million items on their busiest day</a:t>
            </a:r>
          </a:p>
          <a:p>
            <a:pPr marL="355600" marR="31115" indent="-342900">
              <a:lnSpc>
                <a:spcPts val="3280"/>
              </a:lnSpc>
              <a:spcBef>
                <a:spcPts val="1120"/>
              </a:spcBef>
              <a:buClr>
                <a:srgbClr val="FDDA24"/>
              </a:buClr>
              <a:buFont typeface="Arial" panose="020B0604020202020204" pitchFamily="34" charset="0"/>
              <a:buChar char="•"/>
            </a:pPr>
            <a:r>
              <a:rPr lang="en-GB" sz="2400" b="1" dirty="0">
                <a:solidFill>
                  <a:srgbClr val="FDDA24"/>
                </a:solidFill>
                <a:latin typeface="Helvetica" pitchFamily="2" charset="0"/>
                <a:cs typeface="Banks Miles Double Line W01"/>
              </a:rPr>
              <a:t>Extra delivery capacity</a:t>
            </a:r>
            <a:r>
              <a:rPr lang="en-GB" sz="2400" dirty="0">
                <a:solidFill>
                  <a:schemeClr val="bg1"/>
                </a:solidFill>
                <a:latin typeface="Helvetica" pitchFamily="2" charset="0"/>
                <a:cs typeface="Banks Miles Double Line W01"/>
              </a:rPr>
              <a:t>: with the additional volume that we carried this year, it was important </a:t>
            </a:r>
            <a:br>
              <a:rPr lang="en-GB" sz="2400" dirty="0">
                <a:solidFill>
                  <a:schemeClr val="bg1"/>
                </a:solidFill>
                <a:latin typeface="Helvetica" pitchFamily="2" charset="0"/>
                <a:cs typeface="Banks Miles Double Line W01"/>
              </a:rPr>
            </a:br>
            <a:r>
              <a:rPr lang="en-GB" sz="2400" dirty="0">
                <a:solidFill>
                  <a:schemeClr val="bg1"/>
                </a:solidFill>
                <a:latin typeface="Helvetica" pitchFamily="2" charset="0"/>
                <a:cs typeface="Banks Miles Double Line W01"/>
              </a:rPr>
              <a:t>that we delivered later into the day, including afternoons and evenings to keep items moving</a:t>
            </a:r>
          </a:p>
          <a:p>
            <a:pPr marL="355600" marR="31115" indent="-342900">
              <a:lnSpc>
                <a:spcPts val="3280"/>
              </a:lnSpc>
              <a:spcBef>
                <a:spcPts val="1120"/>
              </a:spcBef>
              <a:buClr>
                <a:srgbClr val="FDDA24"/>
              </a:buClr>
              <a:buFont typeface="Arial" panose="020B0604020202020204" pitchFamily="34" charset="0"/>
              <a:buChar char="•"/>
            </a:pPr>
            <a:r>
              <a:rPr lang="en-GB" sz="2400" b="1" dirty="0">
                <a:solidFill>
                  <a:srgbClr val="FDDA24"/>
                </a:solidFill>
                <a:latin typeface="Helvetica" pitchFamily="2" charset="0"/>
                <a:cs typeface="Banks Miles Double Line W01"/>
              </a:rPr>
              <a:t>One network</a:t>
            </a:r>
            <a:r>
              <a:rPr lang="en-GB" sz="2400" dirty="0">
                <a:solidFill>
                  <a:schemeClr val="bg1"/>
                </a:solidFill>
                <a:latin typeface="Helvetica" pitchFamily="2" charset="0"/>
                <a:cs typeface="Banks Miles Double Line W01"/>
              </a:rPr>
              <a:t>: this year Royal Mail and Parcelforce items went through one network, maximising efficiency and improving the delivery experience, with Parcelforce delivering c.500k items a week for Royal Mail</a:t>
            </a:r>
          </a:p>
          <a:p>
            <a:pPr marL="355600" marR="31115" indent="-342900">
              <a:lnSpc>
                <a:spcPts val="3280"/>
              </a:lnSpc>
              <a:spcBef>
                <a:spcPts val="1120"/>
              </a:spcBef>
              <a:buClr>
                <a:srgbClr val="FDDA24"/>
              </a:buClr>
              <a:buFont typeface="Arial" panose="020B0604020202020204" pitchFamily="34" charset="0"/>
              <a:buChar char="•"/>
            </a:pPr>
            <a:r>
              <a:rPr lang="en-GB" sz="2400" b="1" dirty="0">
                <a:solidFill>
                  <a:srgbClr val="FDDA24"/>
                </a:solidFill>
                <a:latin typeface="Helvetica" pitchFamily="2" charset="0"/>
                <a:cs typeface="Banks Miles Double Line W01"/>
              </a:rPr>
              <a:t>Our out-of-home network: </a:t>
            </a:r>
            <a:r>
              <a:rPr lang="en-GB" sz="2400" dirty="0">
                <a:solidFill>
                  <a:schemeClr val="bg1"/>
                </a:solidFill>
                <a:latin typeface="Helvetica" pitchFamily="2" charset="0"/>
                <a:cs typeface="Banks Miles Double Line W01"/>
              </a:rPr>
              <a:t>our growing out-of-home network meant that customers had more choice </a:t>
            </a:r>
            <a:br>
              <a:rPr lang="en-GB" sz="2400" dirty="0">
                <a:solidFill>
                  <a:schemeClr val="bg1"/>
                </a:solidFill>
                <a:latin typeface="Helvetica" pitchFamily="2" charset="0"/>
                <a:cs typeface="Banks Miles Double Line W01"/>
              </a:rPr>
            </a:br>
            <a:r>
              <a:rPr lang="en-GB" sz="2400" dirty="0">
                <a:solidFill>
                  <a:schemeClr val="bg1"/>
                </a:solidFill>
                <a:latin typeface="Helvetica" pitchFamily="2" charset="0"/>
                <a:cs typeface="Banks Miles Double Line W01"/>
              </a:rPr>
              <a:t>when sending and receiving items this Christmas, helping improve first time delivery success </a:t>
            </a:r>
          </a:p>
          <a:p>
            <a:pPr marL="355600" marR="31115" indent="-342900">
              <a:lnSpc>
                <a:spcPts val="3280"/>
              </a:lnSpc>
              <a:spcBef>
                <a:spcPts val="1120"/>
              </a:spcBef>
              <a:buClr>
                <a:srgbClr val="FDDA24"/>
              </a:buClr>
              <a:buFont typeface="Arial" panose="020B0604020202020204" pitchFamily="34" charset="0"/>
              <a:buChar char="•"/>
            </a:pPr>
            <a:r>
              <a:rPr lang="en-GB" sz="2400" b="1" dirty="0">
                <a:solidFill>
                  <a:srgbClr val="FDDA24"/>
                </a:solidFill>
                <a:latin typeface="Helvetica" pitchFamily="2" charset="0"/>
              </a:rPr>
              <a:t>International service improvements: </a:t>
            </a:r>
            <a:r>
              <a:rPr lang="en-GB" sz="2400" dirty="0">
                <a:solidFill>
                  <a:schemeClr val="bg1"/>
                </a:solidFill>
                <a:latin typeface="Helvetica" pitchFamily="2" charset="0"/>
              </a:rPr>
              <a:t>our import and export services delivered a highly successful </a:t>
            </a:r>
            <a:br>
              <a:rPr lang="en-GB" sz="2400" dirty="0">
                <a:solidFill>
                  <a:schemeClr val="bg1"/>
                </a:solidFill>
                <a:latin typeface="Helvetica" pitchFamily="2" charset="0"/>
              </a:rPr>
            </a:br>
            <a:r>
              <a:rPr lang="en-GB" sz="2400" dirty="0">
                <a:solidFill>
                  <a:schemeClr val="bg1"/>
                </a:solidFill>
                <a:latin typeface="Helvetica" pitchFamily="2" charset="0"/>
              </a:rPr>
              <a:t>peak period, driven by exceptional volume handling including automation and quality improvements. </a:t>
            </a:r>
            <a:endParaRPr lang="en-GB" sz="2400" dirty="0">
              <a:solidFill>
                <a:schemeClr val="bg1"/>
              </a:solidFill>
              <a:latin typeface="Helvetica" pitchFamily="2" charset="0"/>
              <a:cs typeface="Banks Miles Double Line W01"/>
            </a:endParaRPr>
          </a:p>
          <a:p>
            <a:pPr marL="355600" marR="31115" indent="-342900">
              <a:lnSpc>
                <a:spcPts val="3280"/>
              </a:lnSpc>
              <a:spcBef>
                <a:spcPts val="1120"/>
              </a:spcBef>
              <a:buClr>
                <a:srgbClr val="FDDA24"/>
              </a:buClr>
              <a:buFont typeface="Arial" panose="020B0604020202020204" pitchFamily="34" charset="0"/>
              <a:buChar char="•"/>
            </a:pPr>
            <a:endParaRPr lang="en-GB" sz="2400" dirty="0">
              <a:solidFill>
                <a:schemeClr val="bg1"/>
              </a:solidFill>
              <a:latin typeface="Helvetica" pitchFamily="2" charset="0"/>
              <a:cs typeface="Banks Miles Double Line W01"/>
            </a:endParaRPr>
          </a:p>
        </p:txBody>
      </p:sp>
      <p:pic>
        <p:nvPicPr>
          <p:cNvPr id="4" name="Picture 3" descr="A red and yellow lines on a black background&#10;&#10;AI-generated content may be incorrect.">
            <a:extLst>
              <a:ext uri="{FF2B5EF4-FFF2-40B4-BE49-F238E27FC236}">
                <a16:creationId xmlns:a16="http://schemas.microsoft.com/office/drawing/2014/main" id="{CC10FD5B-F05D-A78C-8624-0EE27A8DCD28}"/>
              </a:ext>
            </a:extLst>
          </p:cNvPr>
          <p:cNvPicPr>
            <a:picLocks noChangeAspect="1"/>
          </p:cNvPicPr>
          <p:nvPr/>
        </p:nvPicPr>
        <p:blipFill>
          <a:blip r:embed="rId3" cstate="screen">
            <a:extLst>
              <a:ext uri="{28A0092B-C50C-407E-A947-70E740481C1C}">
                <a14:useLocalDpi xmlns:a14="http://schemas.microsoft.com/office/drawing/2010/main"/>
              </a:ext>
            </a:extLst>
          </a:blip>
          <a:srcRect b="-5861"/>
          <a:stretch>
            <a:fillRect/>
          </a:stretch>
        </p:blipFill>
        <p:spPr>
          <a:xfrm>
            <a:off x="8655295" y="0"/>
            <a:ext cx="11450393" cy="5398503"/>
          </a:xfrm>
          <a:prstGeom prst="rect">
            <a:avLst/>
          </a:prstGeom>
        </p:spPr>
      </p:pic>
      <p:pic>
        <p:nvPicPr>
          <p:cNvPr id="6" name="Picture 5" descr="A person in a vest walking down a sidewalk&#10;&#10;AI-generated content may be incorrect.">
            <a:extLst>
              <a:ext uri="{FF2B5EF4-FFF2-40B4-BE49-F238E27FC236}">
                <a16:creationId xmlns:a16="http://schemas.microsoft.com/office/drawing/2014/main" id="{D2022556-C592-E40E-CF1D-E427491A1D3D}"/>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0" y="0"/>
            <a:ext cx="4609322" cy="11323320"/>
          </a:xfrm>
          <a:prstGeom prst="rect">
            <a:avLst/>
          </a:prstGeom>
        </p:spPr>
      </p:pic>
    </p:spTree>
    <p:extLst>
      <p:ext uri="{BB962C8B-B14F-4D97-AF65-F5344CB8AC3E}">
        <p14:creationId xmlns:p14="http://schemas.microsoft.com/office/powerpoint/2010/main" val="10563527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descr="A person receiving a package from a person&#10;&#10;Description automatically generated">
            <a:extLst>
              <a:ext uri="{FF2B5EF4-FFF2-40B4-BE49-F238E27FC236}">
                <a16:creationId xmlns:a16="http://schemas.microsoft.com/office/drawing/2014/main" id="{FD3789B8-2A32-7028-722D-ACC96C1A97AD}"/>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a:fillRect/>
          </a:stretch>
        </p:blipFill>
        <p:spPr>
          <a:xfrm>
            <a:off x="11290852" y="0"/>
            <a:ext cx="8838282" cy="11310920"/>
          </a:xfrm>
          <a:prstGeom prst="rect">
            <a:avLst/>
          </a:prstGeom>
        </p:spPr>
      </p:pic>
      <p:sp>
        <p:nvSpPr>
          <p:cNvPr id="6" name="object 2">
            <a:extLst>
              <a:ext uri="{FF2B5EF4-FFF2-40B4-BE49-F238E27FC236}">
                <a16:creationId xmlns:a16="http://schemas.microsoft.com/office/drawing/2014/main" id="{8286C750-21F8-38F5-2E16-07C198104ED8}"/>
              </a:ext>
            </a:extLst>
          </p:cNvPr>
          <p:cNvSpPr/>
          <p:nvPr/>
        </p:nvSpPr>
        <p:spPr>
          <a:xfrm>
            <a:off x="-1" y="0"/>
            <a:ext cx="11569149" cy="11310937"/>
          </a:xfrm>
          <a:custGeom>
            <a:avLst/>
            <a:gdLst/>
            <a:ahLst/>
            <a:cxnLst/>
            <a:rect l="l" t="t" r="r" b="b"/>
            <a:pathLst>
              <a:path w="10046970" h="11298555">
                <a:moveTo>
                  <a:pt x="10046814" y="0"/>
                </a:moveTo>
                <a:lnTo>
                  <a:pt x="0" y="0"/>
                </a:lnTo>
                <a:lnTo>
                  <a:pt x="0" y="11298074"/>
                </a:lnTo>
                <a:lnTo>
                  <a:pt x="10046814" y="11298074"/>
                </a:lnTo>
                <a:lnTo>
                  <a:pt x="10046814" y="0"/>
                </a:lnTo>
                <a:close/>
              </a:path>
            </a:pathLst>
          </a:custGeom>
          <a:solidFill>
            <a:srgbClr val="F5AEBA"/>
          </a:solidFill>
        </p:spPr>
        <p:txBody>
          <a:bodyPr wrap="square" lIns="0" tIns="0" rIns="0" bIns="0" rtlCol="0"/>
          <a:lstStyle/>
          <a:p>
            <a:endParaRPr dirty="0"/>
          </a:p>
        </p:txBody>
      </p:sp>
      <p:sp>
        <p:nvSpPr>
          <p:cNvPr id="7" name="object 10">
            <a:extLst>
              <a:ext uri="{FF2B5EF4-FFF2-40B4-BE49-F238E27FC236}">
                <a16:creationId xmlns:a16="http://schemas.microsoft.com/office/drawing/2014/main" id="{C97A1580-A279-1255-6CDF-39000484E428}"/>
              </a:ext>
            </a:extLst>
          </p:cNvPr>
          <p:cNvSpPr txBox="1"/>
          <p:nvPr/>
        </p:nvSpPr>
        <p:spPr>
          <a:xfrm>
            <a:off x="937097" y="969275"/>
            <a:ext cx="14278040" cy="1152751"/>
          </a:xfrm>
          <a:prstGeom prst="rect">
            <a:avLst/>
          </a:prstGeom>
        </p:spPr>
        <p:txBody>
          <a:bodyPr vert="horz" wrap="square" lIns="0" tIns="264160" rIns="0" bIns="0" rtlCol="0">
            <a:spAutoFit/>
          </a:bodyPr>
          <a:lstStyle/>
          <a:p>
            <a:pPr marL="12700" marR="31750">
              <a:lnSpc>
                <a:spcPct val="79200"/>
              </a:lnSpc>
              <a:spcBef>
                <a:spcPts val="2080"/>
              </a:spcBef>
            </a:pPr>
            <a:r>
              <a:rPr lang="en-GB" sz="7000" b="1" spc="-150" dirty="0">
                <a:solidFill>
                  <a:schemeClr val="bg1"/>
                </a:solidFill>
                <a:latin typeface="Helvetica" pitchFamily="2" charset="0"/>
                <a:cs typeface="Banks Miles Double Line W01"/>
              </a:rPr>
              <a:t>Your peak experience</a:t>
            </a:r>
            <a:endParaRPr sz="7000" b="1" spc="-150" dirty="0">
              <a:solidFill>
                <a:schemeClr val="bg1"/>
              </a:solidFill>
              <a:latin typeface="Helvetica" pitchFamily="2" charset="0"/>
              <a:cs typeface="Banks Miles Double Line W01"/>
            </a:endParaRPr>
          </a:p>
        </p:txBody>
      </p:sp>
      <p:pic>
        <p:nvPicPr>
          <p:cNvPr id="15" name="Picture 14" descr="A red and yellow lines on a black background&#10;&#10;Description automatically generated">
            <a:extLst>
              <a:ext uri="{FF2B5EF4-FFF2-40B4-BE49-F238E27FC236}">
                <a16:creationId xmlns:a16="http://schemas.microsoft.com/office/drawing/2014/main" id="{4F8A0AFB-6A3D-E910-2E83-E6C3D4366B1E}"/>
              </a:ext>
            </a:extLst>
          </p:cNvPr>
          <p:cNvPicPr/>
          <p:nvPr/>
        </p:nvPicPr>
        <p:blipFill rotWithShape="1">
          <a:blip r:embed="rId3" cstate="email">
            <a:extLst>
              <a:ext uri="{28A0092B-C50C-407E-A947-70E740481C1C}">
                <a14:useLocalDpi xmlns:a14="http://schemas.microsoft.com/office/drawing/2010/main"/>
              </a:ext>
            </a:extLst>
          </a:blip>
          <a:srcRect/>
          <a:stretch>
            <a:fillRect/>
          </a:stretch>
        </p:blipFill>
        <p:spPr>
          <a:xfrm>
            <a:off x="4433204" y="5938204"/>
            <a:ext cx="15695930" cy="5372716"/>
          </a:xfrm>
          <a:prstGeom prst="rect">
            <a:avLst/>
          </a:prstGeom>
        </p:spPr>
      </p:pic>
      <p:sp>
        <p:nvSpPr>
          <p:cNvPr id="8" name="object 13">
            <a:extLst>
              <a:ext uri="{FF2B5EF4-FFF2-40B4-BE49-F238E27FC236}">
                <a16:creationId xmlns:a16="http://schemas.microsoft.com/office/drawing/2014/main" id="{B8994826-BAC5-B3A7-F4E3-A7989A0214E5}"/>
              </a:ext>
            </a:extLst>
          </p:cNvPr>
          <p:cNvSpPr txBox="1"/>
          <p:nvPr/>
        </p:nvSpPr>
        <p:spPr>
          <a:xfrm>
            <a:off x="1033348" y="2719302"/>
            <a:ext cx="9811078" cy="6501780"/>
          </a:xfrm>
          <a:prstGeom prst="rect">
            <a:avLst/>
          </a:prstGeom>
        </p:spPr>
        <p:txBody>
          <a:bodyPr vert="horz" wrap="square" lIns="0" tIns="142240" rIns="0" bIns="0" rtlCol="0">
            <a:spAutoFit/>
          </a:bodyPr>
          <a:lstStyle/>
          <a:p>
            <a:pPr marL="12700" marR="31115">
              <a:lnSpc>
                <a:spcPts val="3000"/>
              </a:lnSpc>
              <a:spcBef>
                <a:spcPts val="1120"/>
              </a:spcBef>
            </a:pPr>
            <a:r>
              <a:rPr lang="en-GB" sz="2400" b="1" dirty="0">
                <a:solidFill>
                  <a:srgbClr val="DA202A"/>
                </a:solidFill>
                <a:latin typeface="Helvetica" pitchFamily="2" charset="0"/>
                <a:cs typeface="Banks Miles Double Line W01"/>
              </a:rPr>
              <a:t>Account handler, please use this slide, and any further required </a:t>
            </a:r>
            <a:br>
              <a:rPr lang="en-GB" sz="2400" b="1" dirty="0">
                <a:solidFill>
                  <a:srgbClr val="DA202A"/>
                </a:solidFill>
                <a:latin typeface="Helvetica" pitchFamily="2" charset="0"/>
                <a:cs typeface="Banks Miles Double Line W01"/>
              </a:rPr>
            </a:br>
            <a:r>
              <a:rPr lang="en-GB" sz="2400" b="1" dirty="0">
                <a:solidFill>
                  <a:srgbClr val="DA202A"/>
                </a:solidFill>
                <a:latin typeface="Helvetica" pitchFamily="2" charset="0"/>
                <a:cs typeface="Banks Miles Double Line W01"/>
              </a:rPr>
              <a:t>to add specific details on your customers experience with us </a:t>
            </a:r>
            <a:br>
              <a:rPr lang="en-GB" sz="2400" b="1" dirty="0">
                <a:solidFill>
                  <a:srgbClr val="DA202A"/>
                </a:solidFill>
                <a:latin typeface="Helvetica" pitchFamily="2" charset="0"/>
                <a:cs typeface="Banks Miles Double Line W01"/>
              </a:rPr>
            </a:br>
            <a:r>
              <a:rPr lang="en-GB" sz="2400" b="1" dirty="0">
                <a:solidFill>
                  <a:srgbClr val="DA202A"/>
                </a:solidFill>
                <a:latin typeface="Helvetica" pitchFamily="2" charset="0"/>
                <a:cs typeface="Banks Miles Double Line W01"/>
              </a:rPr>
              <a:t>this peak. Content could include things such as:</a:t>
            </a:r>
          </a:p>
          <a:p>
            <a:pPr marL="12700" marR="31115">
              <a:lnSpc>
                <a:spcPts val="3000"/>
              </a:lnSpc>
              <a:spcBef>
                <a:spcPts val="1120"/>
              </a:spcBef>
            </a:pPr>
            <a:endParaRPr lang="en-GB" sz="2400" b="1" dirty="0">
              <a:solidFill>
                <a:srgbClr val="DA202A"/>
              </a:solidFill>
              <a:latin typeface="Helvetica" pitchFamily="2" charset="0"/>
              <a:cs typeface="Banks Miles Double Line W01"/>
            </a:endParaRPr>
          </a:p>
          <a:p>
            <a:pPr marL="355600" marR="31115" indent="-342900">
              <a:lnSpc>
                <a:spcPts val="3000"/>
              </a:lnSpc>
              <a:spcBef>
                <a:spcPts val="1120"/>
              </a:spcBef>
              <a:buClr>
                <a:srgbClr val="DA202A"/>
              </a:buClr>
              <a:buFont typeface="Arial" panose="020B0604020202020204" pitchFamily="34" charset="0"/>
              <a:buChar char="•"/>
            </a:pPr>
            <a:r>
              <a:rPr lang="en-GB" sz="2400" dirty="0">
                <a:solidFill>
                  <a:schemeClr val="tx1">
                    <a:lumMod val="65000"/>
                    <a:lumOff val="35000"/>
                  </a:schemeClr>
                </a:solidFill>
                <a:latin typeface="Helvetica" pitchFamily="2" charset="0"/>
                <a:cs typeface="Banks Miles Double Line W01"/>
              </a:rPr>
              <a:t>Experience this year and how we improved from last year </a:t>
            </a:r>
            <a:br>
              <a:rPr lang="en-GB" sz="2400" dirty="0">
                <a:solidFill>
                  <a:schemeClr val="tx1">
                    <a:lumMod val="65000"/>
                    <a:lumOff val="35000"/>
                  </a:schemeClr>
                </a:solidFill>
                <a:latin typeface="Helvetica" pitchFamily="2" charset="0"/>
                <a:cs typeface="Banks Miles Double Line W01"/>
              </a:rPr>
            </a:br>
            <a:r>
              <a:rPr lang="en-GB" sz="2400" dirty="0">
                <a:solidFill>
                  <a:schemeClr val="tx1">
                    <a:lumMod val="65000"/>
                    <a:lumOff val="35000"/>
                  </a:schemeClr>
                </a:solidFill>
                <a:latin typeface="Helvetica" pitchFamily="2" charset="0"/>
                <a:cs typeface="Banks Miles Double Line W01"/>
              </a:rPr>
              <a:t>e.g. quality</a:t>
            </a:r>
          </a:p>
          <a:p>
            <a:pPr marL="355600" marR="31115" indent="-342900">
              <a:lnSpc>
                <a:spcPts val="3000"/>
              </a:lnSpc>
              <a:spcBef>
                <a:spcPts val="1120"/>
              </a:spcBef>
              <a:buClr>
                <a:srgbClr val="DA202A"/>
              </a:buClr>
              <a:buFont typeface="Arial" panose="020B0604020202020204" pitchFamily="34" charset="0"/>
              <a:buChar char="•"/>
            </a:pPr>
            <a:endParaRPr lang="en-GB" sz="2400" dirty="0">
              <a:solidFill>
                <a:schemeClr val="tx1">
                  <a:lumMod val="65000"/>
                  <a:lumOff val="35000"/>
                </a:schemeClr>
              </a:solidFill>
              <a:latin typeface="Helvetica" pitchFamily="2" charset="0"/>
              <a:cs typeface="Banks Miles Double Line W01"/>
            </a:endParaRPr>
          </a:p>
          <a:p>
            <a:pPr marL="355600" marR="31115" indent="-342900">
              <a:lnSpc>
                <a:spcPts val="3000"/>
              </a:lnSpc>
              <a:spcBef>
                <a:spcPts val="1120"/>
              </a:spcBef>
              <a:buClr>
                <a:srgbClr val="DA202A"/>
              </a:buClr>
              <a:buFont typeface="Arial" panose="020B0604020202020204" pitchFamily="34" charset="0"/>
              <a:buChar char="•"/>
            </a:pPr>
            <a:r>
              <a:rPr lang="en-GB" sz="2400" dirty="0">
                <a:solidFill>
                  <a:schemeClr val="tx1">
                    <a:lumMod val="65000"/>
                    <a:lumOff val="35000"/>
                  </a:schemeClr>
                </a:solidFill>
                <a:latin typeface="Helvetica" pitchFamily="2" charset="0"/>
                <a:cs typeface="Banks Miles Double Line W01"/>
              </a:rPr>
              <a:t>What services they used and what could they use this year </a:t>
            </a:r>
          </a:p>
          <a:p>
            <a:pPr marL="355600" marR="31115" indent="-342900">
              <a:lnSpc>
                <a:spcPts val="3000"/>
              </a:lnSpc>
              <a:spcBef>
                <a:spcPts val="1120"/>
              </a:spcBef>
              <a:buClr>
                <a:srgbClr val="DA202A"/>
              </a:buClr>
              <a:buFont typeface="Arial" panose="020B0604020202020204" pitchFamily="34" charset="0"/>
              <a:buChar char="•"/>
            </a:pPr>
            <a:endParaRPr lang="en-GB" sz="2400" dirty="0">
              <a:solidFill>
                <a:schemeClr val="tx1">
                  <a:lumMod val="65000"/>
                  <a:lumOff val="35000"/>
                </a:schemeClr>
              </a:solidFill>
              <a:latin typeface="Helvetica" pitchFamily="2" charset="0"/>
              <a:cs typeface="Banks Miles Double Line W01"/>
            </a:endParaRPr>
          </a:p>
          <a:p>
            <a:pPr marL="355600" marR="31115" indent="-342900">
              <a:lnSpc>
                <a:spcPts val="3000"/>
              </a:lnSpc>
              <a:spcBef>
                <a:spcPts val="1120"/>
              </a:spcBef>
              <a:buClr>
                <a:srgbClr val="DA202A"/>
              </a:buClr>
              <a:buFont typeface="Arial" panose="020B0604020202020204" pitchFamily="34" charset="0"/>
              <a:buChar char="•"/>
            </a:pPr>
            <a:r>
              <a:rPr lang="en-GB" sz="2400" dirty="0">
                <a:solidFill>
                  <a:schemeClr val="tx1">
                    <a:lumMod val="65000"/>
                    <a:lumOff val="35000"/>
                  </a:schemeClr>
                </a:solidFill>
                <a:latin typeface="Helvetica" pitchFamily="2" charset="0"/>
                <a:cs typeface="Banks Miles Double Line W01"/>
              </a:rPr>
              <a:t>If relevant ask about how they found other carriers they are using. This could be an opportunity to pick up valuable voice of the customer comments and share of wallet insight and opportunities </a:t>
            </a:r>
            <a:br>
              <a:rPr lang="en-GB" sz="2400" dirty="0">
                <a:solidFill>
                  <a:schemeClr val="tx1">
                    <a:lumMod val="65000"/>
                    <a:lumOff val="35000"/>
                  </a:schemeClr>
                </a:solidFill>
                <a:latin typeface="Helvetica" pitchFamily="2" charset="0"/>
                <a:cs typeface="Banks Miles Double Line W01"/>
              </a:rPr>
            </a:br>
            <a:r>
              <a:rPr lang="en-GB" sz="2400" dirty="0">
                <a:solidFill>
                  <a:schemeClr val="tx1">
                    <a:lumMod val="65000"/>
                    <a:lumOff val="35000"/>
                  </a:schemeClr>
                </a:solidFill>
                <a:latin typeface="Helvetica" pitchFamily="2" charset="0"/>
                <a:cs typeface="Banks Miles Double Line W01"/>
              </a:rPr>
              <a:t>for pipeline build against Q4/Q1 priorities.</a:t>
            </a:r>
          </a:p>
          <a:p>
            <a:pPr marL="12700" marR="31115">
              <a:spcBef>
                <a:spcPts val="1120"/>
              </a:spcBef>
            </a:pPr>
            <a:endParaRPr lang="en-GB" sz="2400" b="1" dirty="0">
              <a:solidFill>
                <a:srgbClr val="DA202A"/>
              </a:solidFill>
              <a:latin typeface="Helvetica" pitchFamily="2" charset="0"/>
              <a:cs typeface="Banks Miles Double Line W01"/>
            </a:endParaRPr>
          </a:p>
        </p:txBody>
      </p:sp>
    </p:spTree>
    <p:extLst>
      <p:ext uri="{BB962C8B-B14F-4D97-AF65-F5344CB8AC3E}">
        <p14:creationId xmlns:p14="http://schemas.microsoft.com/office/powerpoint/2010/main" val="10121381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a:extLst>
              <a:ext uri="{FF2B5EF4-FFF2-40B4-BE49-F238E27FC236}">
                <a16:creationId xmlns:a16="http://schemas.microsoft.com/office/drawing/2014/main" id="{785BE622-6B2D-CE68-AD33-B18C6878EA01}"/>
              </a:ext>
            </a:extLst>
          </p:cNvPr>
          <p:cNvSpPr>
            <a:spLocks/>
          </p:cNvSpPr>
          <p:nvPr/>
        </p:nvSpPr>
        <p:spPr>
          <a:xfrm>
            <a:off x="-12169" y="11512"/>
            <a:ext cx="10052844" cy="11328400"/>
          </a:xfrm>
          <a:prstGeom prst="rect">
            <a:avLst/>
          </a:prstGeom>
          <a:solidFill>
            <a:srgbClr val="F5AEB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Rectangle 30">
            <a:extLst>
              <a:ext uri="{FF2B5EF4-FFF2-40B4-BE49-F238E27FC236}">
                <a16:creationId xmlns:a16="http://schemas.microsoft.com/office/drawing/2014/main" id="{84659F41-835C-EF8A-6863-C89635625601}"/>
              </a:ext>
            </a:extLst>
          </p:cNvPr>
          <p:cNvSpPr>
            <a:spLocks/>
          </p:cNvSpPr>
          <p:nvPr/>
        </p:nvSpPr>
        <p:spPr>
          <a:xfrm>
            <a:off x="10052844" y="0"/>
            <a:ext cx="10086032" cy="11328400"/>
          </a:xfrm>
          <a:prstGeom prst="rect">
            <a:avLst/>
          </a:prstGeom>
          <a:solidFill>
            <a:srgbClr val="DA202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 name="object 13">
            <a:extLst>
              <a:ext uri="{FF2B5EF4-FFF2-40B4-BE49-F238E27FC236}">
                <a16:creationId xmlns:a16="http://schemas.microsoft.com/office/drawing/2014/main" id="{8D2AC10F-AE8A-2428-1AF0-B74AD4646F2D}"/>
              </a:ext>
            </a:extLst>
          </p:cNvPr>
          <p:cNvGrpSpPr/>
          <p:nvPr/>
        </p:nvGrpSpPr>
        <p:grpSpPr>
          <a:xfrm>
            <a:off x="6695155" y="2458847"/>
            <a:ext cx="6340957" cy="8886806"/>
            <a:chOff x="8301163" y="1989162"/>
            <a:chExt cx="6040120" cy="8465185"/>
          </a:xfrm>
        </p:grpSpPr>
        <p:sp>
          <p:nvSpPr>
            <p:cNvPr id="5" name="object 14">
              <a:extLst>
                <a:ext uri="{FF2B5EF4-FFF2-40B4-BE49-F238E27FC236}">
                  <a16:creationId xmlns:a16="http://schemas.microsoft.com/office/drawing/2014/main" id="{5CD9E7C2-0BEB-B383-FB54-07EA8CE842D5}"/>
                </a:ext>
              </a:extLst>
            </p:cNvPr>
            <p:cNvSpPr/>
            <p:nvPr/>
          </p:nvSpPr>
          <p:spPr>
            <a:xfrm>
              <a:off x="10623581" y="4785320"/>
              <a:ext cx="1889125" cy="248920"/>
            </a:xfrm>
            <a:custGeom>
              <a:avLst/>
              <a:gdLst/>
              <a:ahLst/>
              <a:cxnLst/>
              <a:rect l="l" t="t" r="r" b="b"/>
              <a:pathLst>
                <a:path w="1889125" h="248920">
                  <a:moveTo>
                    <a:pt x="1888780" y="0"/>
                  </a:moveTo>
                  <a:lnTo>
                    <a:pt x="0" y="0"/>
                  </a:lnTo>
                  <a:lnTo>
                    <a:pt x="0" y="248861"/>
                  </a:lnTo>
                  <a:lnTo>
                    <a:pt x="1888780" y="248861"/>
                  </a:lnTo>
                  <a:lnTo>
                    <a:pt x="1888780" y="0"/>
                  </a:lnTo>
                  <a:close/>
                </a:path>
              </a:pathLst>
            </a:custGeom>
            <a:solidFill>
              <a:srgbClr val="2F4D9B"/>
            </a:solidFill>
          </p:spPr>
          <p:txBody>
            <a:bodyPr wrap="square" lIns="0" tIns="0" rIns="0" bIns="0" rtlCol="0"/>
            <a:lstStyle/>
            <a:p>
              <a:endParaRPr dirty="0"/>
            </a:p>
          </p:txBody>
        </p:sp>
        <p:sp>
          <p:nvSpPr>
            <p:cNvPr id="6" name="object 15">
              <a:extLst>
                <a:ext uri="{FF2B5EF4-FFF2-40B4-BE49-F238E27FC236}">
                  <a16:creationId xmlns:a16="http://schemas.microsoft.com/office/drawing/2014/main" id="{012D37D8-CB6D-F095-A5BC-BA6262673A03}"/>
                </a:ext>
              </a:extLst>
            </p:cNvPr>
            <p:cNvSpPr/>
            <p:nvPr/>
          </p:nvSpPr>
          <p:spPr>
            <a:xfrm>
              <a:off x="12262679" y="8539421"/>
              <a:ext cx="1290320" cy="1915160"/>
            </a:xfrm>
            <a:custGeom>
              <a:avLst/>
              <a:gdLst/>
              <a:ahLst/>
              <a:cxnLst/>
              <a:rect l="l" t="t" r="r" b="b"/>
              <a:pathLst>
                <a:path w="1290319" h="1915159">
                  <a:moveTo>
                    <a:pt x="297907" y="0"/>
                  </a:moveTo>
                  <a:lnTo>
                    <a:pt x="274407" y="32919"/>
                  </a:lnTo>
                  <a:lnTo>
                    <a:pt x="253169" y="72785"/>
                  </a:lnTo>
                  <a:lnTo>
                    <a:pt x="233497" y="117720"/>
                  </a:lnTo>
                  <a:lnTo>
                    <a:pt x="214693" y="165847"/>
                  </a:lnTo>
                  <a:lnTo>
                    <a:pt x="196062" y="215288"/>
                  </a:lnTo>
                  <a:lnTo>
                    <a:pt x="176907" y="264168"/>
                  </a:lnTo>
                  <a:lnTo>
                    <a:pt x="156530" y="310608"/>
                  </a:lnTo>
                  <a:lnTo>
                    <a:pt x="134236" y="352732"/>
                  </a:lnTo>
                  <a:lnTo>
                    <a:pt x="107854" y="398188"/>
                  </a:lnTo>
                  <a:lnTo>
                    <a:pt x="83025" y="443372"/>
                  </a:lnTo>
                  <a:lnTo>
                    <a:pt x="59787" y="488139"/>
                  </a:lnTo>
                  <a:lnTo>
                    <a:pt x="38178" y="532342"/>
                  </a:lnTo>
                  <a:lnTo>
                    <a:pt x="18236" y="575835"/>
                  </a:lnTo>
                  <a:lnTo>
                    <a:pt x="0" y="618473"/>
                  </a:lnTo>
                  <a:lnTo>
                    <a:pt x="31509" y="650458"/>
                  </a:lnTo>
                  <a:lnTo>
                    <a:pt x="63434" y="684791"/>
                  </a:lnTo>
                  <a:lnTo>
                    <a:pt x="95377" y="721392"/>
                  </a:lnTo>
                  <a:lnTo>
                    <a:pt x="126942" y="760181"/>
                  </a:lnTo>
                  <a:lnTo>
                    <a:pt x="157731" y="801075"/>
                  </a:lnTo>
                  <a:lnTo>
                    <a:pt x="187346" y="843996"/>
                  </a:lnTo>
                  <a:lnTo>
                    <a:pt x="215391" y="888862"/>
                  </a:lnTo>
                  <a:lnTo>
                    <a:pt x="241469" y="935594"/>
                  </a:lnTo>
                  <a:lnTo>
                    <a:pt x="263632" y="980691"/>
                  </a:lnTo>
                  <a:lnTo>
                    <a:pt x="283436" y="1027263"/>
                  </a:lnTo>
                  <a:lnTo>
                    <a:pt x="300559" y="1075241"/>
                  </a:lnTo>
                  <a:lnTo>
                    <a:pt x="314680" y="1124556"/>
                  </a:lnTo>
                  <a:lnTo>
                    <a:pt x="325479" y="1175139"/>
                  </a:lnTo>
                  <a:lnTo>
                    <a:pt x="332633" y="1226922"/>
                  </a:lnTo>
                  <a:lnTo>
                    <a:pt x="335822" y="1279835"/>
                  </a:lnTo>
                  <a:lnTo>
                    <a:pt x="336597" y="1308305"/>
                  </a:lnTo>
                  <a:lnTo>
                    <a:pt x="368971" y="1605970"/>
                  </a:lnTo>
                  <a:lnTo>
                    <a:pt x="424972" y="1791897"/>
                  </a:lnTo>
                  <a:lnTo>
                    <a:pt x="478046" y="1887643"/>
                  </a:lnTo>
                  <a:lnTo>
                    <a:pt x="501639" y="1914768"/>
                  </a:lnTo>
                  <a:lnTo>
                    <a:pt x="1289772" y="592222"/>
                  </a:lnTo>
                  <a:lnTo>
                    <a:pt x="297907" y="0"/>
                  </a:lnTo>
                  <a:close/>
                </a:path>
              </a:pathLst>
            </a:custGeom>
            <a:solidFill>
              <a:srgbClr val="3C3C3B"/>
            </a:solidFill>
          </p:spPr>
          <p:txBody>
            <a:bodyPr wrap="square" lIns="0" tIns="0" rIns="0" bIns="0" rtlCol="0"/>
            <a:lstStyle/>
            <a:p>
              <a:endParaRPr dirty="0"/>
            </a:p>
          </p:txBody>
        </p:sp>
        <p:sp>
          <p:nvSpPr>
            <p:cNvPr id="7" name="object 16">
              <a:extLst>
                <a:ext uri="{FF2B5EF4-FFF2-40B4-BE49-F238E27FC236}">
                  <a16:creationId xmlns:a16="http://schemas.microsoft.com/office/drawing/2014/main" id="{878D7521-5841-00A5-A708-030DF6269234}"/>
                </a:ext>
              </a:extLst>
            </p:cNvPr>
            <p:cNvSpPr/>
            <p:nvPr/>
          </p:nvSpPr>
          <p:spPr>
            <a:xfrm>
              <a:off x="12599276" y="8953485"/>
              <a:ext cx="953769" cy="1501140"/>
            </a:xfrm>
            <a:custGeom>
              <a:avLst/>
              <a:gdLst/>
              <a:ahLst/>
              <a:cxnLst/>
              <a:rect l="l" t="t" r="r" b="b"/>
              <a:pathLst>
                <a:path w="953769" h="1501140">
                  <a:moveTo>
                    <a:pt x="654754" y="0"/>
                  </a:moveTo>
                  <a:lnTo>
                    <a:pt x="639910" y="28841"/>
                  </a:lnTo>
                  <a:lnTo>
                    <a:pt x="625176" y="64967"/>
                  </a:lnTo>
                  <a:lnTo>
                    <a:pt x="613327" y="106893"/>
                  </a:lnTo>
                  <a:lnTo>
                    <a:pt x="607138" y="153133"/>
                  </a:lnTo>
                  <a:lnTo>
                    <a:pt x="609386" y="202203"/>
                  </a:lnTo>
                  <a:lnTo>
                    <a:pt x="622847" y="252617"/>
                  </a:lnTo>
                  <a:lnTo>
                    <a:pt x="650294" y="302891"/>
                  </a:lnTo>
                  <a:lnTo>
                    <a:pt x="486736" y="569876"/>
                  </a:lnTo>
                  <a:lnTo>
                    <a:pt x="396591" y="716575"/>
                  </a:lnTo>
                  <a:lnTo>
                    <a:pt x="347794" y="794919"/>
                  </a:lnTo>
                  <a:lnTo>
                    <a:pt x="308283" y="856843"/>
                  </a:lnTo>
                  <a:lnTo>
                    <a:pt x="269954" y="912777"/>
                  </a:lnTo>
                  <a:lnTo>
                    <a:pt x="220741" y="964133"/>
                  </a:lnTo>
                  <a:lnTo>
                    <a:pt x="159864" y="991262"/>
                  </a:lnTo>
                  <a:lnTo>
                    <a:pt x="124808" y="989601"/>
                  </a:lnTo>
                  <a:lnTo>
                    <a:pt x="86543" y="974516"/>
                  </a:lnTo>
                  <a:lnTo>
                    <a:pt x="44973" y="943549"/>
                  </a:lnTo>
                  <a:lnTo>
                    <a:pt x="0" y="894245"/>
                  </a:lnTo>
                  <a:lnTo>
                    <a:pt x="32372" y="1191913"/>
                  </a:lnTo>
                  <a:lnTo>
                    <a:pt x="88370" y="1377840"/>
                  </a:lnTo>
                  <a:lnTo>
                    <a:pt x="141440" y="1473584"/>
                  </a:lnTo>
                  <a:lnTo>
                    <a:pt x="165031" y="1500708"/>
                  </a:lnTo>
                  <a:lnTo>
                    <a:pt x="953175" y="178162"/>
                  </a:lnTo>
                  <a:lnTo>
                    <a:pt x="654754" y="0"/>
                  </a:lnTo>
                  <a:close/>
                </a:path>
              </a:pathLst>
            </a:custGeom>
            <a:solidFill>
              <a:srgbClr val="1D1D1B"/>
            </a:solidFill>
          </p:spPr>
          <p:txBody>
            <a:bodyPr wrap="square" lIns="0" tIns="0" rIns="0" bIns="0" rtlCol="0"/>
            <a:lstStyle/>
            <a:p>
              <a:endParaRPr dirty="0"/>
            </a:p>
          </p:txBody>
        </p:sp>
        <p:sp>
          <p:nvSpPr>
            <p:cNvPr id="8" name="object 17">
              <a:extLst>
                <a:ext uri="{FF2B5EF4-FFF2-40B4-BE49-F238E27FC236}">
                  <a16:creationId xmlns:a16="http://schemas.microsoft.com/office/drawing/2014/main" id="{51C123E2-224F-F806-D356-9A1FD904D3CD}"/>
                </a:ext>
              </a:extLst>
            </p:cNvPr>
            <p:cNvSpPr/>
            <p:nvPr/>
          </p:nvSpPr>
          <p:spPr>
            <a:xfrm>
              <a:off x="12694505" y="9083811"/>
              <a:ext cx="772160" cy="1261745"/>
            </a:xfrm>
            <a:custGeom>
              <a:avLst/>
              <a:gdLst/>
              <a:ahLst/>
              <a:cxnLst/>
              <a:rect l="l" t="t" r="r" b="b"/>
              <a:pathLst>
                <a:path w="772159" h="1261745">
                  <a:moveTo>
                    <a:pt x="763034" y="0"/>
                  </a:moveTo>
                  <a:lnTo>
                    <a:pt x="758144" y="994"/>
                  </a:lnTo>
                  <a:lnTo>
                    <a:pt x="755045" y="5193"/>
                  </a:lnTo>
                  <a:lnTo>
                    <a:pt x="0" y="1251249"/>
                  </a:lnTo>
                  <a:lnTo>
                    <a:pt x="1298" y="1256527"/>
                  </a:lnTo>
                  <a:lnTo>
                    <a:pt x="9151" y="1261280"/>
                  </a:lnTo>
                  <a:lnTo>
                    <a:pt x="14020" y="1260296"/>
                  </a:lnTo>
                  <a:lnTo>
                    <a:pt x="17130" y="1256087"/>
                  </a:lnTo>
                  <a:lnTo>
                    <a:pt x="772164" y="10031"/>
                  </a:lnTo>
                  <a:lnTo>
                    <a:pt x="770877" y="4764"/>
                  </a:lnTo>
                  <a:lnTo>
                    <a:pt x="766824" y="2303"/>
                  </a:lnTo>
                  <a:lnTo>
                    <a:pt x="763034" y="0"/>
                  </a:lnTo>
                  <a:close/>
                </a:path>
              </a:pathLst>
            </a:custGeom>
            <a:solidFill>
              <a:srgbClr val="20201C"/>
            </a:solidFill>
          </p:spPr>
          <p:txBody>
            <a:bodyPr wrap="square" lIns="0" tIns="0" rIns="0" bIns="0" rtlCol="0"/>
            <a:lstStyle/>
            <a:p>
              <a:endParaRPr dirty="0"/>
            </a:p>
          </p:txBody>
        </p:sp>
        <p:pic>
          <p:nvPicPr>
            <p:cNvPr id="9" name="object 18">
              <a:extLst>
                <a:ext uri="{FF2B5EF4-FFF2-40B4-BE49-F238E27FC236}">
                  <a16:creationId xmlns:a16="http://schemas.microsoft.com/office/drawing/2014/main" id="{D4789D29-C1E1-7E7E-E1A1-BFD5804C42C3}"/>
                </a:ext>
              </a:extLst>
            </p:cNvPr>
            <p:cNvPicPr/>
            <p:nvPr/>
          </p:nvPicPr>
          <p:blipFill>
            <a:blip r:embed="rId3" cstate="email">
              <a:extLst>
                <a:ext uri="{28A0092B-C50C-407E-A947-70E740481C1C}">
                  <a14:useLocalDpi xmlns:a14="http://schemas.microsoft.com/office/drawing/2010/main"/>
                </a:ext>
              </a:extLst>
            </a:blip>
            <a:stretch>
              <a:fillRect/>
            </a:stretch>
          </p:blipFill>
          <p:spPr>
            <a:xfrm>
              <a:off x="12485108" y="9328585"/>
              <a:ext cx="247035" cy="338659"/>
            </a:xfrm>
            <a:prstGeom prst="rect">
              <a:avLst/>
            </a:prstGeom>
          </p:spPr>
        </p:pic>
        <p:sp>
          <p:nvSpPr>
            <p:cNvPr id="10" name="object 19">
              <a:extLst>
                <a:ext uri="{FF2B5EF4-FFF2-40B4-BE49-F238E27FC236}">
                  <a16:creationId xmlns:a16="http://schemas.microsoft.com/office/drawing/2014/main" id="{1CCB2CEC-8ED3-8741-D040-37876522AB0A}"/>
                </a:ext>
              </a:extLst>
            </p:cNvPr>
            <p:cNvSpPr/>
            <p:nvPr/>
          </p:nvSpPr>
          <p:spPr>
            <a:xfrm>
              <a:off x="12136539" y="9460985"/>
              <a:ext cx="473075" cy="605790"/>
            </a:xfrm>
            <a:custGeom>
              <a:avLst/>
              <a:gdLst/>
              <a:ahLst/>
              <a:cxnLst/>
              <a:rect l="l" t="t" r="r" b="b"/>
              <a:pathLst>
                <a:path w="473075" h="605790">
                  <a:moveTo>
                    <a:pt x="472478" y="388404"/>
                  </a:moveTo>
                  <a:lnTo>
                    <a:pt x="472376" y="349986"/>
                  </a:lnTo>
                  <a:lnTo>
                    <a:pt x="468807" y="280924"/>
                  </a:lnTo>
                  <a:lnTo>
                    <a:pt x="460222" y="206057"/>
                  </a:lnTo>
                  <a:lnTo>
                    <a:pt x="455561" y="175094"/>
                  </a:lnTo>
                  <a:lnTo>
                    <a:pt x="455561" y="349986"/>
                  </a:lnTo>
                  <a:lnTo>
                    <a:pt x="454393" y="408393"/>
                  </a:lnTo>
                  <a:lnTo>
                    <a:pt x="448030" y="457073"/>
                  </a:lnTo>
                  <a:lnTo>
                    <a:pt x="436321" y="495490"/>
                  </a:lnTo>
                  <a:lnTo>
                    <a:pt x="396189" y="539356"/>
                  </a:lnTo>
                  <a:lnTo>
                    <a:pt x="367423" y="543712"/>
                  </a:lnTo>
                  <a:lnTo>
                    <a:pt x="341985" y="537489"/>
                  </a:lnTo>
                  <a:lnTo>
                    <a:pt x="323151" y="522097"/>
                  </a:lnTo>
                  <a:lnTo>
                    <a:pt x="310642" y="497586"/>
                  </a:lnTo>
                  <a:lnTo>
                    <a:pt x="304215" y="464007"/>
                  </a:lnTo>
                  <a:lnTo>
                    <a:pt x="303491" y="427075"/>
                  </a:lnTo>
                  <a:lnTo>
                    <a:pt x="307314" y="384619"/>
                  </a:lnTo>
                  <a:lnTo>
                    <a:pt x="315493" y="336689"/>
                  </a:lnTo>
                  <a:lnTo>
                    <a:pt x="327787" y="283832"/>
                  </a:lnTo>
                  <a:lnTo>
                    <a:pt x="345490" y="230733"/>
                  </a:lnTo>
                  <a:lnTo>
                    <a:pt x="364667" y="182460"/>
                  </a:lnTo>
                  <a:lnTo>
                    <a:pt x="382981" y="133794"/>
                  </a:lnTo>
                  <a:lnTo>
                    <a:pt x="396176" y="97053"/>
                  </a:lnTo>
                  <a:lnTo>
                    <a:pt x="413131" y="47066"/>
                  </a:lnTo>
                  <a:lnTo>
                    <a:pt x="413054" y="43688"/>
                  </a:lnTo>
                  <a:lnTo>
                    <a:pt x="415099" y="52781"/>
                  </a:lnTo>
                  <a:lnTo>
                    <a:pt x="423062" y="90690"/>
                  </a:lnTo>
                  <a:lnTo>
                    <a:pt x="430771" y="131038"/>
                  </a:lnTo>
                  <a:lnTo>
                    <a:pt x="437451" y="170002"/>
                  </a:lnTo>
                  <a:lnTo>
                    <a:pt x="443217" y="208356"/>
                  </a:lnTo>
                  <a:lnTo>
                    <a:pt x="451713" y="282422"/>
                  </a:lnTo>
                  <a:lnTo>
                    <a:pt x="455561" y="349986"/>
                  </a:lnTo>
                  <a:lnTo>
                    <a:pt x="455561" y="175094"/>
                  </a:lnTo>
                  <a:lnTo>
                    <a:pt x="447662" y="127977"/>
                  </a:lnTo>
                  <a:lnTo>
                    <a:pt x="439166" y="83731"/>
                  </a:lnTo>
                  <a:lnTo>
                    <a:pt x="430377" y="42443"/>
                  </a:lnTo>
                  <a:lnTo>
                    <a:pt x="420497" y="914"/>
                  </a:lnTo>
                  <a:lnTo>
                    <a:pt x="412369" y="241"/>
                  </a:lnTo>
                  <a:lnTo>
                    <a:pt x="412369" y="40589"/>
                  </a:lnTo>
                  <a:lnTo>
                    <a:pt x="411429" y="39446"/>
                  </a:lnTo>
                  <a:lnTo>
                    <a:pt x="411873" y="38366"/>
                  </a:lnTo>
                  <a:lnTo>
                    <a:pt x="412369" y="40589"/>
                  </a:lnTo>
                  <a:lnTo>
                    <a:pt x="412369" y="241"/>
                  </a:lnTo>
                  <a:lnTo>
                    <a:pt x="392341" y="40716"/>
                  </a:lnTo>
                  <a:lnTo>
                    <a:pt x="390245" y="45897"/>
                  </a:lnTo>
                  <a:lnTo>
                    <a:pt x="386156" y="49453"/>
                  </a:lnTo>
                  <a:lnTo>
                    <a:pt x="376288" y="58204"/>
                  </a:lnTo>
                  <a:lnTo>
                    <a:pt x="376288" y="81191"/>
                  </a:lnTo>
                  <a:lnTo>
                    <a:pt x="366572" y="106781"/>
                  </a:lnTo>
                  <a:lnTo>
                    <a:pt x="346290" y="163576"/>
                  </a:lnTo>
                  <a:lnTo>
                    <a:pt x="327177" y="222758"/>
                  </a:lnTo>
                  <a:lnTo>
                    <a:pt x="320154" y="246748"/>
                  </a:lnTo>
                  <a:lnTo>
                    <a:pt x="309816" y="271348"/>
                  </a:lnTo>
                  <a:lnTo>
                    <a:pt x="289318" y="317271"/>
                  </a:lnTo>
                  <a:lnTo>
                    <a:pt x="259207" y="379387"/>
                  </a:lnTo>
                  <a:lnTo>
                    <a:pt x="229425" y="434352"/>
                  </a:lnTo>
                  <a:lnTo>
                    <a:pt x="199974" y="481863"/>
                  </a:lnTo>
                  <a:lnTo>
                    <a:pt x="171018" y="521347"/>
                  </a:lnTo>
                  <a:lnTo>
                    <a:pt x="142671" y="552297"/>
                  </a:lnTo>
                  <a:lnTo>
                    <a:pt x="95846" y="583996"/>
                  </a:lnTo>
                  <a:lnTo>
                    <a:pt x="77457" y="588416"/>
                  </a:lnTo>
                  <a:lnTo>
                    <a:pt x="59778" y="587425"/>
                  </a:lnTo>
                  <a:lnTo>
                    <a:pt x="42748" y="580948"/>
                  </a:lnTo>
                  <a:lnTo>
                    <a:pt x="25031" y="565823"/>
                  </a:lnTo>
                  <a:lnTo>
                    <a:pt x="16573" y="545096"/>
                  </a:lnTo>
                  <a:lnTo>
                    <a:pt x="17221" y="518668"/>
                  </a:lnTo>
                  <a:lnTo>
                    <a:pt x="42176" y="454075"/>
                  </a:lnTo>
                  <a:lnTo>
                    <a:pt x="63741" y="418312"/>
                  </a:lnTo>
                  <a:lnTo>
                    <a:pt x="91249" y="379310"/>
                  </a:lnTo>
                  <a:lnTo>
                    <a:pt x="124269" y="337489"/>
                  </a:lnTo>
                  <a:lnTo>
                    <a:pt x="149491" y="307797"/>
                  </a:lnTo>
                  <a:lnTo>
                    <a:pt x="190334" y="262534"/>
                  </a:lnTo>
                  <a:lnTo>
                    <a:pt x="245338" y="205422"/>
                  </a:lnTo>
                  <a:lnTo>
                    <a:pt x="279273" y="171831"/>
                  </a:lnTo>
                  <a:lnTo>
                    <a:pt x="313791" y="138722"/>
                  </a:lnTo>
                  <a:lnTo>
                    <a:pt x="348615" y="106299"/>
                  </a:lnTo>
                  <a:lnTo>
                    <a:pt x="376288" y="81191"/>
                  </a:lnTo>
                  <a:lnTo>
                    <a:pt x="376288" y="58204"/>
                  </a:lnTo>
                  <a:lnTo>
                    <a:pt x="345833" y="85585"/>
                  </a:lnTo>
                  <a:lnTo>
                    <a:pt x="293954" y="133896"/>
                  </a:lnTo>
                  <a:lnTo>
                    <a:pt x="261988" y="164731"/>
                  </a:lnTo>
                  <a:lnTo>
                    <a:pt x="230555" y="195961"/>
                  </a:lnTo>
                  <a:lnTo>
                    <a:pt x="199885" y="227444"/>
                  </a:lnTo>
                  <a:lnTo>
                    <a:pt x="156616" y="273926"/>
                  </a:lnTo>
                  <a:lnTo>
                    <a:pt x="117563" y="318719"/>
                  </a:lnTo>
                  <a:lnTo>
                    <a:pt x="81368" y="363918"/>
                  </a:lnTo>
                  <a:lnTo>
                    <a:pt x="51308" y="406006"/>
                  </a:lnTo>
                  <a:lnTo>
                    <a:pt x="27698" y="444792"/>
                  </a:lnTo>
                  <a:lnTo>
                    <a:pt x="10858" y="480098"/>
                  </a:lnTo>
                  <a:lnTo>
                    <a:pt x="0" y="517944"/>
                  </a:lnTo>
                  <a:lnTo>
                    <a:pt x="0" y="550214"/>
                  </a:lnTo>
                  <a:lnTo>
                    <a:pt x="11328" y="576389"/>
                  </a:lnTo>
                  <a:lnTo>
                    <a:pt x="34455" y="595972"/>
                  </a:lnTo>
                  <a:lnTo>
                    <a:pt x="56032" y="604189"/>
                  </a:lnTo>
                  <a:lnTo>
                    <a:pt x="78270" y="605586"/>
                  </a:lnTo>
                  <a:lnTo>
                    <a:pt x="101053" y="600354"/>
                  </a:lnTo>
                  <a:lnTo>
                    <a:pt x="124244" y="588708"/>
                  </a:lnTo>
                  <a:lnTo>
                    <a:pt x="124599" y="588416"/>
                  </a:lnTo>
                  <a:lnTo>
                    <a:pt x="152857" y="566267"/>
                  </a:lnTo>
                  <a:lnTo>
                    <a:pt x="181851" y="535216"/>
                  </a:lnTo>
                  <a:lnTo>
                    <a:pt x="211175" y="495985"/>
                  </a:lnTo>
                  <a:lnTo>
                    <a:pt x="240779" y="449021"/>
                  </a:lnTo>
                  <a:lnTo>
                    <a:pt x="270611" y="394754"/>
                  </a:lnTo>
                  <a:lnTo>
                    <a:pt x="297535" y="339928"/>
                  </a:lnTo>
                  <a:lnTo>
                    <a:pt x="290220" y="383019"/>
                  </a:lnTo>
                  <a:lnTo>
                    <a:pt x="286321" y="427202"/>
                  </a:lnTo>
                  <a:lnTo>
                    <a:pt x="287134" y="465569"/>
                  </a:lnTo>
                  <a:lnTo>
                    <a:pt x="294982" y="504698"/>
                  </a:lnTo>
                  <a:lnTo>
                    <a:pt x="310692" y="534073"/>
                  </a:lnTo>
                  <a:lnTo>
                    <a:pt x="334454" y="553021"/>
                  </a:lnTo>
                  <a:lnTo>
                    <a:pt x="366471" y="560844"/>
                  </a:lnTo>
                  <a:lnTo>
                    <a:pt x="399884" y="556539"/>
                  </a:lnTo>
                  <a:lnTo>
                    <a:pt x="447421" y="511822"/>
                  </a:lnTo>
                  <a:lnTo>
                    <a:pt x="461784" y="472821"/>
                  </a:lnTo>
                  <a:lnTo>
                    <a:pt x="469023" y="433692"/>
                  </a:lnTo>
                  <a:lnTo>
                    <a:pt x="472478" y="388404"/>
                  </a:lnTo>
                  <a:close/>
                </a:path>
              </a:pathLst>
            </a:custGeom>
            <a:solidFill>
              <a:srgbClr val="20201C"/>
            </a:solidFill>
          </p:spPr>
          <p:txBody>
            <a:bodyPr wrap="square" lIns="0" tIns="0" rIns="0" bIns="0" rtlCol="0"/>
            <a:lstStyle/>
            <a:p>
              <a:endParaRPr dirty="0"/>
            </a:p>
          </p:txBody>
        </p:sp>
        <p:sp>
          <p:nvSpPr>
            <p:cNvPr id="11" name="object 20">
              <a:extLst>
                <a:ext uri="{FF2B5EF4-FFF2-40B4-BE49-F238E27FC236}">
                  <a16:creationId xmlns:a16="http://schemas.microsoft.com/office/drawing/2014/main" id="{E131253D-6B5C-C680-7493-DCB4CE9B9AF4}"/>
                </a:ext>
              </a:extLst>
            </p:cNvPr>
            <p:cNvSpPr/>
            <p:nvPr/>
          </p:nvSpPr>
          <p:spPr>
            <a:xfrm>
              <a:off x="9927003" y="4991707"/>
              <a:ext cx="2725420" cy="4573270"/>
            </a:xfrm>
            <a:custGeom>
              <a:avLst/>
              <a:gdLst/>
              <a:ahLst/>
              <a:cxnLst/>
              <a:rect l="l" t="t" r="r" b="b"/>
              <a:pathLst>
                <a:path w="2725420" h="4573270">
                  <a:moveTo>
                    <a:pt x="2584930" y="0"/>
                  </a:moveTo>
                  <a:lnTo>
                    <a:pt x="698139" y="0"/>
                  </a:lnTo>
                  <a:lnTo>
                    <a:pt x="527579" y="491074"/>
                  </a:lnTo>
                  <a:lnTo>
                    <a:pt x="266456" y="1235292"/>
                  </a:lnTo>
                  <a:lnTo>
                    <a:pt x="90922" y="1730900"/>
                  </a:lnTo>
                  <a:lnTo>
                    <a:pt x="46892" y="1854760"/>
                  </a:lnTo>
                  <a:lnTo>
                    <a:pt x="44149" y="1862540"/>
                  </a:lnTo>
                  <a:lnTo>
                    <a:pt x="32606" y="1901233"/>
                  </a:lnTo>
                  <a:lnTo>
                    <a:pt x="20430" y="1949741"/>
                  </a:lnTo>
                  <a:lnTo>
                    <a:pt x="11048" y="1999033"/>
                  </a:lnTo>
                  <a:lnTo>
                    <a:pt x="2281" y="2073923"/>
                  </a:lnTo>
                  <a:lnTo>
                    <a:pt x="0" y="2124181"/>
                  </a:lnTo>
                  <a:lnTo>
                    <a:pt x="602" y="2174509"/>
                  </a:lnTo>
                  <a:lnTo>
                    <a:pt x="4014" y="2224728"/>
                  </a:lnTo>
                  <a:lnTo>
                    <a:pt x="10180" y="2274658"/>
                  </a:lnTo>
                  <a:lnTo>
                    <a:pt x="19071" y="2324211"/>
                  </a:lnTo>
                  <a:lnTo>
                    <a:pt x="31016" y="2373197"/>
                  </a:lnTo>
                  <a:lnTo>
                    <a:pt x="45552" y="2421507"/>
                  </a:lnTo>
                  <a:lnTo>
                    <a:pt x="62729" y="2468954"/>
                  </a:lnTo>
                  <a:lnTo>
                    <a:pt x="82574" y="2515436"/>
                  </a:lnTo>
                  <a:lnTo>
                    <a:pt x="105078" y="2560755"/>
                  </a:lnTo>
                  <a:lnTo>
                    <a:pt x="130230" y="2604716"/>
                  </a:lnTo>
                  <a:lnTo>
                    <a:pt x="157790" y="2647378"/>
                  </a:lnTo>
                  <a:lnTo>
                    <a:pt x="187699" y="2688497"/>
                  </a:lnTo>
                  <a:lnTo>
                    <a:pt x="219918" y="2727848"/>
                  </a:lnTo>
                  <a:lnTo>
                    <a:pt x="254404" y="2765203"/>
                  </a:lnTo>
                  <a:lnTo>
                    <a:pt x="290906" y="2800543"/>
                  </a:lnTo>
                  <a:lnTo>
                    <a:pt x="324779" y="2830604"/>
                  </a:lnTo>
                  <a:lnTo>
                    <a:pt x="1373312" y="3770324"/>
                  </a:lnTo>
                  <a:lnTo>
                    <a:pt x="1361501" y="3972475"/>
                  </a:lnTo>
                  <a:lnTo>
                    <a:pt x="1344277" y="4264152"/>
                  </a:lnTo>
                  <a:lnTo>
                    <a:pt x="1326225" y="4555777"/>
                  </a:lnTo>
                  <a:lnTo>
                    <a:pt x="2725187" y="4572991"/>
                  </a:lnTo>
                  <a:lnTo>
                    <a:pt x="2714402" y="4280937"/>
                  </a:lnTo>
                  <a:lnTo>
                    <a:pt x="2704382" y="3988946"/>
                  </a:lnTo>
                  <a:lnTo>
                    <a:pt x="2684477" y="3404953"/>
                  </a:lnTo>
                  <a:lnTo>
                    <a:pt x="2647975" y="2236979"/>
                  </a:lnTo>
                  <a:lnTo>
                    <a:pt x="2647393" y="2216309"/>
                  </a:lnTo>
                  <a:lnTo>
                    <a:pt x="1182837" y="2216309"/>
                  </a:lnTo>
                  <a:lnTo>
                    <a:pt x="1185904" y="2204247"/>
                  </a:lnTo>
                  <a:lnTo>
                    <a:pt x="1196051" y="2165452"/>
                  </a:lnTo>
                  <a:lnTo>
                    <a:pt x="2645959" y="2165452"/>
                  </a:lnTo>
                  <a:lnTo>
                    <a:pt x="2645558" y="2151222"/>
                  </a:lnTo>
                  <a:lnTo>
                    <a:pt x="1464681" y="2151222"/>
                  </a:lnTo>
                  <a:lnTo>
                    <a:pt x="1242238" y="1987866"/>
                  </a:lnTo>
                  <a:lnTo>
                    <a:pt x="1351680" y="1568255"/>
                  </a:lnTo>
                  <a:lnTo>
                    <a:pt x="1531423" y="886758"/>
                  </a:lnTo>
                  <a:lnTo>
                    <a:pt x="2609922" y="886758"/>
                  </a:lnTo>
                  <a:lnTo>
                    <a:pt x="2584930" y="0"/>
                  </a:lnTo>
                  <a:close/>
                </a:path>
                <a:path w="2725420" h="4573270">
                  <a:moveTo>
                    <a:pt x="2645959" y="2165452"/>
                  </a:moveTo>
                  <a:lnTo>
                    <a:pt x="1196051" y="2165452"/>
                  </a:lnTo>
                  <a:lnTo>
                    <a:pt x="1193171" y="2180122"/>
                  </a:lnTo>
                  <a:lnTo>
                    <a:pt x="1192156" y="2185807"/>
                  </a:lnTo>
                  <a:lnTo>
                    <a:pt x="1190428" y="2191357"/>
                  </a:lnTo>
                  <a:lnTo>
                    <a:pt x="1188962" y="2196969"/>
                  </a:lnTo>
                  <a:lnTo>
                    <a:pt x="1187622" y="2202456"/>
                  </a:lnTo>
                  <a:lnTo>
                    <a:pt x="1185904" y="2207943"/>
                  </a:lnTo>
                  <a:lnTo>
                    <a:pt x="1183915" y="2213314"/>
                  </a:lnTo>
                  <a:lnTo>
                    <a:pt x="1182837" y="2216309"/>
                  </a:lnTo>
                  <a:lnTo>
                    <a:pt x="2647393" y="2216309"/>
                  </a:lnTo>
                  <a:lnTo>
                    <a:pt x="2645959" y="2165452"/>
                  </a:lnTo>
                  <a:close/>
                </a:path>
                <a:path w="2725420" h="4573270">
                  <a:moveTo>
                    <a:pt x="2609922" y="886758"/>
                  </a:moveTo>
                  <a:lnTo>
                    <a:pt x="1531423" y="886758"/>
                  </a:lnTo>
                  <a:lnTo>
                    <a:pt x="1464681" y="2151222"/>
                  </a:lnTo>
                  <a:lnTo>
                    <a:pt x="2645558" y="2151222"/>
                  </a:lnTo>
                  <a:lnTo>
                    <a:pt x="2609922" y="886758"/>
                  </a:lnTo>
                  <a:close/>
                </a:path>
              </a:pathLst>
            </a:custGeom>
            <a:solidFill>
              <a:srgbClr val="6F6F6E"/>
            </a:solidFill>
          </p:spPr>
          <p:txBody>
            <a:bodyPr wrap="square" lIns="0" tIns="0" rIns="0" bIns="0" rtlCol="0"/>
            <a:lstStyle/>
            <a:p>
              <a:endParaRPr dirty="0"/>
            </a:p>
          </p:txBody>
        </p:sp>
        <p:sp>
          <p:nvSpPr>
            <p:cNvPr id="12" name="object 21">
              <a:extLst>
                <a:ext uri="{FF2B5EF4-FFF2-40B4-BE49-F238E27FC236}">
                  <a16:creationId xmlns:a16="http://schemas.microsoft.com/office/drawing/2014/main" id="{F6FF6E0B-43CC-BB97-3C0D-9BEDA1C1ED95}"/>
                </a:ext>
              </a:extLst>
            </p:cNvPr>
            <p:cNvSpPr/>
            <p:nvPr/>
          </p:nvSpPr>
          <p:spPr>
            <a:xfrm>
              <a:off x="11253213" y="9335204"/>
              <a:ext cx="1398270" cy="441959"/>
            </a:xfrm>
            <a:custGeom>
              <a:avLst/>
              <a:gdLst/>
              <a:ahLst/>
              <a:cxnLst/>
              <a:rect l="l" t="t" r="r" b="b"/>
              <a:pathLst>
                <a:path w="1398270" h="441959">
                  <a:moveTo>
                    <a:pt x="700010" y="0"/>
                  </a:moveTo>
                  <a:lnTo>
                    <a:pt x="628717" y="1130"/>
                  </a:lnTo>
                  <a:lnTo>
                    <a:pt x="559420" y="4449"/>
                  </a:lnTo>
                  <a:lnTo>
                    <a:pt x="492477" y="9847"/>
                  </a:lnTo>
                  <a:lnTo>
                    <a:pt x="428249" y="17218"/>
                  </a:lnTo>
                  <a:lnTo>
                    <a:pt x="367094" y="26452"/>
                  </a:lnTo>
                  <a:lnTo>
                    <a:pt x="309372" y="37440"/>
                  </a:lnTo>
                  <a:lnTo>
                    <a:pt x="255442" y="50076"/>
                  </a:lnTo>
                  <a:lnTo>
                    <a:pt x="205663" y="64249"/>
                  </a:lnTo>
                  <a:lnTo>
                    <a:pt x="160395" y="79852"/>
                  </a:lnTo>
                  <a:lnTo>
                    <a:pt x="119997" y="96776"/>
                  </a:lnTo>
                  <a:lnTo>
                    <a:pt x="84828" y="114914"/>
                  </a:lnTo>
                  <a:lnTo>
                    <a:pt x="31616" y="154394"/>
                  </a:lnTo>
                  <a:lnTo>
                    <a:pt x="3632" y="197426"/>
                  </a:lnTo>
                  <a:lnTo>
                    <a:pt x="0" y="220003"/>
                  </a:lnTo>
                  <a:lnTo>
                    <a:pt x="3632" y="242600"/>
                  </a:lnTo>
                  <a:lnTo>
                    <a:pt x="31616" y="285777"/>
                  </a:lnTo>
                  <a:lnTo>
                    <a:pt x="84828" y="325508"/>
                  </a:lnTo>
                  <a:lnTo>
                    <a:pt x="119997" y="343797"/>
                  </a:lnTo>
                  <a:lnTo>
                    <a:pt x="160395" y="360883"/>
                  </a:lnTo>
                  <a:lnTo>
                    <a:pt x="205663" y="376653"/>
                  </a:lnTo>
                  <a:lnTo>
                    <a:pt x="255442" y="390993"/>
                  </a:lnTo>
                  <a:lnTo>
                    <a:pt x="309372" y="403790"/>
                  </a:lnTo>
                  <a:lnTo>
                    <a:pt x="367094" y="414930"/>
                  </a:lnTo>
                  <a:lnTo>
                    <a:pt x="428249" y="424299"/>
                  </a:lnTo>
                  <a:lnTo>
                    <a:pt x="492477" y="431784"/>
                  </a:lnTo>
                  <a:lnTo>
                    <a:pt x="559420" y="437272"/>
                  </a:lnTo>
                  <a:lnTo>
                    <a:pt x="628717" y="440647"/>
                  </a:lnTo>
                  <a:lnTo>
                    <a:pt x="700010" y="441798"/>
                  </a:lnTo>
                  <a:lnTo>
                    <a:pt x="771276" y="440657"/>
                  </a:lnTo>
                  <a:lnTo>
                    <a:pt x="840504" y="437309"/>
                  </a:lnTo>
                  <a:lnTo>
                    <a:pt x="907340" y="431866"/>
                  </a:lnTo>
                  <a:lnTo>
                    <a:pt x="971430" y="424437"/>
                  </a:lnTo>
                  <a:lnTo>
                    <a:pt x="1032422" y="415135"/>
                  </a:lnTo>
                  <a:lnTo>
                    <a:pt x="1089963" y="404070"/>
                  </a:lnTo>
                  <a:lnTo>
                    <a:pt x="1143700" y="391353"/>
                  </a:lnTo>
                  <a:lnTo>
                    <a:pt x="1193279" y="377095"/>
                  </a:lnTo>
                  <a:lnTo>
                    <a:pt x="1238347" y="361408"/>
                  </a:lnTo>
                  <a:lnTo>
                    <a:pt x="1278552" y="344403"/>
                  </a:lnTo>
                  <a:lnTo>
                    <a:pt x="1313540" y="326190"/>
                  </a:lnTo>
                  <a:lnTo>
                    <a:pt x="1366454" y="286587"/>
                  </a:lnTo>
                  <a:lnTo>
                    <a:pt x="1394264" y="243487"/>
                  </a:lnTo>
                  <a:lnTo>
                    <a:pt x="1397873" y="220904"/>
                  </a:lnTo>
                  <a:lnTo>
                    <a:pt x="1394264" y="198317"/>
                  </a:lnTo>
                  <a:lnTo>
                    <a:pt x="1366454" y="155212"/>
                  </a:lnTo>
                  <a:lnTo>
                    <a:pt x="1313540" y="115606"/>
                  </a:lnTo>
                  <a:lnTo>
                    <a:pt x="1278552" y="97392"/>
                  </a:lnTo>
                  <a:lnTo>
                    <a:pt x="1238347" y="80386"/>
                  </a:lnTo>
                  <a:lnTo>
                    <a:pt x="1193279" y="64699"/>
                  </a:lnTo>
                  <a:lnTo>
                    <a:pt x="1143700" y="50442"/>
                  </a:lnTo>
                  <a:lnTo>
                    <a:pt x="1089963" y="37725"/>
                  </a:lnTo>
                  <a:lnTo>
                    <a:pt x="1032422" y="26661"/>
                  </a:lnTo>
                  <a:lnTo>
                    <a:pt x="971430" y="17359"/>
                  </a:lnTo>
                  <a:lnTo>
                    <a:pt x="907340" y="9931"/>
                  </a:lnTo>
                  <a:lnTo>
                    <a:pt x="840504" y="4487"/>
                  </a:lnTo>
                  <a:lnTo>
                    <a:pt x="771276" y="1140"/>
                  </a:lnTo>
                  <a:lnTo>
                    <a:pt x="700010" y="0"/>
                  </a:lnTo>
                  <a:close/>
                </a:path>
              </a:pathLst>
            </a:custGeom>
            <a:solidFill>
              <a:srgbClr val="20201C"/>
            </a:solidFill>
          </p:spPr>
          <p:txBody>
            <a:bodyPr wrap="square" lIns="0" tIns="0" rIns="0" bIns="0" rtlCol="0"/>
            <a:lstStyle/>
            <a:p>
              <a:endParaRPr dirty="0"/>
            </a:p>
          </p:txBody>
        </p:sp>
        <p:sp>
          <p:nvSpPr>
            <p:cNvPr id="13" name="object 22">
              <a:extLst>
                <a:ext uri="{FF2B5EF4-FFF2-40B4-BE49-F238E27FC236}">
                  <a16:creationId xmlns:a16="http://schemas.microsoft.com/office/drawing/2014/main" id="{4961E54A-8477-BBCF-0700-4DC4E705515B}"/>
                </a:ext>
              </a:extLst>
            </p:cNvPr>
            <p:cNvSpPr/>
            <p:nvPr/>
          </p:nvSpPr>
          <p:spPr>
            <a:xfrm>
              <a:off x="10761815" y="9335207"/>
              <a:ext cx="1529715" cy="1116330"/>
            </a:xfrm>
            <a:custGeom>
              <a:avLst/>
              <a:gdLst/>
              <a:ahLst/>
              <a:cxnLst/>
              <a:rect l="l" t="t" r="r" b="b"/>
              <a:pathLst>
                <a:path w="1529715" h="1116329">
                  <a:moveTo>
                    <a:pt x="1191817" y="0"/>
                  </a:moveTo>
                  <a:lnTo>
                    <a:pt x="1139270" y="613"/>
                  </a:lnTo>
                  <a:lnTo>
                    <a:pt x="1087755" y="2425"/>
                  </a:lnTo>
                  <a:lnTo>
                    <a:pt x="1037413" y="5389"/>
                  </a:lnTo>
                  <a:lnTo>
                    <a:pt x="988387" y="9462"/>
                  </a:lnTo>
                  <a:lnTo>
                    <a:pt x="940819" y="14598"/>
                  </a:lnTo>
                  <a:lnTo>
                    <a:pt x="894852" y="20753"/>
                  </a:lnTo>
                  <a:lnTo>
                    <a:pt x="883537" y="64215"/>
                  </a:lnTo>
                  <a:lnTo>
                    <a:pt x="870408" y="109233"/>
                  </a:lnTo>
                  <a:lnTo>
                    <a:pt x="855335" y="155426"/>
                  </a:lnTo>
                  <a:lnTo>
                    <a:pt x="838185" y="202411"/>
                  </a:lnTo>
                  <a:lnTo>
                    <a:pt x="818827" y="249806"/>
                  </a:lnTo>
                  <a:lnTo>
                    <a:pt x="797129" y="297228"/>
                  </a:lnTo>
                  <a:lnTo>
                    <a:pt x="772959" y="344296"/>
                  </a:lnTo>
                  <a:lnTo>
                    <a:pt x="746186" y="390626"/>
                  </a:lnTo>
                  <a:lnTo>
                    <a:pt x="718811" y="432776"/>
                  </a:lnTo>
                  <a:lnTo>
                    <a:pt x="688965" y="473649"/>
                  </a:lnTo>
                  <a:lnTo>
                    <a:pt x="656540" y="512937"/>
                  </a:lnTo>
                  <a:lnTo>
                    <a:pt x="621429" y="550329"/>
                  </a:lnTo>
                  <a:lnTo>
                    <a:pt x="583523" y="585519"/>
                  </a:lnTo>
                  <a:lnTo>
                    <a:pt x="542714" y="618196"/>
                  </a:lnTo>
                  <a:lnTo>
                    <a:pt x="498895" y="648053"/>
                  </a:lnTo>
                  <a:lnTo>
                    <a:pt x="477837" y="661325"/>
                  </a:lnTo>
                  <a:lnTo>
                    <a:pt x="457372" y="674500"/>
                  </a:lnTo>
                  <a:lnTo>
                    <a:pt x="418165" y="700554"/>
                  </a:lnTo>
                  <a:lnTo>
                    <a:pt x="202542" y="866967"/>
                  </a:lnTo>
                  <a:lnTo>
                    <a:pt x="75496" y="998400"/>
                  </a:lnTo>
                  <a:lnTo>
                    <a:pt x="15243" y="1084702"/>
                  </a:lnTo>
                  <a:lnTo>
                    <a:pt x="0" y="1115725"/>
                  </a:lnTo>
                  <a:lnTo>
                    <a:pt x="1529105" y="1115725"/>
                  </a:lnTo>
                  <a:lnTo>
                    <a:pt x="1529105" y="27527"/>
                  </a:lnTo>
                  <a:lnTo>
                    <a:pt x="1485340" y="20467"/>
                  </a:lnTo>
                  <a:lnTo>
                    <a:pt x="1439874" y="14382"/>
                  </a:lnTo>
                  <a:lnTo>
                    <a:pt x="1392844" y="9312"/>
                  </a:lnTo>
                  <a:lnTo>
                    <a:pt x="1344387" y="5299"/>
                  </a:lnTo>
                  <a:lnTo>
                    <a:pt x="1294638" y="2382"/>
                  </a:lnTo>
                  <a:lnTo>
                    <a:pt x="1243736" y="602"/>
                  </a:lnTo>
                  <a:lnTo>
                    <a:pt x="1191817" y="0"/>
                  </a:lnTo>
                  <a:close/>
                </a:path>
              </a:pathLst>
            </a:custGeom>
            <a:solidFill>
              <a:srgbClr val="3C3C3B"/>
            </a:solidFill>
          </p:spPr>
          <p:txBody>
            <a:bodyPr wrap="square" lIns="0" tIns="0" rIns="0" bIns="0" rtlCol="0"/>
            <a:lstStyle/>
            <a:p>
              <a:endParaRPr dirty="0"/>
            </a:p>
          </p:txBody>
        </p:sp>
        <p:sp>
          <p:nvSpPr>
            <p:cNvPr id="14" name="object 23">
              <a:extLst>
                <a:ext uri="{FF2B5EF4-FFF2-40B4-BE49-F238E27FC236}">
                  <a16:creationId xmlns:a16="http://schemas.microsoft.com/office/drawing/2014/main" id="{9DE3021E-A0CA-51CB-4227-2944E8A5B681}"/>
                </a:ext>
              </a:extLst>
            </p:cNvPr>
            <p:cNvSpPr/>
            <p:nvPr/>
          </p:nvSpPr>
          <p:spPr>
            <a:xfrm>
              <a:off x="10761815" y="10035762"/>
              <a:ext cx="1529715" cy="415290"/>
            </a:xfrm>
            <a:custGeom>
              <a:avLst/>
              <a:gdLst/>
              <a:ahLst/>
              <a:cxnLst/>
              <a:rect l="l" t="t" r="r" b="b"/>
              <a:pathLst>
                <a:path w="1529715" h="415290">
                  <a:moveTo>
                    <a:pt x="418165" y="0"/>
                  </a:moveTo>
                  <a:lnTo>
                    <a:pt x="202542" y="166413"/>
                  </a:lnTo>
                  <a:lnTo>
                    <a:pt x="75496" y="297845"/>
                  </a:lnTo>
                  <a:lnTo>
                    <a:pt x="15243" y="384147"/>
                  </a:lnTo>
                  <a:lnTo>
                    <a:pt x="0" y="415170"/>
                  </a:lnTo>
                  <a:lnTo>
                    <a:pt x="1529105" y="415170"/>
                  </a:lnTo>
                  <a:lnTo>
                    <a:pt x="1529105" y="86719"/>
                  </a:lnTo>
                  <a:lnTo>
                    <a:pt x="1501553" y="91093"/>
                  </a:lnTo>
                  <a:lnTo>
                    <a:pt x="1462583" y="99646"/>
                  </a:lnTo>
                  <a:lnTo>
                    <a:pt x="1417276" y="113468"/>
                  </a:lnTo>
                  <a:lnTo>
                    <a:pt x="1370716" y="133650"/>
                  </a:lnTo>
                  <a:lnTo>
                    <a:pt x="1327983" y="161282"/>
                  </a:lnTo>
                  <a:lnTo>
                    <a:pt x="1294159" y="197455"/>
                  </a:lnTo>
                  <a:lnTo>
                    <a:pt x="1274327" y="243259"/>
                  </a:lnTo>
                  <a:lnTo>
                    <a:pt x="698067" y="243652"/>
                  </a:lnTo>
                  <a:lnTo>
                    <a:pt x="604976" y="243554"/>
                  </a:lnTo>
                  <a:lnTo>
                    <a:pt x="551564" y="243259"/>
                  </a:lnTo>
                  <a:lnTo>
                    <a:pt x="500006" y="237508"/>
                  </a:lnTo>
                  <a:lnTo>
                    <a:pt x="458009" y="220485"/>
                  </a:lnTo>
                  <a:lnTo>
                    <a:pt x="425903" y="191219"/>
                  </a:lnTo>
                  <a:lnTo>
                    <a:pt x="404019" y="148738"/>
                  </a:lnTo>
                  <a:lnTo>
                    <a:pt x="398465" y="113977"/>
                  </a:lnTo>
                  <a:lnTo>
                    <a:pt x="400934" y="74722"/>
                  </a:lnTo>
                  <a:lnTo>
                    <a:pt x="408482" y="35291"/>
                  </a:lnTo>
                  <a:lnTo>
                    <a:pt x="418165" y="0"/>
                  </a:lnTo>
                  <a:close/>
                </a:path>
              </a:pathLst>
            </a:custGeom>
            <a:solidFill>
              <a:srgbClr val="EDE7D5"/>
            </a:solidFill>
          </p:spPr>
          <p:txBody>
            <a:bodyPr wrap="square" lIns="0" tIns="0" rIns="0" bIns="0" rtlCol="0"/>
            <a:lstStyle/>
            <a:p>
              <a:endParaRPr dirty="0"/>
            </a:p>
          </p:txBody>
        </p:sp>
        <p:sp>
          <p:nvSpPr>
            <p:cNvPr id="15" name="object 24">
              <a:extLst>
                <a:ext uri="{FF2B5EF4-FFF2-40B4-BE49-F238E27FC236}">
                  <a16:creationId xmlns:a16="http://schemas.microsoft.com/office/drawing/2014/main" id="{C10E2955-5D85-D3EE-78E0-42253AB4DF70}"/>
                </a:ext>
              </a:extLst>
            </p:cNvPr>
            <p:cNvSpPr/>
            <p:nvPr/>
          </p:nvSpPr>
          <p:spPr>
            <a:xfrm>
              <a:off x="10819633" y="10347510"/>
              <a:ext cx="1469390" cy="17145"/>
            </a:xfrm>
            <a:custGeom>
              <a:avLst/>
              <a:gdLst/>
              <a:ahLst/>
              <a:cxnLst/>
              <a:rect l="l" t="t" r="r" b="b"/>
              <a:pathLst>
                <a:path w="1469390" h="17145">
                  <a:moveTo>
                    <a:pt x="1460814" y="0"/>
                  </a:moveTo>
                  <a:lnTo>
                    <a:pt x="8586" y="0"/>
                  </a:lnTo>
                  <a:lnTo>
                    <a:pt x="3842" y="0"/>
                  </a:lnTo>
                  <a:lnTo>
                    <a:pt x="0" y="3842"/>
                  </a:lnTo>
                  <a:lnTo>
                    <a:pt x="0" y="13036"/>
                  </a:lnTo>
                  <a:lnTo>
                    <a:pt x="3403" y="16711"/>
                  </a:lnTo>
                  <a:lnTo>
                    <a:pt x="8586" y="17151"/>
                  </a:lnTo>
                  <a:lnTo>
                    <a:pt x="1465546" y="17151"/>
                  </a:lnTo>
                  <a:lnTo>
                    <a:pt x="1469389" y="13318"/>
                  </a:lnTo>
                  <a:lnTo>
                    <a:pt x="1469389" y="4125"/>
                  </a:lnTo>
                  <a:lnTo>
                    <a:pt x="1465986" y="460"/>
                  </a:lnTo>
                  <a:lnTo>
                    <a:pt x="1460814" y="0"/>
                  </a:lnTo>
                  <a:close/>
                </a:path>
              </a:pathLst>
            </a:custGeom>
            <a:solidFill>
              <a:srgbClr val="20201C"/>
            </a:solidFill>
          </p:spPr>
          <p:txBody>
            <a:bodyPr wrap="square" lIns="0" tIns="0" rIns="0" bIns="0" rtlCol="0"/>
            <a:lstStyle/>
            <a:p>
              <a:endParaRPr dirty="0"/>
            </a:p>
          </p:txBody>
        </p:sp>
        <p:pic>
          <p:nvPicPr>
            <p:cNvPr id="16" name="object 25">
              <a:extLst>
                <a:ext uri="{FF2B5EF4-FFF2-40B4-BE49-F238E27FC236}">
                  <a16:creationId xmlns:a16="http://schemas.microsoft.com/office/drawing/2014/main" id="{57FE3B45-EF91-54BA-2C18-D9922C4B5775}"/>
                </a:ext>
              </a:extLst>
            </p:cNvPr>
            <p:cNvPicPr/>
            <p:nvPr/>
          </p:nvPicPr>
          <p:blipFill>
            <a:blip r:embed="rId4" cstate="email">
              <a:extLst>
                <a:ext uri="{28A0092B-C50C-407E-A947-70E740481C1C}">
                  <a14:useLocalDpi xmlns:a14="http://schemas.microsoft.com/office/drawing/2010/main"/>
                </a:ext>
              </a:extLst>
            </a:blip>
            <a:stretch>
              <a:fillRect/>
            </a:stretch>
          </p:blipFill>
          <p:spPr>
            <a:xfrm>
              <a:off x="11946545" y="9539796"/>
              <a:ext cx="206108" cy="206108"/>
            </a:xfrm>
            <a:prstGeom prst="rect">
              <a:avLst/>
            </a:prstGeom>
          </p:spPr>
        </p:pic>
        <p:pic>
          <p:nvPicPr>
            <p:cNvPr id="17" name="object 26">
              <a:extLst>
                <a:ext uri="{FF2B5EF4-FFF2-40B4-BE49-F238E27FC236}">
                  <a16:creationId xmlns:a16="http://schemas.microsoft.com/office/drawing/2014/main" id="{02543B3D-0106-2026-4CD1-85F53914D3A8}"/>
                </a:ext>
              </a:extLst>
            </p:cNvPr>
            <p:cNvPicPr/>
            <p:nvPr/>
          </p:nvPicPr>
          <p:blipFill>
            <a:blip r:embed="rId5" cstate="screen">
              <a:extLst>
                <a:ext uri="{28A0092B-C50C-407E-A947-70E740481C1C}">
                  <a14:useLocalDpi xmlns:a14="http://schemas.microsoft.com/office/drawing/2010/main"/>
                </a:ext>
              </a:extLst>
            </a:blip>
            <a:stretch>
              <a:fillRect/>
            </a:stretch>
          </p:blipFill>
          <p:spPr>
            <a:xfrm>
              <a:off x="11487960" y="9721311"/>
              <a:ext cx="160047" cy="67914"/>
            </a:xfrm>
            <a:prstGeom prst="rect">
              <a:avLst/>
            </a:prstGeom>
          </p:spPr>
        </p:pic>
        <p:pic>
          <p:nvPicPr>
            <p:cNvPr id="18" name="object 27">
              <a:extLst>
                <a:ext uri="{FF2B5EF4-FFF2-40B4-BE49-F238E27FC236}">
                  <a16:creationId xmlns:a16="http://schemas.microsoft.com/office/drawing/2014/main" id="{2BEBBC2A-9DDF-EB65-0C5A-E180CD0DA83A}"/>
                </a:ext>
              </a:extLst>
            </p:cNvPr>
            <p:cNvPicPr/>
            <p:nvPr/>
          </p:nvPicPr>
          <p:blipFill>
            <a:blip r:embed="rId6" cstate="email">
              <a:extLst>
                <a:ext uri="{28A0092B-C50C-407E-A947-70E740481C1C}">
                  <a14:useLocalDpi xmlns:a14="http://schemas.microsoft.com/office/drawing/2010/main"/>
                </a:ext>
              </a:extLst>
            </a:blip>
            <a:stretch>
              <a:fillRect/>
            </a:stretch>
          </p:blipFill>
          <p:spPr>
            <a:xfrm>
              <a:off x="11331805" y="9820198"/>
              <a:ext cx="267272" cy="177747"/>
            </a:xfrm>
            <a:prstGeom prst="rect">
              <a:avLst/>
            </a:prstGeom>
          </p:spPr>
        </p:pic>
        <p:sp>
          <p:nvSpPr>
            <p:cNvPr id="19" name="object 28">
              <a:extLst>
                <a:ext uri="{FF2B5EF4-FFF2-40B4-BE49-F238E27FC236}">
                  <a16:creationId xmlns:a16="http://schemas.microsoft.com/office/drawing/2014/main" id="{6BE5CDB4-CA2D-7CE9-6171-7C1BBFB9EC4D}"/>
                </a:ext>
              </a:extLst>
            </p:cNvPr>
            <p:cNvSpPr/>
            <p:nvPr/>
          </p:nvSpPr>
          <p:spPr>
            <a:xfrm>
              <a:off x="10541762" y="4981961"/>
              <a:ext cx="2105660" cy="4925060"/>
            </a:xfrm>
            <a:custGeom>
              <a:avLst/>
              <a:gdLst/>
              <a:ahLst/>
              <a:cxnLst/>
              <a:rect l="l" t="t" r="r" b="b"/>
              <a:pathLst>
                <a:path w="2105659" h="4925059">
                  <a:moveTo>
                    <a:pt x="418020" y="8636"/>
                  </a:moveTo>
                  <a:lnTo>
                    <a:pt x="415937" y="3632"/>
                  </a:lnTo>
                  <a:lnTo>
                    <a:pt x="411556" y="1816"/>
                  </a:lnTo>
                  <a:lnTo>
                    <a:pt x="407174" y="0"/>
                  </a:lnTo>
                  <a:lnTo>
                    <a:pt x="402158" y="2095"/>
                  </a:lnTo>
                  <a:lnTo>
                    <a:pt x="400354" y="6477"/>
                  </a:lnTo>
                  <a:lnTo>
                    <a:pt x="379069" y="50533"/>
                  </a:lnTo>
                  <a:lnTo>
                    <a:pt x="352526" y="91414"/>
                  </a:lnTo>
                  <a:lnTo>
                    <a:pt x="320497" y="128625"/>
                  </a:lnTo>
                  <a:lnTo>
                    <a:pt x="282714" y="161658"/>
                  </a:lnTo>
                  <a:lnTo>
                    <a:pt x="246519" y="185674"/>
                  </a:lnTo>
                  <a:lnTo>
                    <a:pt x="206654" y="205651"/>
                  </a:lnTo>
                  <a:lnTo>
                    <a:pt x="163004" y="221462"/>
                  </a:lnTo>
                  <a:lnTo>
                    <a:pt x="115506" y="232943"/>
                  </a:lnTo>
                  <a:lnTo>
                    <a:pt x="64058" y="239941"/>
                  </a:lnTo>
                  <a:lnTo>
                    <a:pt x="8585" y="242316"/>
                  </a:lnTo>
                  <a:lnTo>
                    <a:pt x="3835" y="242316"/>
                  </a:lnTo>
                  <a:lnTo>
                    <a:pt x="0" y="246151"/>
                  </a:lnTo>
                  <a:lnTo>
                    <a:pt x="0" y="255625"/>
                  </a:lnTo>
                  <a:lnTo>
                    <a:pt x="3835" y="259461"/>
                  </a:lnTo>
                  <a:lnTo>
                    <a:pt x="8585" y="259461"/>
                  </a:lnTo>
                  <a:lnTo>
                    <a:pt x="65874" y="256997"/>
                  </a:lnTo>
                  <a:lnTo>
                    <a:pt x="119126" y="249707"/>
                  </a:lnTo>
                  <a:lnTo>
                    <a:pt x="168389" y="237744"/>
                  </a:lnTo>
                  <a:lnTo>
                    <a:pt x="213766" y="221259"/>
                  </a:lnTo>
                  <a:lnTo>
                    <a:pt x="255282" y="200418"/>
                  </a:lnTo>
                  <a:lnTo>
                    <a:pt x="293039" y="175348"/>
                  </a:lnTo>
                  <a:lnTo>
                    <a:pt x="332651" y="140728"/>
                  </a:lnTo>
                  <a:lnTo>
                    <a:pt x="366217" y="101777"/>
                  </a:lnTo>
                  <a:lnTo>
                    <a:pt x="393979" y="59029"/>
                  </a:lnTo>
                  <a:lnTo>
                    <a:pt x="416217" y="13017"/>
                  </a:lnTo>
                  <a:lnTo>
                    <a:pt x="418020" y="8636"/>
                  </a:lnTo>
                  <a:close/>
                </a:path>
                <a:path w="2105659" h="4925059">
                  <a:moveTo>
                    <a:pt x="961542" y="4741951"/>
                  </a:moveTo>
                  <a:lnTo>
                    <a:pt x="960462" y="4737214"/>
                  </a:lnTo>
                  <a:lnTo>
                    <a:pt x="959129" y="4731321"/>
                  </a:lnTo>
                  <a:lnTo>
                    <a:pt x="942848" y="4729607"/>
                  </a:lnTo>
                  <a:lnTo>
                    <a:pt x="916762" y="4727384"/>
                  </a:lnTo>
                  <a:lnTo>
                    <a:pt x="916762" y="4748860"/>
                  </a:lnTo>
                  <a:lnTo>
                    <a:pt x="915060" y="4749851"/>
                  </a:lnTo>
                  <a:lnTo>
                    <a:pt x="871207" y="4774641"/>
                  </a:lnTo>
                  <a:lnTo>
                    <a:pt x="813854" y="4805070"/>
                  </a:lnTo>
                  <a:lnTo>
                    <a:pt x="757555" y="4832629"/>
                  </a:lnTo>
                  <a:lnTo>
                    <a:pt x="705281" y="4855845"/>
                  </a:lnTo>
                  <a:lnTo>
                    <a:pt x="612851" y="4889551"/>
                  </a:lnTo>
                  <a:lnTo>
                    <a:pt x="554951" y="4903495"/>
                  </a:lnTo>
                  <a:lnTo>
                    <a:pt x="506933" y="4907496"/>
                  </a:lnTo>
                  <a:lnTo>
                    <a:pt x="469392" y="4901133"/>
                  </a:lnTo>
                  <a:lnTo>
                    <a:pt x="442937" y="4884001"/>
                  </a:lnTo>
                  <a:lnTo>
                    <a:pt x="428142" y="4855705"/>
                  </a:lnTo>
                  <a:lnTo>
                    <a:pt x="426567" y="4828438"/>
                  </a:lnTo>
                  <a:lnTo>
                    <a:pt x="436753" y="4804981"/>
                  </a:lnTo>
                  <a:lnTo>
                    <a:pt x="491756" y="4768608"/>
                  </a:lnTo>
                  <a:lnTo>
                    <a:pt x="529590" y="4756950"/>
                  </a:lnTo>
                  <a:lnTo>
                    <a:pt x="574573" y="4748098"/>
                  </a:lnTo>
                  <a:lnTo>
                    <a:pt x="626198" y="4741913"/>
                  </a:lnTo>
                  <a:lnTo>
                    <a:pt x="683958" y="4738306"/>
                  </a:lnTo>
                  <a:lnTo>
                    <a:pt x="697026" y="4738027"/>
                  </a:lnTo>
                  <a:lnTo>
                    <a:pt x="705739" y="4738865"/>
                  </a:lnTo>
                  <a:lnTo>
                    <a:pt x="760818" y="4743005"/>
                  </a:lnTo>
                  <a:lnTo>
                    <a:pt x="816368" y="4746091"/>
                  </a:lnTo>
                  <a:lnTo>
                    <a:pt x="847801" y="4747374"/>
                  </a:lnTo>
                  <a:lnTo>
                    <a:pt x="896429" y="4748682"/>
                  </a:lnTo>
                  <a:lnTo>
                    <a:pt x="916762" y="4748860"/>
                  </a:lnTo>
                  <a:lnTo>
                    <a:pt x="916762" y="4727384"/>
                  </a:lnTo>
                  <a:lnTo>
                    <a:pt x="909574" y="4726762"/>
                  </a:lnTo>
                  <a:lnTo>
                    <a:pt x="907618" y="4725555"/>
                  </a:lnTo>
                  <a:lnTo>
                    <a:pt x="885164" y="4712119"/>
                  </a:lnTo>
                  <a:lnTo>
                    <a:pt x="871855" y="4704359"/>
                  </a:lnTo>
                  <a:lnTo>
                    <a:pt x="871855" y="4724260"/>
                  </a:lnTo>
                  <a:lnTo>
                    <a:pt x="837044" y="4722241"/>
                  </a:lnTo>
                  <a:lnTo>
                    <a:pt x="785050" y="4720463"/>
                  </a:lnTo>
                  <a:lnTo>
                    <a:pt x="733602" y="4720056"/>
                  </a:lnTo>
                  <a:lnTo>
                    <a:pt x="697750" y="4720856"/>
                  </a:lnTo>
                  <a:lnTo>
                    <a:pt x="653453" y="4716564"/>
                  </a:lnTo>
                  <a:lnTo>
                    <a:pt x="601065" y="4710176"/>
                  </a:lnTo>
                  <a:lnTo>
                    <a:pt x="528497" y="4698682"/>
                  </a:lnTo>
                  <a:lnTo>
                    <a:pt x="464680" y="4685017"/>
                  </a:lnTo>
                  <a:lnTo>
                    <a:pt x="410146" y="4669206"/>
                  </a:lnTo>
                  <a:lnTo>
                    <a:pt x="365391" y="4651222"/>
                  </a:lnTo>
                  <a:lnTo>
                    <a:pt x="330923" y="4631055"/>
                  </a:lnTo>
                  <a:lnTo>
                    <a:pt x="294906" y="4584217"/>
                  </a:lnTo>
                  <a:lnTo>
                    <a:pt x="294360" y="4557522"/>
                  </a:lnTo>
                  <a:lnTo>
                    <a:pt x="294716" y="4555833"/>
                  </a:lnTo>
                  <a:lnTo>
                    <a:pt x="305308" y="4533697"/>
                  </a:lnTo>
                  <a:lnTo>
                    <a:pt x="325196" y="4519638"/>
                  </a:lnTo>
                  <a:lnTo>
                    <a:pt x="354406" y="4513465"/>
                  </a:lnTo>
                  <a:lnTo>
                    <a:pt x="392899" y="4515028"/>
                  </a:lnTo>
                  <a:lnTo>
                    <a:pt x="433336" y="4522482"/>
                  </a:lnTo>
                  <a:lnTo>
                    <a:pt x="479310" y="4535360"/>
                  </a:lnTo>
                  <a:lnTo>
                    <a:pt x="530491" y="4553407"/>
                  </a:lnTo>
                  <a:lnTo>
                    <a:pt x="586613" y="4576381"/>
                  </a:lnTo>
                  <a:lnTo>
                    <a:pt x="621512" y="4591977"/>
                  </a:lnTo>
                  <a:lnTo>
                    <a:pt x="673531" y="4616755"/>
                  </a:lnTo>
                  <a:lnTo>
                    <a:pt x="738174" y="4649698"/>
                  </a:lnTo>
                  <a:lnTo>
                    <a:pt x="775754" y="4669815"/>
                  </a:lnTo>
                  <a:lnTo>
                    <a:pt x="812787" y="4690275"/>
                  </a:lnTo>
                  <a:lnTo>
                    <a:pt x="849033" y="4710900"/>
                  </a:lnTo>
                  <a:lnTo>
                    <a:pt x="871855" y="4724260"/>
                  </a:lnTo>
                  <a:lnTo>
                    <a:pt x="871855" y="4704359"/>
                  </a:lnTo>
                  <a:lnTo>
                    <a:pt x="821182" y="4675302"/>
                  </a:lnTo>
                  <a:lnTo>
                    <a:pt x="783945" y="4654728"/>
                  </a:lnTo>
                  <a:lnTo>
                    <a:pt x="746150" y="4634509"/>
                  </a:lnTo>
                  <a:lnTo>
                    <a:pt x="707999" y="4614799"/>
                  </a:lnTo>
                  <a:lnTo>
                    <a:pt x="654634" y="4588535"/>
                  </a:lnTo>
                  <a:lnTo>
                    <a:pt x="603224" y="4564926"/>
                  </a:lnTo>
                  <a:lnTo>
                    <a:pt x="543115" y="4539881"/>
                  </a:lnTo>
                  <a:lnTo>
                    <a:pt x="488149" y="4520184"/>
                  </a:lnTo>
                  <a:lnTo>
                    <a:pt x="438670" y="4506112"/>
                  </a:lnTo>
                  <a:lnTo>
                    <a:pt x="395033" y="4497997"/>
                  </a:lnTo>
                  <a:lnTo>
                    <a:pt x="350050" y="4496663"/>
                  </a:lnTo>
                  <a:lnTo>
                    <a:pt x="314972" y="4505299"/>
                  </a:lnTo>
                  <a:lnTo>
                    <a:pt x="290550" y="4524324"/>
                  </a:lnTo>
                  <a:lnTo>
                    <a:pt x="277533" y="4554156"/>
                  </a:lnTo>
                  <a:lnTo>
                    <a:pt x="278231" y="4589069"/>
                  </a:lnTo>
                  <a:lnTo>
                    <a:pt x="325348" y="4647882"/>
                  </a:lnTo>
                  <a:lnTo>
                    <a:pt x="370090" y="4671961"/>
                  </a:lnTo>
                  <a:lnTo>
                    <a:pt x="413956" y="4688357"/>
                  </a:lnTo>
                  <a:lnTo>
                    <a:pt x="465074" y="4702708"/>
                  </a:lnTo>
                  <a:lnTo>
                    <a:pt x="522986" y="4715078"/>
                  </a:lnTo>
                  <a:lnTo>
                    <a:pt x="587222" y="4725581"/>
                  </a:lnTo>
                  <a:lnTo>
                    <a:pt x="601840" y="4727562"/>
                  </a:lnTo>
                  <a:lnTo>
                    <a:pt x="571322" y="4731232"/>
                  </a:lnTo>
                  <a:lnTo>
                    <a:pt x="524954" y="4740427"/>
                  </a:lnTo>
                  <a:lnTo>
                    <a:pt x="485597" y="4752594"/>
                  </a:lnTo>
                  <a:lnTo>
                    <a:pt x="447344" y="4772050"/>
                  </a:lnTo>
                  <a:lnTo>
                    <a:pt x="409486" y="4825708"/>
                  </a:lnTo>
                  <a:lnTo>
                    <a:pt x="411530" y="4859972"/>
                  </a:lnTo>
                  <a:lnTo>
                    <a:pt x="424726" y="4889093"/>
                  </a:lnTo>
                  <a:lnTo>
                    <a:pt x="446684" y="4909401"/>
                  </a:lnTo>
                  <a:lnTo>
                    <a:pt x="476859" y="4921123"/>
                  </a:lnTo>
                  <a:lnTo>
                    <a:pt x="514705" y="4924526"/>
                  </a:lnTo>
                  <a:lnTo>
                    <a:pt x="551141" y="4921326"/>
                  </a:lnTo>
                  <a:lnTo>
                    <a:pt x="592061" y="4913020"/>
                  </a:lnTo>
                  <a:lnTo>
                    <a:pt x="637197" y="4899850"/>
                  </a:lnTo>
                  <a:lnTo>
                    <a:pt x="686295" y="4882070"/>
                  </a:lnTo>
                  <a:lnTo>
                    <a:pt x="738073" y="4860366"/>
                  </a:lnTo>
                  <a:lnTo>
                    <a:pt x="791984" y="4835182"/>
                  </a:lnTo>
                  <a:lnTo>
                    <a:pt x="850861" y="4805146"/>
                  </a:lnTo>
                  <a:lnTo>
                    <a:pt x="907338" y="4774069"/>
                  </a:lnTo>
                  <a:lnTo>
                    <a:pt x="941920" y="4753927"/>
                  </a:lnTo>
                  <a:lnTo>
                    <a:pt x="954608" y="4746256"/>
                  </a:lnTo>
                  <a:lnTo>
                    <a:pt x="961542" y="4741951"/>
                  </a:lnTo>
                  <a:close/>
                </a:path>
                <a:path w="2105659" h="4925059">
                  <a:moveTo>
                    <a:pt x="990231" y="899312"/>
                  </a:moveTo>
                  <a:lnTo>
                    <a:pt x="986828" y="895654"/>
                  </a:lnTo>
                  <a:lnTo>
                    <a:pt x="981659" y="895197"/>
                  </a:lnTo>
                  <a:lnTo>
                    <a:pt x="860488" y="895197"/>
                  </a:lnTo>
                  <a:lnTo>
                    <a:pt x="857529" y="894245"/>
                  </a:lnTo>
                  <a:lnTo>
                    <a:pt x="855484" y="895197"/>
                  </a:lnTo>
                  <a:lnTo>
                    <a:pt x="794689" y="895197"/>
                  </a:lnTo>
                  <a:lnTo>
                    <a:pt x="789940" y="895197"/>
                  </a:lnTo>
                  <a:lnTo>
                    <a:pt x="786104" y="899033"/>
                  </a:lnTo>
                  <a:lnTo>
                    <a:pt x="786104" y="908240"/>
                  </a:lnTo>
                  <a:lnTo>
                    <a:pt x="789508" y="911898"/>
                  </a:lnTo>
                  <a:lnTo>
                    <a:pt x="794689" y="912342"/>
                  </a:lnTo>
                  <a:lnTo>
                    <a:pt x="847382" y="912342"/>
                  </a:lnTo>
                  <a:lnTo>
                    <a:pt x="487641" y="2035619"/>
                  </a:lnTo>
                  <a:lnTo>
                    <a:pt x="488518" y="2039010"/>
                  </a:lnTo>
                  <a:lnTo>
                    <a:pt x="491490" y="2041842"/>
                  </a:lnTo>
                  <a:lnTo>
                    <a:pt x="826312" y="2305951"/>
                  </a:lnTo>
                  <a:lnTo>
                    <a:pt x="831710" y="2305316"/>
                  </a:lnTo>
                  <a:lnTo>
                    <a:pt x="837399" y="2298115"/>
                  </a:lnTo>
                  <a:lnTo>
                    <a:pt x="837006" y="2293162"/>
                  </a:lnTo>
                  <a:lnTo>
                    <a:pt x="833221" y="2289543"/>
                  </a:lnTo>
                  <a:lnTo>
                    <a:pt x="506806" y="2032063"/>
                  </a:lnTo>
                  <a:lnTo>
                    <a:pt x="865403" y="912342"/>
                  </a:lnTo>
                  <a:lnTo>
                    <a:pt x="986383" y="912342"/>
                  </a:lnTo>
                  <a:lnTo>
                    <a:pt x="990231" y="908507"/>
                  </a:lnTo>
                  <a:lnTo>
                    <a:pt x="990231" y="899312"/>
                  </a:lnTo>
                  <a:close/>
                </a:path>
                <a:path w="2105659" h="4925059">
                  <a:moveTo>
                    <a:pt x="1024153" y="511022"/>
                  </a:moveTo>
                  <a:lnTo>
                    <a:pt x="1020318" y="507187"/>
                  </a:lnTo>
                  <a:lnTo>
                    <a:pt x="1015568" y="507187"/>
                  </a:lnTo>
                  <a:lnTo>
                    <a:pt x="971791" y="498182"/>
                  </a:lnTo>
                  <a:lnTo>
                    <a:pt x="936307" y="473748"/>
                  </a:lnTo>
                  <a:lnTo>
                    <a:pt x="912787" y="437680"/>
                  </a:lnTo>
                  <a:lnTo>
                    <a:pt x="904887" y="393801"/>
                  </a:lnTo>
                  <a:lnTo>
                    <a:pt x="919746" y="5346"/>
                  </a:lnTo>
                  <a:lnTo>
                    <a:pt x="916051" y="1358"/>
                  </a:lnTo>
                  <a:lnTo>
                    <a:pt x="911326" y="1181"/>
                  </a:lnTo>
                  <a:lnTo>
                    <a:pt x="906856" y="1003"/>
                  </a:lnTo>
                  <a:lnTo>
                    <a:pt x="903071" y="4267"/>
                  </a:lnTo>
                  <a:lnTo>
                    <a:pt x="902423" y="9423"/>
                  </a:lnTo>
                  <a:lnTo>
                    <a:pt x="887806" y="391045"/>
                  </a:lnTo>
                  <a:lnTo>
                    <a:pt x="892924" y="432803"/>
                  </a:lnTo>
                  <a:lnTo>
                    <a:pt x="910501" y="469353"/>
                  </a:lnTo>
                  <a:lnTo>
                    <a:pt x="938288" y="498348"/>
                  </a:lnTo>
                  <a:lnTo>
                    <a:pt x="974051" y="517461"/>
                  </a:lnTo>
                  <a:lnTo>
                    <a:pt x="1015568" y="524344"/>
                  </a:lnTo>
                  <a:lnTo>
                    <a:pt x="1020318" y="524344"/>
                  </a:lnTo>
                  <a:lnTo>
                    <a:pt x="1024153" y="520496"/>
                  </a:lnTo>
                  <a:lnTo>
                    <a:pt x="1024153" y="511022"/>
                  </a:lnTo>
                  <a:close/>
                </a:path>
                <a:path w="2105659" h="4925059">
                  <a:moveTo>
                    <a:pt x="2105545" y="4342790"/>
                  </a:moveTo>
                  <a:lnTo>
                    <a:pt x="2072601" y="4319460"/>
                  </a:lnTo>
                  <a:lnTo>
                    <a:pt x="2024392" y="4296283"/>
                  </a:lnTo>
                  <a:lnTo>
                    <a:pt x="1984883" y="4279735"/>
                  </a:lnTo>
                  <a:lnTo>
                    <a:pt x="1882813" y="254000"/>
                  </a:lnTo>
                  <a:lnTo>
                    <a:pt x="1904771" y="257009"/>
                  </a:lnTo>
                  <a:lnTo>
                    <a:pt x="1961730" y="259461"/>
                  </a:lnTo>
                  <a:lnTo>
                    <a:pt x="1966468" y="259461"/>
                  </a:lnTo>
                  <a:lnTo>
                    <a:pt x="1970303" y="255625"/>
                  </a:lnTo>
                  <a:lnTo>
                    <a:pt x="1970303" y="246164"/>
                  </a:lnTo>
                  <a:lnTo>
                    <a:pt x="1966468" y="242303"/>
                  </a:lnTo>
                  <a:lnTo>
                    <a:pt x="1961730" y="242303"/>
                  </a:lnTo>
                  <a:lnTo>
                    <a:pt x="1906600" y="239941"/>
                  </a:lnTo>
                  <a:lnTo>
                    <a:pt x="1855520" y="232968"/>
                  </a:lnTo>
                  <a:lnTo>
                    <a:pt x="1808403" y="221526"/>
                  </a:lnTo>
                  <a:lnTo>
                    <a:pt x="1765160" y="205778"/>
                  </a:lnTo>
                  <a:lnTo>
                    <a:pt x="1725726" y="185864"/>
                  </a:lnTo>
                  <a:lnTo>
                    <a:pt x="1689989" y="161925"/>
                  </a:lnTo>
                  <a:lnTo>
                    <a:pt x="1652676" y="128917"/>
                  </a:lnTo>
                  <a:lnTo>
                    <a:pt x="1621116" y="91681"/>
                  </a:lnTo>
                  <a:lnTo>
                    <a:pt x="1595069" y="50736"/>
                  </a:lnTo>
                  <a:lnTo>
                    <a:pt x="1574266" y="6565"/>
                  </a:lnTo>
                  <a:lnTo>
                    <a:pt x="1572501" y="2159"/>
                  </a:lnTo>
                  <a:lnTo>
                    <a:pt x="1567510" y="12"/>
                  </a:lnTo>
                  <a:lnTo>
                    <a:pt x="1558709" y="3543"/>
                  </a:lnTo>
                  <a:lnTo>
                    <a:pt x="1556575" y="8547"/>
                  </a:lnTo>
                  <a:lnTo>
                    <a:pt x="1558340" y="12928"/>
                  </a:lnTo>
                  <a:lnTo>
                    <a:pt x="1580095" y="59093"/>
                  </a:lnTo>
                  <a:lnTo>
                    <a:pt x="1607362" y="101942"/>
                  </a:lnTo>
                  <a:lnTo>
                    <a:pt x="1640433" y="140944"/>
                  </a:lnTo>
                  <a:lnTo>
                    <a:pt x="1679587" y="175577"/>
                  </a:lnTo>
                  <a:lnTo>
                    <a:pt x="1716900" y="200583"/>
                  </a:lnTo>
                  <a:lnTo>
                    <a:pt x="1757997" y="221373"/>
                  </a:lnTo>
                  <a:lnTo>
                    <a:pt x="1802968" y="237807"/>
                  </a:lnTo>
                  <a:lnTo>
                    <a:pt x="1851863" y="249745"/>
                  </a:lnTo>
                  <a:lnTo>
                    <a:pt x="1865591" y="251637"/>
                  </a:lnTo>
                  <a:lnTo>
                    <a:pt x="1967560" y="4272991"/>
                  </a:lnTo>
                  <a:lnTo>
                    <a:pt x="1920481" y="4255998"/>
                  </a:lnTo>
                  <a:lnTo>
                    <a:pt x="1874189" y="4241330"/>
                  </a:lnTo>
                  <a:lnTo>
                    <a:pt x="1826361" y="4227982"/>
                  </a:lnTo>
                  <a:lnTo>
                    <a:pt x="1777022" y="4216057"/>
                  </a:lnTo>
                  <a:lnTo>
                    <a:pt x="1726184" y="4205592"/>
                  </a:lnTo>
                  <a:lnTo>
                    <a:pt x="1673847" y="4196677"/>
                  </a:lnTo>
                  <a:lnTo>
                    <a:pt x="1620050" y="4189374"/>
                  </a:lnTo>
                  <a:lnTo>
                    <a:pt x="1564792" y="4183735"/>
                  </a:lnTo>
                  <a:lnTo>
                    <a:pt x="1508099" y="4179862"/>
                  </a:lnTo>
                  <a:lnTo>
                    <a:pt x="1449959" y="4177792"/>
                  </a:lnTo>
                  <a:lnTo>
                    <a:pt x="1404708" y="4177487"/>
                  </a:lnTo>
                  <a:lnTo>
                    <a:pt x="1359027" y="4178312"/>
                  </a:lnTo>
                  <a:lnTo>
                    <a:pt x="1312938" y="4180294"/>
                  </a:lnTo>
                  <a:lnTo>
                    <a:pt x="1266444" y="4183430"/>
                  </a:lnTo>
                  <a:lnTo>
                    <a:pt x="1219542" y="4187748"/>
                  </a:lnTo>
                  <a:lnTo>
                    <a:pt x="1172235" y="4193260"/>
                  </a:lnTo>
                  <a:lnTo>
                    <a:pt x="1124521" y="4199991"/>
                  </a:lnTo>
                  <a:lnTo>
                    <a:pt x="1076413" y="4207929"/>
                  </a:lnTo>
                  <a:lnTo>
                    <a:pt x="1027912" y="4217111"/>
                  </a:lnTo>
                  <a:lnTo>
                    <a:pt x="979017" y="4227550"/>
                  </a:lnTo>
                  <a:lnTo>
                    <a:pt x="929741" y="4239247"/>
                  </a:lnTo>
                  <a:lnTo>
                    <a:pt x="880071" y="4252239"/>
                  </a:lnTo>
                  <a:lnTo>
                    <a:pt x="830021" y="4266514"/>
                  </a:lnTo>
                  <a:lnTo>
                    <a:pt x="779589" y="4282110"/>
                  </a:lnTo>
                  <a:lnTo>
                    <a:pt x="724293" y="4300575"/>
                  </a:lnTo>
                  <a:lnTo>
                    <a:pt x="721918" y="4305452"/>
                  </a:lnTo>
                  <a:lnTo>
                    <a:pt x="725004" y="4314418"/>
                  </a:lnTo>
                  <a:lnTo>
                    <a:pt x="729894" y="4316793"/>
                  </a:lnTo>
                  <a:lnTo>
                    <a:pt x="788390" y="4297311"/>
                  </a:lnTo>
                  <a:lnTo>
                    <a:pt x="841971" y="4280878"/>
                  </a:lnTo>
                  <a:lnTo>
                    <a:pt x="895108" y="4265942"/>
                  </a:lnTo>
                  <a:lnTo>
                    <a:pt x="947801" y="4252480"/>
                  </a:lnTo>
                  <a:lnTo>
                    <a:pt x="1000048" y="4240466"/>
                  </a:lnTo>
                  <a:lnTo>
                    <a:pt x="1051852" y="4229900"/>
                  </a:lnTo>
                  <a:lnTo>
                    <a:pt x="1103198" y="4220756"/>
                  </a:lnTo>
                  <a:lnTo>
                    <a:pt x="1154087" y="4213009"/>
                  </a:lnTo>
                  <a:lnTo>
                    <a:pt x="1204506" y="4206633"/>
                  </a:lnTo>
                  <a:lnTo>
                    <a:pt x="1254480" y="4201642"/>
                  </a:lnTo>
                  <a:lnTo>
                    <a:pt x="1303972" y="4197985"/>
                  </a:lnTo>
                  <a:lnTo>
                    <a:pt x="1353007" y="4195673"/>
                  </a:lnTo>
                  <a:lnTo>
                    <a:pt x="1401559" y="4194657"/>
                  </a:lnTo>
                  <a:lnTo>
                    <a:pt x="1449641" y="4194937"/>
                  </a:lnTo>
                  <a:lnTo>
                    <a:pt x="1507172" y="4196994"/>
                  </a:lnTo>
                  <a:lnTo>
                    <a:pt x="1563281" y="4200829"/>
                  </a:lnTo>
                  <a:lnTo>
                    <a:pt x="1617941" y="4206392"/>
                  </a:lnTo>
                  <a:lnTo>
                    <a:pt x="1671167" y="4213618"/>
                  </a:lnTo>
                  <a:lnTo>
                    <a:pt x="1722920" y="4222445"/>
                  </a:lnTo>
                  <a:lnTo>
                    <a:pt x="1773199" y="4232783"/>
                  </a:lnTo>
                  <a:lnTo>
                    <a:pt x="1821980" y="4244581"/>
                  </a:lnTo>
                  <a:lnTo>
                    <a:pt x="1869249" y="4257764"/>
                  </a:lnTo>
                  <a:lnTo>
                    <a:pt x="1915007" y="4272254"/>
                  </a:lnTo>
                  <a:lnTo>
                    <a:pt x="1951596" y="4285183"/>
                  </a:lnTo>
                  <a:lnTo>
                    <a:pt x="1973795" y="4518876"/>
                  </a:lnTo>
                  <a:lnTo>
                    <a:pt x="1977732" y="4522609"/>
                  </a:lnTo>
                  <a:lnTo>
                    <a:pt x="1986927" y="4522394"/>
                  </a:lnTo>
                  <a:lnTo>
                    <a:pt x="1990496" y="4518888"/>
                  </a:lnTo>
                  <a:lnTo>
                    <a:pt x="1990826" y="4513694"/>
                  </a:lnTo>
                  <a:lnTo>
                    <a:pt x="1985352" y="4298315"/>
                  </a:lnTo>
                  <a:lnTo>
                    <a:pt x="1985721" y="4298442"/>
                  </a:lnTo>
                  <a:lnTo>
                    <a:pt x="2046503" y="4325518"/>
                  </a:lnTo>
                  <a:lnTo>
                    <a:pt x="2085454" y="4346054"/>
                  </a:lnTo>
                  <a:lnTo>
                    <a:pt x="2095195" y="4352010"/>
                  </a:lnTo>
                  <a:lnTo>
                    <a:pt x="2100491" y="4350791"/>
                  </a:lnTo>
                  <a:lnTo>
                    <a:pt x="2105545" y="4342790"/>
                  </a:lnTo>
                  <a:close/>
                </a:path>
              </a:pathLst>
            </a:custGeom>
            <a:solidFill>
              <a:srgbClr val="20201C"/>
            </a:solidFill>
          </p:spPr>
          <p:txBody>
            <a:bodyPr wrap="square" lIns="0" tIns="0" rIns="0" bIns="0" rtlCol="0"/>
            <a:lstStyle/>
            <a:p>
              <a:endParaRPr dirty="0"/>
            </a:p>
          </p:txBody>
        </p:sp>
        <p:sp>
          <p:nvSpPr>
            <p:cNvPr id="20" name="object 29">
              <a:extLst>
                <a:ext uri="{FF2B5EF4-FFF2-40B4-BE49-F238E27FC236}">
                  <a16:creationId xmlns:a16="http://schemas.microsoft.com/office/drawing/2014/main" id="{56246A80-E7FB-5A9D-1376-A6BE6907DDE6}"/>
                </a:ext>
              </a:extLst>
            </p:cNvPr>
            <p:cNvSpPr/>
            <p:nvPr/>
          </p:nvSpPr>
          <p:spPr>
            <a:xfrm>
              <a:off x="10438529" y="4810837"/>
              <a:ext cx="2297430" cy="242570"/>
            </a:xfrm>
            <a:custGeom>
              <a:avLst/>
              <a:gdLst/>
              <a:ahLst/>
              <a:cxnLst/>
              <a:rect l="l" t="t" r="r" b="b"/>
              <a:pathLst>
                <a:path w="2297429" h="242570">
                  <a:moveTo>
                    <a:pt x="2297155" y="0"/>
                  </a:moveTo>
                  <a:lnTo>
                    <a:pt x="0" y="0"/>
                  </a:lnTo>
                  <a:lnTo>
                    <a:pt x="0" y="242474"/>
                  </a:lnTo>
                  <a:lnTo>
                    <a:pt x="2297155" y="242474"/>
                  </a:lnTo>
                  <a:lnTo>
                    <a:pt x="2297155" y="0"/>
                  </a:lnTo>
                  <a:close/>
                </a:path>
              </a:pathLst>
            </a:custGeom>
            <a:solidFill>
              <a:srgbClr val="D33C37"/>
            </a:solidFill>
          </p:spPr>
          <p:txBody>
            <a:bodyPr wrap="square" lIns="0" tIns="0" rIns="0" bIns="0" rtlCol="0"/>
            <a:lstStyle/>
            <a:p>
              <a:endParaRPr dirty="0"/>
            </a:p>
          </p:txBody>
        </p:sp>
        <p:sp>
          <p:nvSpPr>
            <p:cNvPr id="21" name="object 30">
              <a:extLst>
                <a:ext uri="{FF2B5EF4-FFF2-40B4-BE49-F238E27FC236}">
                  <a16:creationId xmlns:a16="http://schemas.microsoft.com/office/drawing/2014/main" id="{2A912485-8A95-E828-D87D-BBF76E0BE238}"/>
                </a:ext>
              </a:extLst>
            </p:cNvPr>
            <p:cNvSpPr/>
            <p:nvPr/>
          </p:nvSpPr>
          <p:spPr>
            <a:xfrm>
              <a:off x="8301151" y="3120307"/>
              <a:ext cx="3876040" cy="2346960"/>
            </a:xfrm>
            <a:custGeom>
              <a:avLst/>
              <a:gdLst/>
              <a:ahLst/>
              <a:cxnLst/>
              <a:rect l="l" t="t" r="r" b="b"/>
              <a:pathLst>
                <a:path w="3876040" h="2346960">
                  <a:moveTo>
                    <a:pt x="1776768" y="1473200"/>
                  </a:moveTo>
                  <a:lnTo>
                    <a:pt x="1775117" y="1473200"/>
                  </a:lnTo>
                  <a:lnTo>
                    <a:pt x="1772983" y="1485519"/>
                  </a:lnTo>
                  <a:lnTo>
                    <a:pt x="1776272" y="1481137"/>
                  </a:lnTo>
                  <a:lnTo>
                    <a:pt x="1776768" y="1473200"/>
                  </a:lnTo>
                  <a:close/>
                </a:path>
                <a:path w="3876040" h="2346960">
                  <a:moveTo>
                    <a:pt x="3875557" y="482600"/>
                  </a:moveTo>
                  <a:lnTo>
                    <a:pt x="3870553" y="431800"/>
                  </a:lnTo>
                  <a:lnTo>
                    <a:pt x="3859250" y="393700"/>
                  </a:lnTo>
                  <a:lnTo>
                    <a:pt x="3842029" y="342900"/>
                  </a:lnTo>
                  <a:lnTo>
                    <a:pt x="3819233" y="304800"/>
                  </a:lnTo>
                  <a:lnTo>
                    <a:pt x="3791216" y="266700"/>
                  </a:lnTo>
                  <a:lnTo>
                    <a:pt x="3758349" y="241300"/>
                  </a:lnTo>
                  <a:lnTo>
                    <a:pt x="3720973" y="203200"/>
                  </a:lnTo>
                  <a:lnTo>
                    <a:pt x="3679444" y="190500"/>
                  </a:lnTo>
                  <a:lnTo>
                    <a:pt x="3634130" y="165100"/>
                  </a:lnTo>
                  <a:lnTo>
                    <a:pt x="3524923" y="139700"/>
                  </a:lnTo>
                  <a:lnTo>
                    <a:pt x="3415576" y="101600"/>
                  </a:lnTo>
                  <a:lnTo>
                    <a:pt x="3196488" y="50800"/>
                  </a:lnTo>
                  <a:lnTo>
                    <a:pt x="3184868" y="46774"/>
                  </a:lnTo>
                  <a:lnTo>
                    <a:pt x="3184868" y="533400"/>
                  </a:lnTo>
                  <a:lnTo>
                    <a:pt x="3183458" y="546100"/>
                  </a:lnTo>
                  <a:lnTo>
                    <a:pt x="3184868" y="533400"/>
                  </a:lnTo>
                  <a:lnTo>
                    <a:pt x="3184868" y="46774"/>
                  </a:lnTo>
                  <a:lnTo>
                    <a:pt x="3086811" y="12700"/>
                  </a:lnTo>
                  <a:lnTo>
                    <a:pt x="3050438" y="12700"/>
                  </a:lnTo>
                  <a:lnTo>
                    <a:pt x="3041510" y="0"/>
                  </a:lnTo>
                  <a:lnTo>
                    <a:pt x="2904198" y="0"/>
                  </a:lnTo>
                  <a:lnTo>
                    <a:pt x="2868028" y="12700"/>
                  </a:lnTo>
                  <a:lnTo>
                    <a:pt x="2821063" y="25400"/>
                  </a:lnTo>
                  <a:lnTo>
                    <a:pt x="2776055" y="38100"/>
                  </a:lnTo>
                  <a:lnTo>
                    <a:pt x="2733510" y="63500"/>
                  </a:lnTo>
                  <a:lnTo>
                    <a:pt x="2694000" y="88900"/>
                  </a:lnTo>
                  <a:lnTo>
                    <a:pt x="2658046" y="127000"/>
                  </a:lnTo>
                  <a:lnTo>
                    <a:pt x="2626182" y="165100"/>
                  </a:lnTo>
                  <a:lnTo>
                    <a:pt x="2620746" y="165100"/>
                  </a:lnTo>
                  <a:lnTo>
                    <a:pt x="2615463" y="177800"/>
                  </a:lnTo>
                  <a:lnTo>
                    <a:pt x="2610345" y="190500"/>
                  </a:lnTo>
                  <a:lnTo>
                    <a:pt x="2603512" y="190500"/>
                  </a:lnTo>
                  <a:lnTo>
                    <a:pt x="2597823" y="203200"/>
                  </a:lnTo>
                  <a:lnTo>
                    <a:pt x="2590914" y="215900"/>
                  </a:lnTo>
                  <a:lnTo>
                    <a:pt x="2593632" y="215900"/>
                  </a:lnTo>
                  <a:lnTo>
                    <a:pt x="2587942" y="228600"/>
                  </a:lnTo>
                  <a:lnTo>
                    <a:pt x="2574417" y="241300"/>
                  </a:lnTo>
                  <a:lnTo>
                    <a:pt x="2546947" y="292100"/>
                  </a:lnTo>
                  <a:lnTo>
                    <a:pt x="2491473" y="393700"/>
                  </a:lnTo>
                  <a:lnTo>
                    <a:pt x="2466657" y="431800"/>
                  </a:lnTo>
                  <a:lnTo>
                    <a:pt x="2441727" y="482600"/>
                  </a:lnTo>
                  <a:lnTo>
                    <a:pt x="2391562" y="558800"/>
                  </a:lnTo>
                  <a:lnTo>
                    <a:pt x="2366327" y="609600"/>
                  </a:lnTo>
                  <a:lnTo>
                    <a:pt x="2315527" y="685800"/>
                  </a:lnTo>
                  <a:lnTo>
                    <a:pt x="2289975" y="736600"/>
                  </a:lnTo>
                  <a:lnTo>
                    <a:pt x="2238552" y="812800"/>
                  </a:lnTo>
                  <a:lnTo>
                    <a:pt x="2212683" y="863600"/>
                  </a:lnTo>
                  <a:lnTo>
                    <a:pt x="2160574" y="939800"/>
                  </a:lnTo>
                  <a:lnTo>
                    <a:pt x="2134336" y="990600"/>
                  </a:lnTo>
                  <a:lnTo>
                    <a:pt x="2081479" y="1066800"/>
                  </a:lnTo>
                  <a:lnTo>
                    <a:pt x="2028101" y="1143000"/>
                  </a:lnTo>
                  <a:lnTo>
                    <a:pt x="1997849" y="1193800"/>
                  </a:lnTo>
                  <a:lnTo>
                    <a:pt x="1967433" y="1231900"/>
                  </a:lnTo>
                  <a:lnTo>
                    <a:pt x="1936915" y="1282700"/>
                  </a:lnTo>
                  <a:lnTo>
                    <a:pt x="1906320" y="1320800"/>
                  </a:lnTo>
                  <a:lnTo>
                    <a:pt x="1891042" y="1346200"/>
                  </a:lnTo>
                  <a:lnTo>
                    <a:pt x="1875790" y="1358900"/>
                  </a:lnTo>
                  <a:lnTo>
                    <a:pt x="1860651" y="1384300"/>
                  </a:lnTo>
                  <a:lnTo>
                    <a:pt x="1845678" y="1397000"/>
                  </a:lnTo>
                  <a:lnTo>
                    <a:pt x="1830959" y="1422400"/>
                  </a:lnTo>
                  <a:lnTo>
                    <a:pt x="1816595" y="1435100"/>
                  </a:lnTo>
                  <a:lnTo>
                    <a:pt x="1802930" y="1447800"/>
                  </a:lnTo>
                  <a:lnTo>
                    <a:pt x="1790280" y="1460500"/>
                  </a:lnTo>
                  <a:lnTo>
                    <a:pt x="1782737" y="1473200"/>
                  </a:lnTo>
                  <a:lnTo>
                    <a:pt x="1782229" y="1473200"/>
                  </a:lnTo>
                  <a:lnTo>
                    <a:pt x="1776272" y="1481137"/>
                  </a:lnTo>
                  <a:lnTo>
                    <a:pt x="1775968" y="1485900"/>
                  </a:lnTo>
                  <a:lnTo>
                    <a:pt x="1772907" y="1485900"/>
                  </a:lnTo>
                  <a:lnTo>
                    <a:pt x="1772983" y="1485519"/>
                  </a:lnTo>
                  <a:lnTo>
                    <a:pt x="1772691" y="1485900"/>
                  </a:lnTo>
                  <a:lnTo>
                    <a:pt x="1737233" y="1485900"/>
                  </a:lnTo>
                  <a:lnTo>
                    <a:pt x="1716354" y="1498600"/>
                  </a:lnTo>
                  <a:lnTo>
                    <a:pt x="1694141" y="1498600"/>
                  </a:lnTo>
                  <a:lnTo>
                    <a:pt x="1670939" y="1511300"/>
                  </a:lnTo>
                  <a:lnTo>
                    <a:pt x="1647088" y="1511300"/>
                  </a:lnTo>
                  <a:lnTo>
                    <a:pt x="1622590" y="1524000"/>
                  </a:lnTo>
                  <a:lnTo>
                    <a:pt x="1572336" y="1524000"/>
                  </a:lnTo>
                  <a:lnTo>
                    <a:pt x="1546720" y="1536700"/>
                  </a:lnTo>
                  <a:lnTo>
                    <a:pt x="1494751" y="1536700"/>
                  </a:lnTo>
                  <a:lnTo>
                    <a:pt x="1388681" y="1562100"/>
                  </a:lnTo>
                  <a:lnTo>
                    <a:pt x="1334935" y="1562100"/>
                  </a:lnTo>
                  <a:lnTo>
                    <a:pt x="1226464" y="1587500"/>
                  </a:lnTo>
                  <a:lnTo>
                    <a:pt x="1171854" y="1587500"/>
                  </a:lnTo>
                  <a:lnTo>
                    <a:pt x="1117066" y="1600200"/>
                  </a:lnTo>
                  <a:lnTo>
                    <a:pt x="1062126" y="1600200"/>
                  </a:lnTo>
                  <a:lnTo>
                    <a:pt x="1007046" y="1612900"/>
                  </a:lnTo>
                  <a:lnTo>
                    <a:pt x="896658" y="1612900"/>
                  </a:lnTo>
                  <a:lnTo>
                    <a:pt x="712952" y="1633702"/>
                  </a:lnTo>
                  <a:lnTo>
                    <a:pt x="506717" y="1561515"/>
                  </a:lnTo>
                  <a:lnTo>
                    <a:pt x="321614" y="1508163"/>
                  </a:lnTo>
                  <a:lnTo>
                    <a:pt x="245935" y="1514779"/>
                  </a:lnTo>
                  <a:lnTo>
                    <a:pt x="219506" y="1570583"/>
                  </a:lnTo>
                  <a:lnTo>
                    <a:pt x="277926" y="1670900"/>
                  </a:lnTo>
                  <a:lnTo>
                    <a:pt x="400634" y="1731848"/>
                  </a:lnTo>
                  <a:lnTo>
                    <a:pt x="263817" y="1751965"/>
                  </a:lnTo>
                  <a:lnTo>
                    <a:pt x="73888" y="1790052"/>
                  </a:lnTo>
                  <a:lnTo>
                    <a:pt x="8102" y="1829168"/>
                  </a:lnTo>
                  <a:lnTo>
                    <a:pt x="7454" y="1887143"/>
                  </a:lnTo>
                  <a:lnTo>
                    <a:pt x="103720" y="1929942"/>
                  </a:lnTo>
                  <a:lnTo>
                    <a:pt x="164363" y="1926894"/>
                  </a:lnTo>
                  <a:lnTo>
                    <a:pt x="55219" y="1956676"/>
                  </a:lnTo>
                  <a:lnTo>
                    <a:pt x="0" y="1998154"/>
                  </a:lnTo>
                  <a:lnTo>
                    <a:pt x="3124" y="2056180"/>
                  </a:lnTo>
                  <a:lnTo>
                    <a:pt x="103847" y="2087511"/>
                  </a:lnTo>
                  <a:lnTo>
                    <a:pt x="195846" y="2076869"/>
                  </a:lnTo>
                  <a:lnTo>
                    <a:pt x="116992" y="2101316"/>
                  </a:lnTo>
                  <a:lnTo>
                    <a:pt x="65735" y="2143518"/>
                  </a:lnTo>
                  <a:lnTo>
                    <a:pt x="71259" y="2200491"/>
                  </a:lnTo>
                  <a:lnTo>
                    <a:pt x="170332" y="2230056"/>
                  </a:lnTo>
                  <a:lnTo>
                    <a:pt x="238480" y="2220226"/>
                  </a:lnTo>
                  <a:lnTo>
                    <a:pt x="230505" y="2223109"/>
                  </a:lnTo>
                  <a:lnTo>
                    <a:pt x="184531" y="2268664"/>
                  </a:lnTo>
                  <a:lnTo>
                    <a:pt x="197624" y="2328405"/>
                  </a:lnTo>
                  <a:lnTo>
                    <a:pt x="301180" y="2346490"/>
                  </a:lnTo>
                  <a:lnTo>
                    <a:pt x="497281" y="2300224"/>
                  </a:lnTo>
                  <a:lnTo>
                    <a:pt x="687285" y="2237397"/>
                  </a:lnTo>
                  <a:lnTo>
                    <a:pt x="727506" y="2222500"/>
                  </a:lnTo>
                  <a:lnTo>
                    <a:pt x="943190" y="2222500"/>
                  </a:lnTo>
                  <a:lnTo>
                    <a:pt x="989584" y="2209800"/>
                  </a:lnTo>
                  <a:lnTo>
                    <a:pt x="1128941" y="2209800"/>
                  </a:lnTo>
                  <a:lnTo>
                    <a:pt x="1175473" y="2197100"/>
                  </a:lnTo>
                  <a:lnTo>
                    <a:pt x="1279182" y="2197100"/>
                  </a:lnTo>
                  <a:lnTo>
                    <a:pt x="1331150" y="2184400"/>
                  </a:lnTo>
                  <a:lnTo>
                    <a:pt x="1383258" y="2184400"/>
                  </a:lnTo>
                  <a:lnTo>
                    <a:pt x="1435557" y="2171700"/>
                  </a:lnTo>
                  <a:lnTo>
                    <a:pt x="1488097" y="2171700"/>
                  </a:lnTo>
                  <a:lnTo>
                    <a:pt x="1540929" y="2159000"/>
                  </a:lnTo>
                  <a:lnTo>
                    <a:pt x="1594091" y="2159000"/>
                  </a:lnTo>
                  <a:lnTo>
                    <a:pt x="1647621" y="2146300"/>
                  </a:lnTo>
                  <a:lnTo>
                    <a:pt x="1708683" y="2146300"/>
                  </a:lnTo>
                  <a:lnTo>
                    <a:pt x="1739607" y="2133600"/>
                  </a:lnTo>
                  <a:lnTo>
                    <a:pt x="1770862" y="2133600"/>
                  </a:lnTo>
                  <a:lnTo>
                    <a:pt x="1802625" y="2120900"/>
                  </a:lnTo>
                  <a:lnTo>
                    <a:pt x="1834883" y="2120900"/>
                  </a:lnTo>
                  <a:lnTo>
                    <a:pt x="1867928" y="2108200"/>
                  </a:lnTo>
                  <a:lnTo>
                    <a:pt x="1902053" y="2095500"/>
                  </a:lnTo>
                  <a:lnTo>
                    <a:pt x="1937537" y="2095500"/>
                  </a:lnTo>
                  <a:lnTo>
                    <a:pt x="1956117" y="2082800"/>
                  </a:lnTo>
                  <a:lnTo>
                    <a:pt x="1975370" y="2082800"/>
                  </a:lnTo>
                  <a:lnTo>
                    <a:pt x="1995474" y="2070100"/>
                  </a:lnTo>
                  <a:lnTo>
                    <a:pt x="2016658" y="2070100"/>
                  </a:lnTo>
                  <a:lnTo>
                    <a:pt x="2039429" y="2057400"/>
                  </a:lnTo>
                  <a:lnTo>
                    <a:pt x="2064296" y="2044700"/>
                  </a:lnTo>
                  <a:lnTo>
                    <a:pt x="2077516" y="2044700"/>
                  </a:lnTo>
                  <a:lnTo>
                    <a:pt x="2095258" y="2032000"/>
                  </a:lnTo>
                  <a:lnTo>
                    <a:pt x="2113394" y="2019300"/>
                  </a:lnTo>
                  <a:lnTo>
                    <a:pt x="2127745" y="2006600"/>
                  </a:lnTo>
                  <a:lnTo>
                    <a:pt x="2141880" y="1993900"/>
                  </a:lnTo>
                  <a:lnTo>
                    <a:pt x="2153666" y="1993900"/>
                  </a:lnTo>
                  <a:lnTo>
                    <a:pt x="2159431" y="1981200"/>
                  </a:lnTo>
                  <a:lnTo>
                    <a:pt x="2170620" y="1981200"/>
                  </a:lnTo>
                  <a:lnTo>
                    <a:pt x="2175510" y="1968500"/>
                  </a:lnTo>
                  <a:lnTo>
                    <a:pt x="2211679" y="1943100"/>
                  </a:lnTo>
                  <a:lnTo>
                    <a:pt x="2241893" y="1917700"/>
                  </a:lnTo>
                  <a:lnTo>
                    <a:pt x="2293429" y="1866900"/>
                  </a:lnTo>
                  <a:lnTo>
                    <a:pt x="2338565" y="1816100"/>
                  </a:lnTo>
                  <a:lnTo>
                    <a:pt x="2380018" y="1765300"/>
                  </a:lnTo>
                  <a:lnTo>
                    <a:pt x="2419096" y="1714500"/>
                  </a:lnTo>
                  <a:lnTo>
                    <a:pt x="2449169" y="1676400"/>
                  </a:lnTo>
                  <a:lnTo>
                    <a:pt x="2478481" y="1638300"/>
                  </a:lnTo>
                  <a:lnTo>
                    <a:pt x="2507145" y="1600200"/>
                  </a:lnTo>
                  <a:lnTo>
                    <a:pt x="2535250" y="1549400"/>
                  </a:lnTo>
                  <a:lnTo>
                    <a:pt x="2562898" y="1511300"/>
                  </a:lnTo>
                  <a:lnTo>
                    <a:pt x="2593149" y="1473200"/>
                  </a:lnTo>
                  <a:lnTo>
                    <a:pt x="2623020" y="1435100"/>
                  </a:lnTo>
                  <a:lnTo>
                    <a:pt x="2652522" y="1384300"/>
                  </a:lnTo>
                  <a:lnTo>
                    <a:pt x="2681694" y="1346200"/>
                  </a:lnTo>
                  <a:lnTo>
                    <a:pt x="2710561" y="1295400"/>
                  </a:lnTo>
                  <a:lnTo>
                    <a:pt x="2739161" y="1257300"/>
                  </a:lnTo>
                  <a:lnTo>
                    <a:pt x="2767533" y="1219200"/>
                  </a:lnTo>
                  <a:lnTo>
                    <a:pt x="2795701" y="1168400"/>
                  </a:lnTo>
                  <a:lnTo>
                    <a:pt x="2823692" y="1130300"/>
                  </a:lnTo>
                  <a:lnTo>
                    <a:pt x="2851480" y="1079500"/>
                  </a:lnTo>
                  <a:lnTo>
                    <a:pt x="2879102" y="1041400"/>
                  </a:lnTo>
                  <a:lnTo>
                    <a:pt x="2906572" y="990600"/>
                  </a:lnTo>
                  <a:lnTo>
                    <a:pt x="2961081" y="914400"/>
                  </a:lnTo>
                  <a:lnTo>
                    <a:pt x="2988132" y="863600"/>
                  </a:lnTo>
                  <a:lnTo>
                    <a:pt x="3015056" y="825500"/>
                  </a:lnTo>
                  <a:lnTo>
                    <a:pt x="3041866" y="774700"/>
                  </a:lnTo>
                  <a:lnTo>
                    <a:pt x="3068561" y="736600"/>
                  </a:lnTo>
                  <a:lnTo>
                    <a:pt x="3080308" y="716648"/>
                  </a:lnTo>
                  <a:lnTo>
                    <a:pt x="3017634" y="698500"/>
                  </a:lnTo>
                  <a:lnTo>
                    <a:pt x="2908173" y="673100"/>
                  </a:lnTo>
                  <a:lnTo>
                    <a:pt x="2903372" y="673100"/>
                  </a:lnTo>
                  <a:lnTo>
                    <a:pt x="2902064" y="668528"/>
                  </a:lnTo>
                  <a:lnTo>
                    <a:pt x="2891193" y="660400"/>
                  </a:lnTo>
                  <a:lnTo>
                    <a:pt x="2899740" y="660400"/>
                  </a:lnTo>
                  <a:lnTo>
                    <a:pt x="2902064" y="668528"/>
                  </a:lnTo>
                  <a:lnTo>
                    <a:pt x="2908173" y="673100"/>
                  </a:lnTo>
                  <a:lnTo>
                    <a:pt x="2993186" y="673100"/>
                  </a:lnTo>
                  <a:lnTo>
                    <a:pt x="3015386" y="660400"/>
                  </a:lnTo>
                  <a:lnTo>
                    <a:pt x="3058096" y="647700"/>
                  </a:lnTo>
                  <a:lnTo>
                    <a:pt x="3097746" y="635000"/>
                  </a:lnTo>
                  <a:lnTo>
                    <a:pt x="3133242" y="609600"/>
                  </a:lnTo>
                  <a:lnTo>
                    <a:pt x="3163532" y="571500"/>
                  </a:lnTo>
                  <a:lnTo>
                    <a:pt x="3168053" y="558800"/>
                  </a:lnTo>
                  <a:lnTo>
                    <a:pt x="3176282" y="558800"/>
                  </a:lnTo>
                  <a:lnTo>
                    <a:pt x="3176359" y="558533"/>
                  </a:lnTo>
                  <a:lnTo>
                    <a:pt x="3179229" y="546100"/>
                  </a:lnTo>
                  <a:lnTo>
                    <a:pt x="3180232" y="546100"/>
                  </a:lnTo>
                  <a:lnTo>
                    <a:pt x="3176359" y="558533"/>
                  </a:lnTo>
                  <a:lnTo>
                    <a:pt x="3176308" y="558800"/>
                  </a:lnTo>
                  <a:lnTo>
                    <a:pt x="3157702" y="584200"/>
                  </a:lnTo>
                  <a:lnTo>
                    <a:pt x="3113341" y="660400"/>
                  </a:lnTo>
                  <a:lnTo>
                    <a:pt x="3080308" y="716648"/>
                  </a:lnTo>
                  <a:lnTo>
                    <a:pt x="3236849" y="762000"/>
                  </a:lnTo>
                  <a:lnTo>
                    <a:pt x="3456584" y="812800"/>
                  </a:lnTo>
                  <a:lnTo>
                    <a:pt x="3505593" y="825500"/>
                  </a:lnTo>
                  <a:lnTo>
                    <a:pt x="3601567" y="825500"/>
                  </a:lnTo>
                  <a:lnTo>
                    <a:pt x="3647262" y="812800"/>
                  </a:lnTo>
                  <a:lnTo>
                    <a:pt x="3690594" y="787400"/>
                  </a:lnTo>
                  <a:lnTo>
                    <a:pt x="3730904" y="762000"/>
                  </a:lnTo>
                  <a:lnTo>
                    <a:pt x="3767594" y="736600"/>
                  </a:lnTo>
                  <a:lnTo>
                    <a:pt x="3800005" y="698500"/>
                  </a:lnTo>
                  <a:lnTo>
                    <a:pt x="3827513" y="660400"/>
                  </a:lnTo>
                  <a:lnTo>
                    <a:pt x="3849497" y="622300"/>
                  </a:lnTo>
                  <a:lnTo>
                    <a:pt x="3865308" y="571500"/>
                  </a:lnTo>
                  <a:lnTo>
                    <a:pt x="3871772" y="533400"/>
                  </a:lnTo>
                  <a:lnTo>
                    <a:pt x="3873931" y="520700"/>
                  </a:lnTo>
                  <a:lnTo>
                    <a:pt x="3875557" y="482600"/>
                  </a:lnTo>
                  <a:close/>
                </a:path>
              </a:pathLst>
            </a:custGeom>
            <a:solidFill>
              <a:srgbClr val="E28A1D"/>
            </a:solidFill>
          </p:spPr>
          <p:txBody>
            <a:bodyPr wrap="square" lIns="0" tIns="0" rIns="0" bIns="0" rtlCol="0"/>
            <a:lstStyle/>
            <a:p>
              <a:endParaRPr dirty="0"/>
            </a:p>
          </p:txBody>
        </p:sp>
        <p:sp>
          <p:nvSpPr>
            <p:cNvPr id="22" name="object 31">
              <a:extLst>
                <a:ext uri="{FF2B5EF4-FFF2-40B4-BE49-F238E27FC236}">
                  <a16:creationId xmlns:a16="http://schemas.microsoft.com/office/drawing/2014/main" id="{B760802C-0C40-927A-A049-EA5CB4DFFEF3}"/>
                </a:ext>
              </a:extLst>
            </p:cNvPr>
            <p:cNvSpPr/>
            <p:nvPr/>
          </p:nvSpPr>
          <p:spPr>
            <a:xfrm>
              <a:off x="10652817" y="3096387"/>
              <a:ext cx="2042795" cy="1816100"/>
            </a:xfrm>
            <a:custGeom>
              <a:avLst/>
              <a:gdLst/>
              <a:ahLst/>
              <a:cxnLst/>
              <a:rect l="l" t="t" r="r" b="b"/>
              <a:pathLst>
                <a:path w="2042795" h="1816100">
                  <a:moveTo>
                    <a:pt x="1029528" y="0"/>
                  </a:moveTo>
                  <a:lnTo>
                    <a:pt x="974754" y="1999"/>
                  </a:lnTo>
                  <a:lnTo>
                    <a:pt x="921276" y="7887"/>
                  </a:lnTo>
                  <a:lnTo>
                    <a:pt x="869378" y="17496"/>
                  </a:lnTo>
                  <a:lnTo>
                    <a:pt x="819343" y="30660"/>
                  </a:lnTo>
                  <a:lnTo>
                    <a:pt x="771452" y="47214"/>
                  </a:lnTo>
                  <a:lnTo>
                    <a:pt x="725990" y="66990"/>
                  </a:lnTo>
                  <a:lnTo>
                    <a:pt x="683239" y="89821"/>
                  </a:lnTo>
                  <a:lnTo>
                    <a:pt x="643482" y="115543"/>
                  </a:lnTo>
                  <a:lnTo>
                    <a:pt x="607001" y="143988"/>
                  </a:lnTo>
                  <a:lnTo>
                    <a:pt x="574079" y="174989"/>
                  </a:lnTo>
                  <a:lnTo>
                    <a:pt x="544999" y="208381"/>
                  </a:lnTo>
                  <a:lnTo>
                    <a:pt x="520044" y="243997"/>
                  </a:lnTo>
                  <a:lnTo>
                    <a:pt x="499496" y="281671"/>
                  </a:lnTo>
                  <a:lnTo>
                    <a:pt x="483639" y="321236"/>
                  </a:lnTo>
                  <a:lnTo>
                    <a:pt x="0" y="1815578"/>
                  </a:lnTo>
                  <a:lnTo>
                    <a:pt x="2042409" y="1815578"/>
                  </a:lnTo>
                  <a:lnTo>
                    <a:pt x="1574402" y="318241"/>
                  </a:lnTo>
                  <a:lnTo>
                    <a:pt x="1558271" y="278991"/>
                  </a:lnTo>
                  <a:lnTo>
                    <a:pt x="1537518" y="241630"/>
                  </a:lnTo>
                  <a:lnTo>
                    <a:pt x="1512423" y="206322"/>
                  </a:lnTo>
                  <a:lnTo>
                    <a:pt x="1483264" y="173229"/>
                  </a:lnTo>
                  <a:lnTo>
                    <a:pt x="1450321" y="142515"/>
                  </a:lnTo>
                  <a:lnTo>
                    <a:pt x="1413871" y="114342"/>
                  </a:lnTo>
                  <a:lnTo>
                    <a:pt x="1374195" y="88874"/>
                  </a:lnTo>
                  <a:lnTo>
                    <a:pt x="1331570" y="66272"/>
                  </a:lnTo>
                  <a:lnTo>
                    <a:pt x="1286276" y="46701"/>
                  </a:lnTo>
                  <a:lnTo>
                    <a:pt x="1238592" y="30323"/>
                  </a:lnTo>
                  <a:lnTo>
                    <a:pt x="1188796" y="17301"/>
                  </a:lnTo>
                  <a:lnTo>
                    <a:pt x="1137167" y="7798"/>
                  </a:lnTo>
                  <a:lnTo>
                    <a:pt x="1083985" y="1976"/>
                  </a:lnTo>
                  <a:lnTo>
                    <a:pt x="1029528" y="0"/>
                  </a:lnTo>
                  <a:close/>
                </a:path>
              </a:pathLst>
            </a:custGeom>
            <a:solidFill>
              <a:srgbClr val="D33C37"/>
            </a:solidFill>
          </p:spPr>
          <p:txBody>
            <a:bodyPr wrap="square" lIns="0" tIns="0" rIns="0" bIns="0" rtlCol="0"/>
            <a:lstStyle/>
            <a:p>
              <a:endParaRPr dirty="0"/>
            </a:p>
          </p:txBody>
        </p:sp>
        <p:sp>
          <p:nvSpPr>
            <p:cNvPr id="23" name="object 32">
              <a:extLst>
                <a:ext uri="{FF2B5EF4-FFF2-40B4-BE49-F238E27FC236}">
                  <a16:creationId xmlns:a16="http://schemas.microsoft.com/office/drawing/2014/main" id="{FFA8E12C-3805-6FA9-D225-175AE5186F6A}"/>
                </a:ext>
              </a:extLst>
            </p:cNvPr>
            <p:cNvSpPr/>
            <p:nvPr/>
          </p:nvSpPr>
          <p:spPr>
            <a:xfrm>
              <a:off x="11415832" y="4424108"/>
              <a:ext cx="2630170" cy="2265045"/>
            </a:xfrm>
            <a:custGeom>
              <a:avLst/>
              <a:gdLst/>
              <a:ahLst/>
              <a:cxnLst/>
              <a:rect l="l" t="t" r="r" b="b"/>
              <a:pathLst>
                <a:path w="2630169" h="2265045">
                  <a:moveTo>
                    <a:pt x="1435275" y="0"/>
                  </a:moveTo>
                  <a:lnTo>
                    <a:pt x="0" y="579532"/>
                  </a:lnTo>
                  <a:lnTo>
                    <a:pt x="634797" y="2004211"/>
                  </a:lnTo>
                  <a:lnTo>
                    <a:pt x="644138" y="2027847"/>
                  </a:lnTo>
                  <a:lnTo>
                    <a:pt x="651317" y="2051972"/>
                  </a:lnTo>
                  <a:lnTo>
                    <a:pt x="656310" y="2076481"/>
                  </a:lnTo>
                  <a:lnTo>
                    <a:pt x="659089" y="2101265"/>
                  </a:lnTo>
                  <a:lnTo>
                    <a:pt x="670042" y="2264810"/>
                  </a:lnTo>
                  <a:lnTo>
                    <a:pt x="2630076" y="1450468"/>
                  </a:lnTo>
                  <a:lnTo>
                    <a:pt x="1435275" y="0"/>
                  </a:lnTo>
                  <a:close/>
                </a:path>
              </a:pathLst>
            </a:custGeom>
            <a:solidFill>
              <a:srgbClr val="39A935"/>
            </a:solidFill>
          </p:spPr>
          <p:txBody>
            <a:bodyPr wrap="square" lIns="0" tIns="0" rIns="0" bIns="0" rtlCol="0"/>
            <a:lstStyle/>
            <a:p>
              <a:endParaRPr dirty="0"/>
            </a:p>
          </p:txBody>
        </p:sp>
        <p:sp>
          <p:nvSpPr>
            <p:cNvPr id="24" name="object 33">
              <a:extLst>
                <a:ext uri="{FF2B5EF4-FFF2-40B4-BE49-F238E27FC236}">
                  <a16:creationId xmlns:a16="http://schemas.microsoft.com/office/drawing/2014/main" id="{4658077A-85BB-4BAD-A080-F91CAF364672}"/>
                </a:ext>
              </a:extLst>
            </p:cNvPr>
            <p:cNvSpPr/>
            <p:nvPr/>
          </p:nvSpPr>
          <p:spPr>
            <a:xfrm>
              <a:off x="11835727" y="4251687"/>
              <a:ext cx="2505710" cy="2247265"/>
            </a:xfrm>
            <a:custGeom>
              <a:avLst/>
              <a:gdLst/>
              <a:ahLst/>
              <a:cxnLst/>
              <a:rect l="l" t="t" r="r" b="b"/>
              <a:pathLst>
                <a:path w="2505709" h="2247265">
                  <a:moveTo>
                    <a:pt x="1390879" y="0"/>
                  </a:moveTo>
                  <a:lnTo>
                    <a:pt x="0" y="581448"/>
                  </a:lnTo>
                  <a:lnTo>
                    <a:pt x="695005" y="1990180"/>
                  </a:lnTo>
                  <a:lnTo>
                    <a:pt x="709394" y="2024618"/>
                  </a:lnTo>
                  <a:lnTo>
                    <a:pt x="719143" y="2060057"/>
                  </a:lnTo>
                  <a:lnTo>
                    <a:pt x="724183" y="2096180"/>
                  </a:lnTo>
                  <a:lnTo>
                    <a:pt x="724449" y="2132668"/>
                  </a:lnTo>
                  <a:lnTo>
                    <a:pt x="717758" y="2246758"/>
                  </a:lnTo>
                  <a:lnTo>
                    <a:pt x="2505431" y="1499462"/>
                  </a:lnTo>
                  <a:lnTo>
                    <a:pt x="2438574" y="1363309"/>
                  </a:lnTo>
                  <a:lnTo>
                    <a:pt x="2428406" y="1355661"/>
                  </a:lnTo>
                  <a:lnTo>
                    <a:pt x="2418989" y="1347384"/>
                  </a:lnTo>
                  <a:lnTo>
                    <a:pt x="2410365" y="1338520"/>
                  </a:lnTo>
                  <a:lnTo>
                    <a:pt x="2402576" y="1329111"/>
                  </a:lnTo>
                  <a:lnTo>
                    <a:pt x="1390879" y="0"/>
                  </a:lnTo>
                  <a:close/>
                </a:path>
              </a:pathLst>
            </a:custGeom>
            <a:solidFill>
              <a:srgbClr val="008860"/>
            </a:solidFill>
          </p:spPr>
          <p:txBody>
            <a:bodyPr wrap="square" lIns="0" tIns="0" rIns="0" bIns="0" rtlCol="0"/>
            <a:lstStyle/>
            <a:p>
              <a:endParaRPr dirty="0"/>
            </a:p>
          </p:txBody>
        </p:sp>
        <p:pic>
          <p:nvPicPr>
            <p:cNvPr id="25" name="object 34">
              <a:extLst>
                <a:ext uri="{FF2B5EF4-FFF2-40B4-BE49-F238E27FC236}">
                  <a16:creationId xmlns:a16="http://schemas.microsoft.com/office/drawing/2014/main" id="{9AC20C26-095C-5731-DCFF-7CE9A1D4F16D}"/>
                </a:ext>
              </a:extLst>
            </p:cNvPr>
            <p:cNvPicPr/>
            <p:nvPr/>
          </p:nvPicPr>
          <p:blipFill>
            <a:blip r:embed="rId7" cstate="email">
              <a:extLst>
                <a:ext uri="{28A0092B-C50C-407E-A947-70E740481C1C}">
                  <a14:useLocalDpi xmlns:a14="http://schemas.microsoft.com/office/drawing/2010/main"/>
                </a:ext>
              </a:extLst>
            </a:blip>
            <a:stretch>
              <a:fillRect/>
            </a:stretch>
          </p:blipFill>
          <p:spPr>
            <a:xfrm>
              <a:off x="8499668" y="4982348"/>
              <a:ext cx="238076" cy="72468"/>
            </a:xfrm>
            <a:prstGeom prst="rect">
              <a:avLst/>
            </a:prstGeom>
          </p:spPr>
        </p:pic>
        <p:pic>
          <p:nvPicPr>
            <p:cNvPr id="26" name="object 35">
              <a:extLst>
                <a:ext uri="{FF2B5EF4-FFF2-40B4-BE49-F238E27FC236}">
                  <a16:creationId xmlns:a16="http://schemas.microsoft.com/office/drawing/2014/main" id="{F8AAE6B3-FBB9-92B3-D0D1-4CE74219B78E}"/>
                </a:ext>
              </a:extLst>
            </p:cNvPr>
            <p:cNvPicPr/>
            <p:nvPr/>
          </p:nvPicPr>
          <p:blipFill>
            <a:blip r:embed="rId8" cstate="email">
              <a:extLst>
                <a:ext uri="{28A0092B-C50C-407E-A947-70E740481C1C}">
                  <a14:useLocalDpi xmlns:a14="http://schemas.microsoft.com/office/drawing/2010/main"/>
                </a:ext>
              </a:extLst>
            </a:blip>
            <a:stretch>
              <a:fillRect/>
            </a:stretch>
          </p:blipFill>
          <p:spPr>
            <a:xfrm>
              <a:off x="8541849" y="5118712"/>
              <a:ext cx="239605" cy="85400"/>
            </a:xfrm>
            <a:prstGeom prst="rect">
              <a:avLst/>
            </a:prstGeom>
          </p:spPr>
        </p:pic>
        <p:pic>
          <p:nvPicPr>
            <p:cNvPr id="27" name="object 36">
              <a:extLst>
                <a:ext uri="{FF2B5EF4-FFF2-40B4-BE49-F238E27FC236}">
                  <a16:creationId xmlns:a16="http://schemas.microsoft.com/office/drawing/2014/main" id="{CA184DD1-869D-D860-0D21-D24623859936}"/>
                </a:ext>
              </a:extLst>
            </p:cNvPr>
            <p:cNvPicPr/>
            <p:nvPr/>
          </p:nvPicPr>
          <p:blipFill>
            <a:blip r:embed="rId9" cstate="email">
              <a:extLst>
                <a:ext uri="{28A0092B-C50C-407E-A947-70E740481C1C}">
                  <a14:useLocalDpi xmlns:a14="http://schemas.microsoft.com/office/drawing/2010/main"/>
                </a:ext>
              </a:extLst>
            </a:blip>
            <a:stretch>
              <a:fillRect/>
            </a:stretch>
          </p:blipFill>
          <p:spPr>
            <a:xfrm>
              <a:off x="8615359" y="5260476"/>
              <a:ext cx="203103" cy="79788"/>
            </a:xfrm>
            <a:prstGeom prst="rect">
              <a:avLst/>
            </a:prstGeom>
          </p:spPr>
        </p:pic>
        <p:pic>
          <p:nvPicPr>
            <p:cNvPr id="28" name="object 37">
              <a:extLst>
                <a:ext uri="{FF2B5EF4-FFF2-40B4-BE49-F238E27FC236}">
                  <a16:creationId xmlns:a16="http://schemas.microsoft.com/office/drawing/2014/main" id="{18CAE221-A7C1-0B68-2B14-CAE382F9FEC4}"/>
                </a:ext>
              </a:extLst>
            </p:cNvPr>
            <p:cNvPicPr/>
            <p:nvPr/>
          </p:nvPicPr>
          <p:blipFill>
            <a:blip r:embed="rId10" cstate="email">
              <a:extLst>
                <a:ext uri="{28A0092B-C50C-407E-A947-70E740481C1C}">
                  <a14:useLocalDpi xmlns:a14="http://schemas.microsoft.com/office/drawing/2010/main"/>
                </a:ext>
              </a:extLst>
            </a:blip>
            <a:stretch>
              <a:fillRect/>
            </a:stretch>
          </p:blipFill>
          <p:spPr>
            <a:xfrm>
              <a:off x="10326730" y="1989162"/>
              <a:ext cx="3172848" cy="4614889"/>
            </a:xfrm>
            <a:prstGeom prst="rect">
              <a:avLst/>
            </a:prstGeom>
          </p:spPr>
        </p:pic>
        <p:sp>
          <p:nvSpPr>
            <p:cNvPr id="29" name="object 38">
              <a:extLst>
                <a:ext uri="{FF2B5EF4-FFF2-40B4-BE49-F238E27FC236}">
                  <a16:creationId xmlns:a16="http://schemas.microsoft.com/office/drawing/2014/main" id="{274978B7-8E8A-7783-A710-05C1F4B8F38E}"/>
                </a:ext>
              </a:extLst>
            </p:cNvPr>
            <p:cNvSpPr/>
            <p:nvPr/>
          </p:nvSpPr>
          <p:spPr>
            <a:xfrm>
              <a:off x="8694678" y="4847812"/>
              <a:ext cx="255270" cy="376555"/>
            </a:xfrm>
            <a:custGeom>
              <a:avLst/>
              <a:gdLst/>
              <a:ahLst/>
              <a:cxnLst/>
              <a:rect l="l" t="t" r="r" b="b"/>
              <a:pathLst>
                <a:path w="255270" h="376554">
                  <a:moveTo>
                    <a:pt x="10523" y="0"/>
                  </a:moveTo>
                  <a:lnTo>
                    <a:pt x="5224" y="1078"/>
                  </a:lnTo>
                  <a:lnTo>
                    <a:pt x="0" y="8984"/>
                  </a:lnTo>
                  <a:lnTo>
                    <a:pt x="1078" y="14313"/>
                  </a:lnTo>
                  <a:lnTo>
                    <a:pt x="67165" y="50717"/>
                  </a:lnTo>
                  <a:lnTo>
                    <a:pt x="130208" y="75812"/>
                  </a:lnTo>
                  <a:lnTo>
                    <a:pt x="205533" y="93724"/>
                  </a:lnTo>
                  <a:lnTo>
                    <a:pt x="199799" y="119906"/>
                  </a:lnTo>
                  <a:lnTo>
                    <a:pt x="194296" y="158816"/>
                  </a:lnTo>
                  <a:lnTo>
                    <a:pt x="192197" y="206998"/>
                  </a:lnTo>
                  <a:lnTo>
                    <a:pt x="196676" y="260996"/>
                  </a:lnTo>
                  <a:lnTo>
                    <a:pt x="210907" y="317351"/>
                  </a:lnTo>
                  <a:lnTo>
                    <a:pt x="238066" y="372606"/>
                  </a:lnTo>
                  <a:lnTo>
                    <a:pt x="239730" y="375140"/>
                  </a:lnTo>
                  <a:lnTo>
                    <a:pt x="242474" y="376522"/>
                  </a:lnTo>
                  <a:lnTo>
                    <a:pt x="245280" y="376522"/>
                  </a:lnTo>
                  <a:lnTo>
                    <a:pt x="246872" y="376522"/>
                  </a:lnTo>
                  <a:lnTo>
                    <a:pt x="248536" y="376072"/>
                  </a:lnTo>
                  <a:lnTo>
                    <a:pt x="253950" y="372564"/>
                  </a:lnTo>
                  <a:lnTo>
                    <a:pt x="255039" y="367255"/>
                  </a:lnTo>
                  <a:lnTo>
                    <a:pt x="252494" y="363276"/>
                  </a:lnTo>
                  <a:lnTo>
                    <a:pt x="224275" y="302741"/>
                  </a:lnTo>
                  <a:lnTo>
                    <a:pt x="211728" y="240895"/>
                  </a:lnTo>
                  <a:lnTo>
                    <a:pt x="210170" y="183169"/>
                  </a:lnTo>
                  <a:lnTo>
                    <a:pt x="214918" y="134991"/>
                  </a:lnTo>
                  <a:lnTo>
                    <a:pt x="221289" y="101789"/>
                  </a:lnTo>
                  <a:lnTo>
                    <a:pt x="224600" y="88992"/>
                  </a:lnTo>
                  <a:lnTo>
                    <a:pt x="225375" y="86562"/>
                  </a:lnTo>
                  <a:lnTo>
                    <a:pt x="224987" y="83903"/>
                  </a:lnTo>
                  <a:lnTo>
                    <a:pt x="222181" y="79631"/>
                  </a:lnTo>
                  <a:lnTo>
                    <a:pt x="219940" y="78238"/>
                  </a:lnTo>
                  <a:lnTo>
                    <a:pt x="217396" y="77945"/>
                  </a:lnTo>
                  <a:lnTo>
                    <a:pt x="141271" y="61239"/>
                  </a:lnTo>
                  <a:lnTo>
                    <a:pt x="76692" y="36046"/>
                  </a:lnTo>
                  <a:lnTo>
                    <a:pt x="31737" y="12965"/>
                  </a:lnTo>
                  <a:lnTo>
                    <a:pt x="14481" y="2596"/>
                  </a:lnTo>
                  <a:lnTo>
                    <a:pt x="10523" y="0"/>
                  </a:lnTo>
                  <a:close/>
                </a:path>
              </a:pathLst>
            </a:custGeom>
            <a:solidFill>
              <a:srgbClr val="20201C"/>
            </a:solidFill>
          </p:spPr>
          <p:txBody>
            <a:bodyPr wrap="square" lIns="0" tIns="0" rIns="0" bIns="0" rtlCol="0"/>
            <a:lstStyle/>
            <a:p>
              <a:endParaRPr dirty="0"/>
            </a:p>
          </p:txBody>
        </p:sp>
      </p:grpSp>
      <p:sp>
        <p:nvSpPr>
          <p:cNvPr id="32" name="object 10">
            <a:extLst>
              <a:ext uri="{FF2B5EF4-FFF2-40B4-BE49-F238E27FC236}">
                <a16:creationId xmlns:a16="http://schemas.microsoft.com/office/drawing/2014/main" id="{E2BAE258-5B36-EE32-3569-A51705E4BBAD}"/>
              </a:ext>
            </a:extLst>
          </p:cNvPr>
          <p:cNvSpPr txBox="1"/>
          <p:nvPr/>
        </p:nvSpPr>
        <p:spPr>
          <a:xfrm>
            <a:off x="937097" y="806452"/>
            <a:ext cx="14278040" cy="1152751"/>
          </a:xfrm>
          <a:prstGeom prst="rect">
            <a:avLst/>
          </a:prstGeom>
        </p:spPr>
        <p:txBody>
          <a:bodyPr vert="horz" wrap="square" lIns="0" tIns="264160" rIns="0" bIns="0" rtlCol="0">
            <a:spAutoFit/>
          </a:bodyPr>
          <a:lstStyle/>
          <a:p>
            <a:pPr marL="12700" marR="31750">
              <a:lnSpc>
                <a:spcPct val="79200"/>
              </a:lnSpc>
              <a:spcBef>
                <a:spcPts val="2080"/>
              </a:spcBef>
            </a:pPr>
            <a:r>
              <a:rPr lang="en-GB" sz="7000" b="1" spc="-300" dirty="0">
                <a:solidFill>
                  <a:schemeClr val="bg1"/>
                </a:solidFill>
                <a:latin typeface="Helvetica" pitchFamily="2" charset="0"/>
                <a:cs typeface="Banks Miles Double Line W01"/>
              </a:rPr>
              <a:t>Did you know?</a:t>
            </a:r>
          </a:p>
        </p:txBody>
      </p:sp>
      <p:sp>
        <p:nvSpPr>
          <p:cNvPr id="33" name="object 10">
            <a:extLst>
              <a:ext uri="{FF2B5EF4-FFF2-40B4-BE49-F238E27FC236}">
                <a16:creationId xmlns:a16="http://schemas.microsoft.com/office/drawing/2014/main" id="{2A81E6FB-0337-41B5-1965-EF252203EA5F}"/>
              </a:ext>
            </a:extLst>
          </p:cNvPr>
          <p:cNvSpPr txBox="1"/>
          <p:nvPr/>
        </p:nvSpPr>
        <p:spPr>
          <a:xfrm>
            <a:off x="1984830" y="2174830"/>
            <a:ext cx="9115747" cy="2728952"/>
          </a:xfrm>
          <a:prstGeom prst="rect">
            <a:avLst/>
          </a:prstGeom>
        </p:spPr>
        <p:txBody>
          <a:bodyPr vert="horz" wrap="square" lIns="0" tIns="264160" rIns="0" bIns="0" rtlCol="0">
            <a:spAutoFit/>
          </a:bodyPr>
          <a:lstStyle/>
          <a:p>
            <a:pPr marL="12700" marR="31750">
              <a:spcBef>
                <a:spcPts val="2080"/>
              </a:spcBef>
            </a:pPr>
            <a:r>
              <a:rPr lang="en-GB" sz="4000" b="1" spc="-150" dirty="0">
                <a:solidFill>
                  <a:srgbClr val="DA202A"/>
                </a:solidFill>
                <a:latin typeface="Helvetica" pitchFamily="2" charset="0"/>
                <a:cs typeface="Banks Miles Double Line W01"/>
              </a:rPr>
              <a:t>Citizens Advice ranked </a:t>
            </a:r>
            <a:br>
              <a:rPr lang="en-GB" sz="4000" b="1" spc="-150" dirty="0">
                <a:solidFill>
                  <a:srgbClr val="DA202A"/>
                </a:solidFill>
                <a:latin typeface="Helvetica" pitchFamily="2" charset="0"/>
                <a:cs typeface="Banks Miles Double Line W01"/>
              </a:rPr>
            </a:br>
            <a:r>
              <a:rPr lang="en-GB" sz="4000" b="1" spc="-150" dirty="0">
                <a:solidFill>
                  <a:srgbClr val="DA202A"/>
                </a:solidFill>
                <a:latin typeface="Helvetica" pitchFamily="2" charset="0"/>
                <a:cs typeface="Banks Miles Double Line W01"/>
              </a:rPr>
              <a:t>Royal Mail Group first in its </a:t>
            </a:r>
            <a:br>
              <a:rPr lang="en-GB" sz="4000" b="1" spc="-150" dirty="0">
                <a:solidFill>
                  <a:srgbClr val="DA202A"/>
                </a:solidFill>
                <a:latin typeface="Helvetica" pitchFamily="2" charset="0"/>
                <a:cs typeface="Banks Miles Double Line W01"/>
              </a:rPr>
            </a:br>
            <a:r>
              <a:rPr lang="en-GB" sz="4000" b="1" spc="-150" dirty="0">
                <a:solidFill>
                  <a:srgbClr val="DA202A"/>
                </a:solidFill>
                <a:latin typeface="Helvetica" pitchFamily="2" charset="0"/>
                <a:cs typeface="Banks Miles Double Line W01"/>
              </a:rPr>
              <a:t>parcels league table for the </a:t>
            </a:r>
            <a:br>
              <a:rPr lang="en-GB" sz="4000" b="1" spc="-150" dirty="0">
                <a:solidFill>
                  <a:srgbClr val="DA202A"/>
                </a:solidFill>
                <a:latin typeface="Helvetica" pitchFamily="2" charset="0"/>
                <a:cs typeface="Banks Miles Double Line W01"/>
              </a:rPr>
            </a:br>
            <a:r>
              <a:rPr lang="en-GB" sz="4000" b="1" spc="-150" dirty="0">
                <a:solidFill>
                  <a:srgbClr val="DA202A"/>
                </a:solidFill>
                <a:latin typeface="Helvetica" pitchFamily="2" charset="0"/>
                <a:cs typeface="Banks Miles Double Line W01"/>
              </a:rPr>
              <a:t>fourth year running</a:t>
            </a:r>
            <a:r>
              <a:rPr lang="en-GB" sz="4000" b="1" spc="-150" baseline="30000" dirty="0">
                <a:solidFill>
                  <a:srgbClr val="DA202A"/>
                </a:solidFill>
                <a:latin typeface="Helvetica" pitchFamily="2" charset="0"/>
                <a:cs typeface="Banks Miles Double Line W01"/>
              </a:rPr>
              <a:t>1</a:t>
            </a:r>
          </a:p>
        </p:txBody>
      </p:sp>
      <p:sp>
        <p:nvSpPr>
          <p:cNvPr id="34" name="object 10">
            <a:extLst>
              <a:ext uri="{FF2B5EF4-FFF2-40B4-BE49-F238E27FC236}">
                <a16:creationId xmlns:a16="http://schemas.microsoft.com/office/drawing/2014/main" id="{E244DCA5-8BC0-0EF5-C204-D880C168ABC3}"/>
              </a:ext>
            </a:extLst>
          </p:cNvPr>
          <p:cNvSpPr txBox="1"/>
          <p:nvPr/>
        </p:nvSpPr>
        <p:spPr>
          <a:xfrm>
            <a:off x="1987061" y="5067322"/>
            <a:ext cx="6025521" cy="2728952"/>
          </a:xfrm>
          <a:prstGeom prst="rect">
            <a:avLst/>
          </a:prstGeom>
        </p:spPr>
        <p:txBody>
          <a:bodyPr vert="horz" wrap="square" lIns="0" tIns="264160" rIns="0" bIns="0" rtlCol="0">
            <a:spAutoFit/>
          </a:bodyPr>
          <a:lstStyle/>
          <a:p>
            <a:pPr marL="12700" marR="31750">
              <a:spcBef>
                <a:spcPts val="2080"/>
              </a:spcBef>
            </a:pPr>
            <a:r>
              <a:rPr lang="en-GB" sz="4000" b="1" spc="-150" dirty="0">
                <a:solidFill>
                  <a:schemeClr val="bg1"/>
                </a:solidFill>
                <a:latin typeface="Helvetica" pitchFamily="2" charset="0"/>
                <a:cs typeface="Banks Miles Double Line W01"/>
              </a:rPr>
              <a:t>We have the lowest </a:t>
            </a:r>
            <a:br>
              <a:rPr lang="en-GB" sz="4000" b="1" spc="-150" dirty="0">
                <a:solidFill>
                  <a:schemeClr val="bg1"/>
                </a:solidFill>
                <a:latin typeface="Helvetica" pitchFamily="2" charset="0"/>
                <a:cs typeface="Banks Miles Double Line W01"/>
              </a:rPr>
            </a:br>
            <a:r>
              <a:rPr lang="en-GB" sz="4000" b="1" spc="-150" dirty="0">
                <a:solidFill>
                  <a:schemeClr val="bg1"/>
                </a:solidFill>
                <a:latin typeface="Helvetica" pitchFamily="2" charset="0"/>
                <a:cs typeface="Banks Miles Double Line W01"/>
              </a:rPr>
              <a:t>carbon footprint per </a:t>
            </a:r>
            <a:br>
              <a:rPr lang="en-GB" sz="4000" b="1" spc="-150" dirty="0">
                <a:solidFill>
                  <a:schemeClr val="bg1"/>
                </a:solidFill>
                <a:latin typeface="Helvetica" pitchFamily="2" charset="0"/>
                <a:cs typeface="Banks Miles Double Line W01"/>
              </a:rPr>
            </a:br>
            <a:r>
              <a:rPr lang="en-GB" sz="4000" b="1" spc="-150" dirty="0">
                <a:solidFill>
                  <a:schemeClr val="bg1"/>
                </a:solidFill>
                <a:latin typeface="Helvetica" pitchFamily="2" charset="0"/>
                <a:cs typeface="Banks Miles Double Line W01"/>
              </a:rPr>
              <a:t>parcel of any major </a:t>
            </a:r>
            <a:br>
              <a:rPr lang="en-GB" sz="4000" b="1" spc="-150" dirty="0">
                <a:solidFill>
                  <a:schemeClr val="bg1"/>
                </a:solidFill>
                <a:latin typeface="Helvetica" pitchFamily="2" charset="0"/>
                <a:cs typeface="Banks Miles Double Line W01"/>
              </a:rPr>
            </a:br>
            <a:r>
              <a:rPr lang="en-GB" sz="4000" b="1" spc="-150" dirty="0">
                <a:solidFill>
                  <a:schemeClr val="bg1"/>
                </a:solidFill>
                <a:latin typeface="Helvetica" pitchFamily="2" charset="0"/>
                <a:cs typeface="Banks Miles Double Line W01"/>
              </a:rPr>
              <a:t>UK delivery company</a:t>
            </a:r>
            <a:r>
              <a:rPr lang="en-GB" sz="4000" b="1" spc="-150" baseline="30000" dirty="0">
                <a:solidFill>
                  <a:schemeClr val="bg1"/>
                </a:solidFill>
                <a:latin typeface="Helvetica" pitchFamily="2" charset="0"/>
                <a:cs typeface="Banks Miles Double Line W01"/>
              </a:rPr>
              <a:t>2</a:t>
            </a:r>
            <a:endParaRPr lang="en-GB" sz="4000" b="1" spc="-150" dirty="0">
              <a:solidFill>
                <a:srgbClr val="DA202A"/>
              </a:solidFill>
              <a:latin typeface="Helvetica" pitchFamily="2" charset="0"/>
              <a:cs typeface="Banks Miles Double Line W01"/>
            </a:endParaRPr>
          </a:p>
        </p:txBody>
      </p:sp>
      <p:sp>
        <p:nvSpPr>
          <p:cNvPr id="35" name="object 10">
            <a:extLst>
              <a:ext uri="{FF2B5EF4-FFF2-40B4-BE49-F238E27FC236}">
                <a16:creationId xmlns:a16="http://schemas.microsoft.com/office/drawing/2014/main" id="{7F36D1C4-66CF-B2A4-FACE-11727C5C420D}"/>
              </a:ext>
            </a:extLst>
          </p:cNvPr>
          <p:cNvSpPr txBox="1"/>
          <p:nvPr/>
        </p:nvSpPr>
        <p:spPr>
          <a:xfrm>
            <a:off x="1987707" y="8132856"/>
            <a:ext cx="9408687" cy="1497846"/>
          </a:xfrm>
          <a:prstGeom prst="rect">
            <a:avLst/>
          </a:prstGeom>
        </p:spPr>
        <p:txBody>
          <a:bodyPr vert="horz" wrap="square" lIns="0" tIns="264160" rIns="0" bIns="0" rtlCol="0">
            <a:spAutoFit/>
          </a:bodyPr>
          <a:lstStyle/>
          <a:p>
            <a:pPr marL="12700" marR="31750">
              <a:spcBef>
                <a:spcPts val="2080"/>
              </a:spcBef>
            </a:pPr>
            <a:r>
              <a:rPr lang="en-GB" sz="4000" b="1" spc="-150" dirty="0">
                <a:solidFill>
                  <a:srgbClr val="DA202A"/>
                </a:solidFill>
                <a:latin typeface="Helvetica" pitchFamily="2" charset="0"/>
                <a:cs typeface="Banks Miles Double Line W01"/>
              </a:rPr>
              <a:t>One of the most trusted</a:t>
            </a:r>
            <a:br>
              <a:rPr lang="en-GB" sz="4000" b="1" spc="-150" dirty="0">
                <a:solidFill>
                  <a:srgbClr val="DA202A"/>
                </a:solidFill>
                <a:latin typeface="Helvetica" pitchFamily="2" charset="0"/>
                <a:cs typeface="Banks Miles Double Line W01"/>
              </a:rPr>
            </a:br>
            <a:r>
              <a:rPr lang="en-GB" sz="4000" b="1" spc="-150" dirty="0">
                <a:solidFill>
                  <a:srgbClr val="DA202A"/>
                </a:solidFill>
                <a:latin typeface="Helvetica" pitchFamily="2" charset="0"/>
                <a:cs typeface="Banks Miles Double Line W01"/>
              </a:rPr>
              <a:t>delivery partners in the UK</a:t>
            </a:r>
            <a:r>
              <a:rPr lang="en-GB" sz="4000" b="1" spc="-150" baseline="30000" dirty="0">
                <a:solidFill>
                  <a:srgbClr val="DA202A"/>
                </a:solidFill>
                <a:latin typeface="Helvetica" pitchFamily="2" charset="0"/>
                <a:cs typeface="Banks Miles Double Line W01"/>
              </a:rPr>
              <a:t>3</a:t>
            </a:r>
            <a:endParaRPr lang="en-GB" sz="4000" b="1" spc="-150" dirty="0">
              <a:solidFill>
                <a:srgbClr val="DA202A"/>
              </a:solidFill>
              <a:latin typeface="Helvetica" pitchFamily="2" charset="0"/>
              <a:cs typeface="Banks Miles Double Line W01"/>
            </a:endParaRPr>
          </a:p>
        </p:txBody>
      </p:sp>
      <p:sp>
        <p:nvSpPr>
          <p:cNvPr id="36" name="object 10">
            <a:extLst>
              <a:ext uri="{FF2B5EF4-FFF2-40B4-BE49-F238E27FC236}">
                <a16:creationId xmlns:a16="http://schemas.microsoft.com/office/drawing/2014/main" id="{49201F6C-C524-7B1A-5970-469E97B29CA3}"/>
              </a:ext>
            </a:extLst>
          </p:cNvPr>
          <p:cNvSpPr txBox="1"/>
          <p:nvPr/>
        </p:nvSpPr>
        <p:spPr>
          <a:xfrm>
            <a:off x="14543526" y="2170674"/>
            <a:ext cx="4663737" cy="3773854"/>
          </a:xfrm>
          <a:prstGeom prst="rect">
            <a:avLst/>
          </a:prstGeom>
        </p:spPr>
        <p:txBody>
          <a:bodyPr vert="horz" wrap="square" lIns="0" tIns="264160" rIns="0" bIns="0" rtlCol="0">
            <a:spAutoFit/>
          </a:bodyPr>
          <a:lstStyle/>
          <a:p>
            <a:pPr marL="12700" marR="31750">
              <a:spcBef>
                <a:spcPts val="2080"/>
              </a:spcBef>
            </a:pPr>
            <a:r>
              <a:rPr lang="en-GB" sz="4000" b="1" spc="-150" dirty="0">
                <a:solidFill>
                  <a:schemeClr val="bg1"/>
                </a:solidFill>
                <a:latin typeface="Helvetica" pitchFamily="2" charset="0"/>
                <a:cs typeface="Banks Miles Double Line W01"/>
              </a:rPr>
              <a:t>1 in 200 jobs in the UK are provided by Royal Mail Group</a:t>
            </a:r>
            <a:r>
              <a:rPr lang="en-GB" sz="4000" b="1" spc="-150" baseline="30000" dirty="0">
                <a:solidFill>
                  <a:schemeClr val="bg1"/>
                </a:solidFill>
                <a:latin typeface="Helvetica" pitchFamily="2" charset="0"/>
                <a:cs typeface="Banks Miles Double Line W01"/>
              </a:rPr>
              <a:t>4</a:t>
            </a:r>
          </a:p>
          <a:p>
            <a:pPr marL="12700" marR="31750">
              <a:spcBef>
                <a:spcPts val="2080"/>
              </a:spcBef>
            </a:pPr>
            <a:endParaRPr lang="en-GB" sz="4000" b="1" spc="-150" dirty="0">
              <a:solidFill>
                <a:schemeClr val="bg1"/>
              </a:solidFill>
              <a:latin typeface="Helvetica" pitchFamily="2" charset="0"/>
              <a:cs typeface="Banks Miles Double Line W01"/>
            </a:endParaRPr>
          </a:p>
          <a:p>
            <a:pPr marL="12700" marR="31750">
              <a:lnSpc>
                <a:spcPct val="79200"/>
              </a:lnSpc>
              <a:spcBef>
                <a:spcPts val="2080"/>
              </a:spcBef>
            </a:pPr>
            <a:endParaRPr lang="en-GB" sz="4000" b="1" spc="-150" dirty="0">
              <a:solidFill>
                <a:srgbClr val="DA202A"/>
              </a:solidFill>
              <a:latin typeface="Helvetica" pitchFamily="2" charset="0"/>
              <a:cs typeface="Banks Miles Double Line W01"/>
            </a:endParaRPr>
          </a:p>
        </p:txBody>
      </p:sp>
      <p:sp>
        <p:nvSpPr>
          <p:cNvPr id="37" name="object 10">
            <a:extLst>
              <a:ext uri="{FF2B5EF4-FFF2-40B4-BE49-F238E27FC236}">
                <a16:creationId xmlns:a16="http://schemas.microsoft.com/office/drawing/2014/main" id="{9C1D7F0C-4025-CDD2-3E74-8843B41962B7}"/>
              </a:ext>
            </a:extLst>
          </p:cNvPr>
          <p:cNvSpPr txBox="1"/>
          <p:nvPr/>
        </p:nvSpPr>
        <p:spPr>
          <a:xfrm>
            <a:off x="14571147" y="4612380"/>
            <a:ext cx="5887389" cy="2728952"/>
          </a:xfrm>
          <a:prstGeom prst="rect">
            <a:avLst/>
          </a:prstGeom>
        </p:spPr>
        <p:txBody>
          <a:bodyPr vert="horz" wrap="square" lIns="0" tIns="264160" rIns="0" bIns="0" rtlCol="0">
            <a:spAutoFit/>
          </a:bodyPr>
          <a:lstStyle/>
          <a:p>
            <a:pPr marL="12700" marR="31750">
              <a:spcBef>
                <a:spcPts val="2080"/>
              </a:spcBef>
            </a:pPr>
            <a:r>
              <a:rPr lang="en-GB" sz="4000" b="1" dirty="0">
                <a:solidFill>
                  <a:schemeClr val="bg1"/>
                </a:solidFill>
                <a:latin typeface="Helvetica" pitchFamily="2" charset="0"/>
              </a:rPr>
              <a:t>Royal Mail Group contributed £6 billion directly to the UK economy</a:t>
            </a:r>
            <a:r>
              <a:rPr lang="en-GB" sz="4000" b="1" baseline="30000" dirty="0">
                <a:solidFill>
                  <a:schemeClr val="bg1"/>
                </a:solidFill>
                <a:latin typeface="Helvetica" pitchFamily="2" charset="0"/>
              </a:rPr>
              <a:t>4</a:t>
            </a:r>
            <a:endParaRPr lang="en-GB" sz="4000" b="1" spc="-150" baseline="30000" dirty="0">
              <a:solidFill>
                <a:schemeClr val="bg1"/>
              </a:solidFill>
              <a:latin typeface="Helvetica" pitchFamily="2" charset="0"/>
              <a:cs typeface="Banks Miles Double Line W01"/>
            </a:endParaRPr>
          </a:p>
        </p:txBody>
      </p:sp>
      <p:sp>
        <p:nvSpPr>
          <p:cNvPr id="38" name="object 10">
            <a:extLst>
              <a:ext uri="{FF2B5EF4-FFF2-40B4-BE49-F238E27FC236}">
                <a16:creationId xmlns:a16="http://schemas.microsoft.com/office/drawing/2014/main" id="{069ADBFA-7F3D-DE67-F727-03735DA7714A}"/>
              </a:ext>
            </a:extLst>
          </p:cNvPr>
          <p:cNvSpPr txBox="1"/>
          <p:nvPr/>
        </p:nvSpPr>
        <p:spPr>
          <a:xfrm>
            <a:off x="14538275" y="7656599"/>
            <a:ext cx="5820068" cy="2728952"/>
          </a:xfrm>
          <a:prstGeom prst="rect">
            <a:avLst/>
          </a:prstGeom>
        </p:spPr>
        <p:txBody>
          <a:bodyPr vert="horz" wrap="square" lIns="0" tIns="264160" rIns="0" bIns="0" rtlCol="0">
            <a:spAutoFit/>
          </a:bodyPr>
          <a:lstStyle/>
          <a:p>
            <a:pPr marL="12700" marR="31750">
              <a:spcBef>
                <a:spcPts val="2080"/>
              </a:spcBef>
            </a:pPr>
            <a:r>
              <a:rPr lang="en-GB" sz="4000" b="1" spc="-150" dirty="0">
                <a:solidFill>
                  <a:schemeClr val="bg1"/>
                </a:solidFill>
                <a:latin typeface="Helvetica" pitchFamily="2" charset="0"/>
                <a:cs typeface="Banks Miles Double Line W01"/>
              </a:rPr>
              <a:t>On average, </a:t>
            </a:r>
            <a:br>
              <a:rPr lang="en-GB" sz="4000" b="1" spc="-150" dirty="0">
                <a:solidFill>
                  <a:schemeClr val="bg1"/>
                </a:solidFill>
                <a:latin typeface="Helvetica" pitchFamily="2" charset="0"/>
                <a:cs typeface="Banks Miles Double Line W01"/>
              </a:rPr>
            </a:br>
            <a:r>
              <a:rPr lang="en-GB" sz="4000" b="1" spc="-150" dirty="0">
                <a:solidFill>
                  <a:schemeClr val="bg1"/>
                </a:solidFill>
                <a:latin typeface="Helvetica" pitchFamily="2" charset="0"/>
                <a:cs typeface="Banks Miles Double Line W01"/>
              </a:rPr>
              <a:t>colleagues stay with Royal Mail Group </a:t>
            </a:r>
            <a:br>
              <a:rPr lang="en-GB" sz="4000" b="1" spc="-150" dirty="0">
                <a:solidFill>
                  <a:schemeClr val="bg1"/>
                </a:solidFill>
                <a:latin typeface="Helvetica" pitchFamily="2" charset="0"/>
                <a:cs typeface="Banks Miles Double Line W01"/>
              </a:rPr>
            </a:br>
            <a:r>
              <a:rPr lang="en-GB" sz="4000" b="1" spc="-150" dirty="0">
                <a:solidFill>
                  <a:schemeClr val="bg1"/>
                </a:solidFill>
                <a:latin typeface="Helvetica" pitchFamily="2" charset="0"/>
                <a:cs typeface="Banks Miles Double Line W01"/>
              </a:rPr>
              <a:t>for 16 years</a:t>
            </a:r>
            <a:r>
              <a:rPr lang="en-GB" sz="4000" b="1" spc="-150" baseline="30000" dirty="0">
                <a:solidFill>
                  <a:schemeClr val="bg1"/>
                </a:solidFill>
                <a:latin typeface="Helvetica" pitchFamily="2" charset="0"/>
                <a:cs typeface="Banks Miles Double Line W01"/>
              </a:rPr>
              <a:t>4</a:t>
            </a:r>
          </a:p>
        </p:txBody>
      </p:sp>
      <p:sp>
        <p:nvSpPr>
          <p:cNvPr id="2" name="TextBox 1">
            <a:extLst>
              <a:ext uri="{FF2B5EF4-FFF2-40B4-BE49-F238E27FC236}">
                <a16:creationId xmlns:a16="http://schemas.microsoft.com/office/drawing/2014/main" id="{3940E8F7-2435-E5E2-EF7F-8C65565FC635}"/>
              </a:ext>
            </a:extLst>
          </p:cNvPr>
          <p:cNvSpPr txBox="1"/>
          <p:nvPr/>
        </p:nvSpPr>
        <p:spPr>
          <a:xfrm>
            <a:off x="904066" y="10186621"/>
            <a:ext cx="11769719" cy="553998"/>
          </a:xfrm>
          <a:prstGeom prst="rect">
            <a:avLst/>
          </a:prstGeom>
          <a:noFill/>
        </p:spPr>
        <p:txBody>
          <a:bodyPr wrap="square" rtlCol="0">
            <a:spAutoFit/>
          </a:bodyPr>
          <a:lstStyle/>
          <a:p>
            <a:r>
              <a:rPr lang="en-US" sz="1000" baseline="30000" dirty="0">
                <a:latin typeface="Helvetica" pitchFamily="2" charset="0"/>
              </a:rPr>
              <a:t>1</a:t>
            </a:r>
            <a:r>
              <a:rPr lang="en-US" sz="1000" dirty="0">
                <a:latin typeface="Helvetica" pitchFamily="2" charset="0"/>
              </a:rPr>
              <a:t>Parcels League Table, Citizens Advice 2025. </a:t>
            </a:r>
            <a:r>
              <a:rPr lang="en-US" sz="1000" baseline="30000" dirty="0">
                <a:latin typeface="Helvetica" pitchFamily="2" charset="0"/>
              </a:rPr>
              <a:t>2</a:t>
            </a:r>
            <a:r>
              <a:rPr lang="en-GB" sz="1000" dirty="0"/>
              <a:t>Based on publicly available reported gCO2e per parcel from other UK parcel operators</a:t>
            </a:r>
            <a:r>
              <a:rPr lang="en-GB" sz="1000" dirty="0">
                <a:latin typeface="Helvetica" pitchFamily="2" charset="0"/>
              </a:rPr>
              <a:t>.</a:t>
            </a:r>
          </a:p>
          <a:p>
            <a:r>
              <a:rPr lang="en-US" sz="1000" dirty="0">
                <a:latin typeface="Helvetica" pitchFamily="2" charset="0"/>
              </a:rPr>
              <a:t> </a:t>
            </a:r>
            <a:r>
              <a:rPr lang="en-US" sz="1000" baseline="30000" dirty="0">
                <a:latin typeface="Helvetica" pitchFamily="2" charset="0"/>
              </a:rPr>
              <a:t>3</a:t>
            </a:r>
            <a:r>
              <a:rPr lang="en-US" sz="1000" dirty="0">
                <a:latin typeface="Helvetica" pitchFamily="2" charset="0"/>
              </a:rPr>
              <a:t>Mintel Consulting, Online Retailing Consumer Report 2025. Research conducted with Online Shoppers</a:t>
            </a:r>
          </a:p>
          <a:p>
            <a:r>
              <a:rPr lang="en-US" sz="1000" dirty="0">
                <a:latin typeface="Helvetica" pitchFamily="2" charset="0"/>
              </a:rPr>
              <a:t> </a:t>
            </a:r>
            <a:r>
              <a:rPr lang="en-US" sz="1000" baseline="30000" dirty="0">
                <a:latin typeface="Helvetica" pitchFamily="2" charset="0"/>
              </a:rPr>
              <a:t>4</a:t>
            </a:r>
            <a:r>
              <a:rPr lang="en-US" sz="1000" dirty="0">
                <a:latin typeface="Helvetica" pitchFamily="2" charset="0"/>
              </a:rPr>
              <a:t>Royal Mail Environmental, Social and Governance Report 2024-25.</a:t>
            </a:r>
          </a:p>
        </p:txBody>
      </p:sp>
      <p:pic>
        <p:nvPicPr>
          <p:cNvPr id="43" name="Picture 42">
            <a:extLst>
              <a:ext uri="{FF2B5EF4-FFF2-40B4-BE49-F238E27FC236}">
                <a16:creationId xmlns:a16="http://schemas.microsoft.com/office/drawing/2014/main" id="{C63B7187-9B6C-7F4A-67D7-E9987C105C63}"/>
              </a:ext>
            </a:extLst>
          </p:cNvPr>
          <p:cNvPicPr>
            <a:picLocks noChangeAspect="1"/>
          </p:cNvPicPr>
          <p:nvPr/>
        </p:nvPicPr>
        <p:blipFill>
          <a:blip r:embed="rId11"/>
          <a:stretch>
            <a:fillRect/>
          </a:stretch>
        </p:blipFill>
        <p:spPr>
          <a:xfrm>
            <a:off x="792008" y="5342764"/>
            <a:ext cx="945328" cy="945328"/>
          </a:xfrm>
          <a:prstGeom prst="rect">
            <a:avLst/>
          </a:prstGeom>
        </p:spPr>
      </p:pic>
      <p:pic>
        <p:nvPicPr>
          <p:cNvPr id="44" name="Picture 43">
            <a:extLst>
              <a:ext uri="{FF2B5EF4-FFF2-40B4-BE49-F238E27FC236}">
                <a16:creationId xmlns:a16="http://schemas.microsoft.com/office/drawing/2014/main" id="{18D454C4-CF65-405E-EC44-6E047792D8CC}"/>
              </a:ext>
            </a:extLst>
          </p:cNvPr>
          <p:cNvPicPr>
            <a:picLocks noChangeAspect="1"/>
          </p:cNvPicPr>
          <p:nvPr/>
        </p:nvPicPr>
        <p:blipFill>
          <a:blip r:embed="rId12"/>
          <a:stretch>
            <a:fillRect/>
          </a:stretch>
        </p:blipFill>
        <p:spPr>
          <a:xfrm>
            <a:off x="794205" y="8479453"/>
            <a:ext cx="945328" cy="945328"/>
          </a:xfrm>
          <a:prstGeom prst="rect">
            <a:avLst/>
          </a:prstGeom>
        </p:spPr>
      </p:pic>
      <p:pic>
        <p:nvPicPr>
          <p:cNvPr id="45" name="Picture 44">
            <a:extLst>
              <a:ext uri="{FF2B5EF4-FFF2-40B4-BE49-F238E27FC236}">
                <a16:creationId xmlns:a16="http://schemas.microsoft.com/office/drawing/2014/main" id="{FD6F5927-DDA7-F207-3CB9-9F63D2EEB8AD}"/>
              </a:ext>
            </a:extLst>
          </p:cNvPr>
          <p:cNvPicPr>
            <a:picLocks noChangeAspect="1"/>
          </p:cNvPicPr>
          <p:nvPr/>
        </p:nvPicPr>
        <p:blipFill>
          <a:blip r:embed="rId13"/>
          <a:srcRect/>
          <a:stretch/>
        </p:blipFill>
        <p:spPr>
          <a:xfrm>
            <a:off x="872982" y="2558390"/>
            <a:ext cx="787773" cy="945328"/>
          </a:xfrm>
          <a:prstGeom prst="rect">
            <a:avLst/>
          </a:prstGeom>
        </p:spPr>
      </p:pic>
      <p:pic>
        <p:nvPicPr>
          <p:cNvPr id="48" name="Picture 47">
            <a:extLst>
              <a:ext uri="{FF2B5EF4-FFF2-40B4-BE49-F238E27FC236}">
                <a16:creationId xmlns:a16="http://schemas.microsoft.com/office/drawing/2014/main" id="{94991CE4-C796-0B45-B857-077127388D80}"/>
              </a:ext>
            </a:extLst>
          </p:cNvPr>
          <p:cNvPicPr>
            <a:picLocks noChangeAspect="1"/>
          </p:cNvPicPr>
          <p:nvPr/>
        </p:nvPicPr>
        <p:blipFill>
          <a:blip r:embed="rId14"/>
          <a:stretch>
            <a:fillRect/>
          </a:stretch>
        </p:blipFill>
        <p:spPr>
          <a:xfrm>
            <a:off x="13370499" y="7965824"/>
            <a:ext cx="921921" cy="921921"/>
          </a:xfrm>
          <a:prstGeom prst="rect">
            <a:avLst/>
          </a:prstGeom>
        </p:spPr>
      </p:pic>
      <p:pic>
        <p:nvPicPr>
          <p:cNvPr id="49" name="Picture 48">
            <a:extLst>
              <a:ext uri="{FF2B5EF4-FFF2-40B4-BE49-F238E27FC236}">
                <a16:creationId xmlns:a16="http://schemas.microsoft.com/office/drawing/2014/main" id="{D5BC4C8F-7F01-B4FC-D086-B6260A9ED2C1}"/>
              </a:ext>
            </a:extLst>
          </p:cNvPr>
          <p:cNvPicPr>
            <a:picLocks noChangeAspect="1"/>
          </p:cNvPicPr>
          <p:nvPr/>
        </p:nvPicPr>
        <p:blipFill>
          <a:blip r:embed="rId15"/>
          <a:stretch>
            <a:fillRect/>
          </a:stretch>
        </p:blipFill>
        <p:spPr>
          <a:xfrm>
            <a:off x="13414187" y="4914039"/>
            <a:ext cx="921922" cy="921922"/>
          </a:xfrm>
          <a:prstGeom prst="rect">
            <a:avLst/>
          </a:prstGeom>
        </p:spPr>
      </p:pic>
      <p:pic>
        <p:nvPicPr>
          <p:cNvPr id="50" name="Picture 49">
            <a:extLst>
              <a:ext uri="{FF2B5EF4-FFF2-40B4-BE49-F238E27FC236}">
                <a16:creationId xmlns:a16="http://schemas.microsoft.com/office/drawing/2014/main" id="{B0658EF6-E506-A341-6D7D-2D8ACDFC9015}"/>
              </a:ext>
            </a:extLst>
          </p:cNvPr>
          <p:cNvPicPr>
            <a:picLocks noChangeAspect="1"/>
          </p:cNvPicPr>
          <p:nvPr/>
        </p:nvPicPr>
        <p:blipFill>
          <a:blip r:embed="rId16"/>
          <a:stretch>
            <a:fillRect/>
          </a:stretch>
        </p:blipFill>
        <p:spPr>
          <a:xfrm>
            <a:off x="13384531" y="2570469"/>
            <a:ext cx="913141" cy="913141"/>
          </a:xfrm>
          <a:prstGeom prst="rect">
            <a:avLst/>
          </a:prstGeom>
        </p:spPr>
      </p:pic>
    </p:spTree>
    <p:extLst>
      <p:ext uri="{BB962C8B-B14F-4D97-AF65-F5344CB8AC3E}">
        <p14:creationId xmlns:p14="http://schemas.microsoft.com/office/powerpoint/2010/main" val="266916096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65281D-DD5C-A1A0-F495-A1B6A9704945}"/>
            </a:ext>
          </a:extLst>
        </p:cNvPr>
        <p:cNvGrpSpPr/>
        <p:nvPr/>
      </p:nvGrpSpPr>
      <p:grpSpPr>
        <a:xfrm>
          <a:off x="0" y="0"/>
          <a:ext cx="0" cy="0"/>
          <a:chOff x="0" y="0"/>
          <a:chExt cx="0" cy="0"/>
        </a:xfrm>
      </p:grpSpPr>
      <p:sp>
        <p:nvSpPr>
          <p:cNvPr id="13" name="object 2">
            <a:extLst>
              <a:ext uri="{FF2B5EF4-FFF2-40B4-BE49-F238E27FC236}">
                <a16:creationId xmlns:a16="http://schemas.microsoft.com/office/drawing/2014/main" id="{1A4A710D-DD71-003F-2324-47AE709A26A2}"/>
              </a:ext>
            </a:extLst>
          </p:cNvPr>
          <p:cNvSpPr/>
          <p:nvPr/>
        </p:nvSpPr>
        <p:spPr>
          <a:xfrm>
            <a:off x="5234" y="0"/>
            <a:ext cx="20100454" cy="11310937"/>
          </a:xfrm>
          <a:custGeom>
            <a:avLst/>
            <a:gdLst/>
            <a:ahLst/>
            <a:cxnLst/>
            <a:rect l="l" t="t" r="r" b="b"/>
            <a:pathLst>
              <a:path w="10046970" h="11298555">
                <a:moveTo>
                  <a:pt x="10046814" y="0"/>
                </a:moveTo>
                <a:lnTo>
                  <a:pt x="0" y="0"/>
                </a:lnTo>
                <a:lnTo>
                  <a:pt x="0" y="11298074"/>
                </a:lnTo>
                <a:lnTo>
                  <a:pt x="10046814" y="11298074"/>
                </a:lnTo>
                <a:lnTo>
                  <a:pt x="10046814" y="0"/>
                </a:lnTo>
                <a:close/>
              </a:path>
            </a:pathLst>
          </a:custGeom>
          <a:solidFill>
            <a:srgbClr val="F5AEBA"/>
          </a:solidFill>
        </p:spPr>
        <p:txBody>
          <a:bodyPr wrap="square" lIns="0" tIns="0" rIns="0" bIns="0" rtlCol="0"/>
          <a:lstStyle/>
          <a:p>
            <a:endParaRPr dirty="0"/>
          </a:p>
        </p:txBody>
      </p:sp>
      <p:sp>
        <p:nvSpPr>
          <p:cNvPr id="2" name="Title 1">
            <a:extLst>
              <a:ext uri="{FF2B5EF4-FFF2-40B4-BE49-F238E27FC236}">
                <a16:creationId xmlns:a16="http://schemas.microsoft.com/office/drawing/2014/main" id="{E722992F-2177-9FDF-DE4C-06C4FDD972F6}"/>
              </a:ext>
            </a:extLst>
          </p:cNvPr>
          <p:cNvSpPr>
            <a:spLocks noGrp="1"/>
          </p:cNvSpPr>
          <p:nvPr>
            <p:ph type="title"/>
          </p:nvPr>
        </p:nvSpPr>
        <p:spPr>
          <a:xfrm>
            <a:off x="1932574" y="598927"/>
            <a:ext cx="16240539" cy="2185971"/>
          </a:xfrm>
        </p:spPr>
        <p:txBody>
          <a:bodyPr>
            <a:normAutofit/>
          </a:bodyPr>
          <a:lstStyle/>
          <a:p>
            <a:pPr algn="ctr"/>
            <a:r>
              <a:rPr lang="en-US" sz="7000" b="1" dirty="0">
                <a:solidFill>
                  <a:srgbClr val="E63338"/>
                </a:solidFill>
                <a:latin typeface="Helvetica" pitchFamily="2" charset="0"/>
              </a:rPr>
              <a:t>A combined network,</a:t>
            </a:r>
            <a:br>
              <a:rPr lang="en-US" sz="7000" b="1" dirty="0">
                <a:solidFill>
                  <a:srgbClr val="E63338"/>
                </a:solidFill>
                <a:latin typeface="Helvetica" pitchFamily="2" charset="0"/>
              </a:rPr>
            </a:br>
            <a:r>
              <a:rPr lang="en-US" sz="7000" b="1" dirty="0">
                <a:solidFill>
                  <a:schemeClr val="bg1"/>
                </a:solidFill>
                <a:latin typeface="Helvetica" pitchFamily="2" charset="0"/>
              </a:rPr>
              <a:t>ready to support you through 2026</a:t>
            </a:r>
          </a:p>
        </p:txBody>
      </p:sp>
      <p:sp>
        <p:nvSpPr>
          <p:cNvPr id="8" name="Content Placeholder 2">
            <a:extLst>
              <a:ext uri="{FF2B5EF4-FFF2-40B4-BE49-F238E27FC236}">
                <a16:creationId xmlns:a16="http://schemas.microsoft.com/office/drawing/2014/main" id="{10015FA7-EC14-C5CC-1BC2-58962F402EFA}"/>
              </a:ext>
            </a:extLst>
          </p:cNvPr>
          <p:cNvSpPr txBox="1">
            <a:spLocks/>
          </p:cNvSpPr>
          <p:nvPr/>
        </p:nvSpPr>
        <p:spPr>
          <a:xfrm>
            <a:off x="813524" y="5404849"/>
            <a:ext cx="2917924" cy="3954946"/>
          </a:xfrm>
          <a:prstGeom prst="rect">
            <a:avLst/>
          </a:prstGeom>
        </p:spPr>
        <p:txBody>
          <a:bodyPr vert="horz" lIns="150793" tIns="75396" rIns="150793" bIns="75396"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400" b="1" dirty="0">
                <a:solidFill>
                  <a:srgbClr val="E63338"/>
                </a:solidFill>
                <a:latin typeface="Helvetica" pitchFamily="2" charset="0"/>
                <a:ea typeface="DIN 2014 Bold" panose="020B0504020202020204" pitchFamily="34" charset="77"/>
              </a:rPr>
              <a:t>Next day,</a:t>
            </a:r>
            <a:br>
              <a:rPr lang="en-GB" sz="2400" b="1" dirty="0">
                <a:solidFill>
                  <a:srgbClr val="E63338"/>
                </a:solidFill>
                <a:latin typeface="Helvetica" pitchFamily="2" charset="0"/>
                <a:ea typeface="DIN 2014 Bold" panose="020B0504020202020204" pitchFamily="34" charset="77"/>
              </a:rPr>
            </a:br>
            <a:r>
              <a:rPr lang="en-GB" sz="2400" b="1" dirty="0">
                <a:solidFill>
                  <a:srgbClr val="E63338"/>
                </a:solidFill>
                <a:latin typeface="Helvetica" pitchFamily="2" charset="0"/>
                <a:ea typeface="DIN 2014 Bold" panose="020B0504020202020204" pitchFamily="34" charset="77"/>
              </a:rPr>
              <a:t>every day!</a:t>
            </a:r>
          </a:p>
          <a:p>
            <a:pPr marL="0" indent="0" algn="ctr">
              <a:lnSpc>
                <a:spcPct val="100000"/>
              </a:lnSpc>
              <a:buNone/>
            </a:pPr>
            <a:r>
              <a:rPr lang="en-GB" sz="2400" dirty="0">
                <a:solidFill>
                  <a:schemeClr val="tx1">
                    <a:lumMod val="65000"/>
                    <a:lumOff val="35000"/>
                  </a:schemeClr>
                </a:solidFill>
                <a:latin typeface="Helvetica" pitchFamily="2" charset="0"/>
                <a:ea typeface="DIN 2014" panose="020B0504020202020204" pitchFamily="34" charset="77"/>
              </a:rPr>
              <a:t>You can now access our full range of express, guaranteed and great value tracked deliveries through one account.</a:t>
            </a:r>
            <a:endParaRPr lang="en-US" sz="2400" dirty="0">
              <a:solidFill>
                <a:schemeClr val="tx1">
                  <a:lumMod val="65000"/>
                  <a:lumOff val="35000"/>
                </a:schemeClr>
              </a:solidFill>
              <a:latin typeface="Helvetica" pitchFamily="2" charset="0"/>
              <a:ea typeface="DIN 2014" panose="020B0504020202020204" pitchFamily="34" charset="77"/>
            </a:endParaRPr>
          </a:p>
          <a:p>
            <a:pPr marL="0" indent="0" algn="ctr">
              <a:lnSpc>
                <a:spcPct val="100000"/>
              </a:lnSpc>
              <a:buNone/>
            </a:pPr>
            <a:endParaRPr lang="en-US" sz="2400" b="1" dirty="0">
              <a:solidFill>
                <a:srgbClr val="E63338"/>
              </a:solidFill>
              <a:latin typeface="Helvetica" pitchFamily="2" charset="0"/>
              <a:ea typeface="DIN 2014 Bold" panose="020B0504020202020204" pitchFamily="34" charset="77"/>
            </a:endParaRPr>
          </a:p>
        </p:txBody>
      </p:sp>
      <p:sp>
        <p:nvSpPr>
          <p:cNvPr id="9" name="Content Placeholder 2">
            <a:extLst>
              <a:ext uri="{FF2B5EF4-FFF2-40B4-BE49-F238E27FC236}">
                <a16:creationId xmlns:a16="http://schemas.microsoft.com/office/drawing/2014/main" id="{34676C11-0F58-C44A-F8C8-E523C00DB079}"/>
              </a:ext>
            </a:extLst>
          </p:cNvPr>
          <p:cNvSpPr txBox="1">
            <a:spLocks/>
          </p:cNvSpPr>
          <p:nvPr/>
        </p:nvSpPr>
        <p:spPr>
          <a:xfrm>
            <a:off x="11804511" y="5423740"/>
            <a:ext cx="3596357" cy="3936055"/>
          </a:xfrm>
          <a:prstGeom prst="rect">
            <a:avLst/>
          </a:prstGeom>
        </p:spPr>
        <p:txBody>
          <a:bodyPr vert="horz" lIns="150793" tIns="75396" rIns="150793" bIns="75396"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400" b="1" dirty="0">
                <a:solidFill>
                  <a:srgbClr val="E63338"/>
                </a:solidFill>
                <a:latin typeface="Helvetica" pitchFamily="2" charset="0"/>
                <a:ea typeface="DIN 2014 Bold" panose="020B0504020202020204" pitchFamily="34" charset="77"/>
              </a:rPr>
              <a:t>Cross-border deliveries? We’ve</a:t>
            </a:r>
            <a:br>
              <a:rPr lang="en-GB" sz="2400" b="1" dirty="0">
                <a:solidFill>
                  <a:srgbClr val="E63338"/>
                </a:solidFill>
                <a:latin typeface="Helvetica" pitchFamily="2" charset="0"/>
                <a:ea typeface="DIN 2014 Bold" panose="020B0504020202020204" pitchFamily="34" charset="77"/>
              </a:rPr>
            </a:br>
            <a:r>
              <a:rPr lang="en-GB" sz="2400" b="1" dirty="0">
                <a:solidFill>
                  <a:srgbClr val="E63338"/>
                </a:solidFill>
                <a:latin typeface="Helvetica" pitchFamily="2" charset="0"/>
                <a:ea typeface="DIN 2014 Bold" panose="020B0504020202020204" pitchFamily="34" charset="77"/>
              </a:rPr>
              <a:t>got it covered</a:t>
            </a:r>
          </a:p>
          <a:p>
            <a:pPr marL="0" indent="0" algn="ctr">
              <a:lnSpc>
                <a:spcPct val="100000"/>
              </a:lnSpc>
              <a:buNone/>
            </a:pPr>
            <a:r>
              <a:rPr lang="en-GB" sz="2400" dirty="0">
                <a:solidFill>
                  <a:schemeClr val="tx1">
                    <a:lumMod val="65000"/>
                    <a:lumOff val="35000"/>
                  </a:schemeClr>
                </a:solidFill>
                <a:latin typeface="Helvetica" pitchFamily="2" charset="0"/>
                <a:ea typeface="DIN 2014" panose="020B0504020202020204" pitchFamily="34" charset="77"/>
              </a:rPr>
              <a:t>Offer international shoppers faster delivery times</a:t>
            </a:r>
            <a:r>
              <a:rPr lang="en-GB" sz="2400" baseline="30000" dirty="0">
                <a:solidFill>
                  <a:schemeClr val="tx1">
                    <a:lumMod val="65000"/>
                    <a:lumOff val="35000"/>
                  </a:schemeClr>
                </a:solidFill>
                <a:latin typeface="Helvetica" pitchFamily="2" charset="0"/>
                <a:ea typeface="DIN 2014" panose="020B0504020202020204" pitchFamily="34" charset="77"/>
              </a:rPr>
              <a:t> </a:t>
            </a:r>
            <a:r>
              <a:rPr lang="en-GB" sz="2400" dirty="0">
                <a:solidFill>
                  <a:schemeClr val="tx1">
                    <a:lumMod val="65000"/>
                    <a:lumOff val="35000"/>
                  </a:schemeClr>
                </a:solidFill>
                <a:latin typeface="Helvetica" pitchFamily="2" charset="0"/>
                <a:ea typeface="DIN 2014" panose="020B0504020202020204" pitchFamily="34" charset="77"/>
              </a:rPr>
              <a:t>to over 240 country and territories worldwide as well as customer notifications</a:t>
            </a:r>
            <a:br>
              <a:rPr lang="en-GB" sz="2400" dirty="0">
                <a:solidFill>
                  <a:schemeClr val="tx1">
                    <a:lumMod val="65000"/>
                    <a:lumOff val="35000"/>
                  </a:schemeClr>
                </a:solidFill>
                <a:latin typeface="Helvetica" pitchFamily="2" charset="0"/>
                <a:ea typeface="DIN 2014" panose="020B0504020202020204" pitchFamily="34" charset="77"/>
              </a:rPr>
            </a:br>
            <a:r>
              <a:rPr lang="en-GB" sz="2400" dirty="0">
                <a:solidFill>
                  <a:schemeClr val="tx1">
                    <a:lumMod val="65000"/>
                    <a:lumOff val="35000"/>
                  </a:schemeClr>
                </a:solidFill>
                <a:latin typeface="Helvetica" pitchFamily="2" charset="0"/>
                <a:ea typeface="DIN 2014" panose="020B0504020202020204" pitchFamily="34" charset="77"/>
              </a:rPr>
              <a:t>in local languages</a:t>
            </a:r>
            <a:r>
              <a:rPr lang="en-GB" sz="2400" baseline="30000" dirty="0">
                <a:solidFill>
                  <a:schemeClr val="tx1">
                    <a:lumMod val="65000"/>
                    <a:lumOff val="35000"/>
                  </a:schemeClr>
                </a:solidFill>
                <a:latin typeface="Helvetica" pitchFamily="2" charset="0"/>
                <a:ea typeface="DIN 2014" panose="020B0504020202020204" pitchFamily="34" charset="77"/>
              </a:rPr>
              <a:t>2 </a:t>
            </a:r>
          </a:p>
        </p:txBody>
      </p:sp>
      <p:sp>
        <p:nvSpPr>
          <p:cNvPr id="10" name="Content Placeholder 2">
            <a:extLst>
              <a:ext uri="{FF2B5EF4-FFF2-40B4-BE49-F238E27FC236}">
                <a16:creationId xmlns:a16="http://schemas.microsoft.com/office/drawing/2014/main" id="{C2DAA191-A46E-9332-6412-BC5751788A7F}"/>
              </a:ext>
            </a:extLst>
          </p:cNvPr>
          <p:cNvSpPr txBox="1">
            <a:spLocks/>
          </p:cNvSpPr>
          <p:nvPr/>
        </p:nvSpPr>
        <p:spPr>
          <a:xfrm>
            <a:off x="4091656" y="5405594"/>
            <a:ext cx="3743021" cy="3954945"/>
          </a:xfrm>
          <a:prstGeom prst="rect">
            <a:avLst/>
          </a:prstGeom>
        </p:spPr>
        <p:txBody>
          <a:bodyPr vert="horz" lIns="150793" tIns="75396" rIns="150793" bIns="75396"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400" b="1" dirty="0">
                <a:solidFill>
                  <a:srgbClr val="E63338"/>
                </a:solidFill>
                <a:latin typeface="Helvetica" pitchFamily="2" charset="0"/>
                <a:ea typeface="DIN 2014 Bold" panose="020B0504020202020204" pitchFamily="34" charset="77"/>
              </a:rPr>
              <a:t>Thousands of out-of-home collect and return points</a:t>
            </a:r>
          </a:p>
          <a:p>
            <a:pPr marL="0" indent="0" algn="ctr">
              <a:lnSpc>
                <a:spcPct val="100000"/>
              </a:lnSpc>
              <a:buNone/>
            </a:pPr>
            <a:r>
              <a:rPr lang="en-GB" sz="2400" dirty="0">
                <a:solidFill>
                  <a:schemeClr val="tx1">
                    <a:lumMod val="65000"/>
                    <a:lumOff val="35000"/>
                  </a:schemeClr>
                </a:solidFill>
                <a:latin typeface="Helvetica" pitchFamily="2" charset="0"/>
                <a:ea typeface="DIN 2014" panose="020B0504020202020204" pitchFamily="34" charset="77"/>
              </a:rPr>
              <a:t>Consumers enjoy having more control over deliveries and returns. We’ve got over 130,000 locations nationwide to return from… </a:t>
            </a:r>
            <a:r>
              <a:rPr lang="en-GB" sz="2400" dirty="0">
                <a:solidFill>
                  <a:schemeClr val="tx1">
                    <a:lumMod val="65000"/>
                    <a:lumOff val="35000"/>
                  </a:schemeClr>
                </a:solidFill>
                <a:latin typeface="Helvetica" pitchFamily="2" charset="0"/>
              </a:rPr>
              <a:t>and a new International Tracked Returns service!</a:t>
            </a:r>
          </a:p>
        </p:txBody>
      </p:sp>
      <p:sp>
        <p:nvSpPr>
          <p:cNvPr id="11" name="Content Placeholder 2">
            <a:extLst>
              <a:ext uri="{FF2B5EF4-FFF2-40B4-BE49-F238E27FC236}">
                <a16:creationId xmlns:a16="http://schemas.microsoft.com/office/drawing/2014/main" id="{B7E02962-81A3-DC43-5B78-F23C9EE5477B}"/>
              </a:ext>
            </a:extLst>
          </p:cNvPr>
          <p:cNvSpPr txBox="1">
            <a:spLocks/>
          </p:cNvSpPr>
          <p:nvPr/>
        </p:nvSpPr>
        <p:spPr>
          <a:xfrm>
            <a:off x="15820026" y="5423741"/>
            <a:ext cx="3448511" cy="3936054"/>
          </a:xfrm>
          <a:prstGeom prst="rect">
            <a:avLst/>
          </a:prstGeom>
        </p:spPr>
        <p:txBody>
          <a:bodyPr vert="horz" lIns="150793" tIns="75396" rIns="150793" bIns="75396"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400" b="1" dirty="0">
                <a:solidFill>
                  <a:srgbClr val="E63338"/>
                </a:solidFill>
                <a:latin typeface="Helvetica" pitchFamily="2" charset="0"/>
                <a:ea typeface="DIN 2014 Bold" panose="020B0504020202020204" pitchFamily="34" charset="77"/>
              </a:rPr>
              <a:t>The UK’s greenest carrier* this Christmas</a:t>
            </a:r>
          </a:p>
          <a:p>
            <a:pPr marL="0" indent="0" algn="ctr">
              <a:lnSpc>
                <a:spcPct val="100000"/>
              </a:lnSpc>
              <a:buNone/>
            </a:pPr>
            <a:r>
              <a:rPr lang="en-GB" sz="2400" dirty="0">
                <a:solidFill>
                  <a:schemeClr val="tx1">
                    <a:lumMod val="65000"/>
                    <a:lumOff val="35000"/>
                  </a:schemeClr>
                </a:solidFill>
                <a:latin typeface="Helvetica" pitchFamily="2" charset="0"/>
                <a:ea typeface="DIN 2014" panose="020B0504020202020204" pitchFamily="34" charset="77"/>
              </a:rPr>
              <a:t>We have the lowest carbon footprint per parcel of any major UK delivery company</a:t>
            </a:r>
            <a:r>
              <a:rPr lang="en-GB" sz="2400" baseline="30000" dirty="0">
                <a:solidFill>
                  <a:schemeClr val="tx1">
                    <a:lumMod val="65000"/>
                    <a:lumOff val="35000"/>
                  </a:schemeClr>
                </a:solidFill>
                <a:latin typeface="Helvetica" pitchFamily="2" charset="0"/>
                <a:ea typeface="DIN 2014" panose="020B0504020202020204" pitchFamily="34" charset="77"/>
              </a:rPr>
              <a:t>.1 </a:t>
            </a:r>
            <a:r>
              <a:rPr lang="en-GB" sz="2400" dirty="0">
                <a:solidFill>
                  <a:schemeClr val="tx1">
                    <a:lumMod val="65000"/>
                    <a:lumOff val="35000"/>
                  </a:schemeClr>
                </a:solidFill>
                <a:latin typeface="Helvetica" pitchFamily="2" charset="0"/>
                <a:ea typeface="DIN 2014" panose="020B0504020202020204" pitchFamily="34" charset="77"/>
              </a:rPr>
              <a:t>And the largest electric delivery fleet, with 8,000 electric vehicles!</a:t>
            </a:r>
            <a:endParaRPr lang="en-US" sz="2400" dirty="0">
              <a:solidFill>
                <a:schemeClr val="tx1">
                  <a:lumMod val="65000"/>
                  <a:lumOff val="35000"/>
                </a:schemeClr>
              </a:solidFill>
              <a:latin typeface="Helvetica" pitchFamily="2" charset="0"/>
              <a:ea typeface="DIN 2014" panose="020B0504020202020204" pitchFamily="34" charset="77"/>
            </a:endParaRPr>
          </a:p>
        </p:txBody>
      </p:sp>
      <p:sp>
        <p:nvSpPr>
          <p:cNvPr id="12" name="Content Placeholder 2">
            <a:extLst>
              <a:ext uri="{FF2B5EF4-FFF2-40B4-BE49-F238E27FC236}">
                <a16:creationId xmlns:a16="http://schemas.microsoft.com/office/drawing/2014/main" id="{E9A307A2-1443-C480-52B5-CE24C7DB4711}"/>
              </a:ext>
            </a:extLst>
          </p:cNvPr>
          <p:cNvSpPr txBox="1">
            <a:spLocks/>
          </p:cNvSpPr>
          <p:nvPr/>
        </p:nvSpPr>
        <p:spPr>
          <a:xfrm>
            <a:off x="8275235" y="5418865"/>
            <a:ext cx="3110118" cy="3940930"/>
          </a:xfrm>
          <a:prstGeom prst="rect">
            <a:avLst/>
          </a:prstGeom>
        </p:spPr>
        <p:txBody>
          <a:bodyPr vert="horz" lIns="150793" tIns="75396" rIns="150793" bIns="75396"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400" b="1" dirty="0">
                <a:solidFill>
                  <a:srgbClr val="E63338"/>
                </a:solidFill>
                <a:latin typeface="Helvetica" pitchFamily="2" charset="0"/>
                <a:ea typeface="DIN 2014 Bold" panose="020B0504020202020204" pitchFamily="34" charset="77"/>
              </a:rPr>
              <a:t>One network for</a:t>
            </a:r>
            <a:br>
              <a:rPr lang="en-GB" sz="2400" b="1" dirty="0">
                <a:solidFill>
                  <a:srgbClr val="E63338"/>
                </a:solidFill>
                <a:latin typeface="Helvetica" pitchFamily="2" charset="0"/>
                <a:ea typeface="DIN 2014 Bold" panose="020B0504020202020204" pitchFamily="34" charset="77"/>
              </a:rPr>
            </a:br>
            <a:r>
              <a:rPr lang="en-GB" sz="2400" b="1" dirty="0">
                <a:solidFill>
                  <a:srgbClr val="E63338"/>
                </a:solidFill>
                <a:latin typeface="Helvetica" pitchFamily="2" charset="0"/>
                <a:ea typeface="DIN 2014 Bold" panose="020B0504020202020204" pitchFamily="34" charset="77"/>
              </a:rPr>
              <a:t>little and large</a:t>
            </a:r>
          </a:p>
          <a:p>
            <a:pPr marL="0" indent="0" algn="ctr">
              <a:lnSpc>
                <a:spcPct val="100000"/>
              </a:lnSpc>
              <a:buNone/>
            </a:pPr>
            <a:r>
              <a:rPr lang="en-GB" sz="2400" dirty="0">
                <a:solidFill>
                  <a:schemeClr val="tx1">
                    <a:lumMod val="65000"/>
                    <a:lumOff val="35000"/>
                  </a:schemeClr>
                </a:solidFill>
                <a:latin typeface="Helvetica" pitchFamily="2" charset="0"/>
                <a:ea typeface="DIN 2014" panose="020B0504020202020204" pitchFamily="34" charset="77"/>
              </a:rPr>
              <a:t>Send big and small parcels and letters through one network. We can also accommodate super-large items up to 2.5m long…!</a:t>
            </a:r>
            <a:endParaRPr lang="en-US" sz="2400" dirty="0">
              <a:solidFill>
                <a:schemeClr val="tx1">
                  <a:lumMod val="65000"/>
                  <a:lumOff val="35000"/>
                </a:schemeClr>
              </a:solidFill>
              <a:latin typeface="Helvetica" pitchFamily="2" charset="0"/>
              <a:ea typeface="DIN 2014" panose="020B0504020202020204" pitchFamily="34" charset="77"/>
            </a:endParaRPr>
          </a:p>
        </p:txBody>
      </p:sp>
      <p:sp>
        <p:nvSpPr>
          <p:cNvPr id="37" name="Content Placeholder 2">
            <a:extLst>
              <a:ext uri="{FF2B5EF4-FFF2-40B4-BE49-F238E27FC236}">
                <a16:creationId xmlns:a16="http://schemas.microsoft.com/office/drawing/2014/main" id="{F8873D66-8CA4-CB79-C8C1-F43A42111E2B}"/>
              </a:ext>
            </a:extLst>
          </p:cNvPr>
          <p:cNvSpPr txBox="1">
            <a:spLocks/>
          </p:cNvSpPr>
          <p:nvPr/>
        </p:nvSpPr>
        <p:spPr>
          <a:xfrm>
            <a:off x="2" y="10914043"/>
            <a:ext cx="20105688" cy="396151"/>
          </a:xfrm>
          <a:prstGeom prst="rect">
            <a:avLst/>
          </a:prstGeom>
        </p:spPr>
        <p:txBody>
          <a:bodyPr vert="horz" lIns="150793" tIns="75396" rIns="150793" bIns="75396"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1319" dirty="0">
                <a:solidFill>
                  <a:schemeClr val="tx1">
                    <a:lumMod val="65000"/>
                    <a:lumOff val="35000"/>
                  </a:schemeClr>
                </a:solidFill>
                <a:latin typeface="DIN 2014" panose="020B0504020202020204" pitchFamily="34" charset="77"/>
                <a:ea typeface="DIN 2014" panose="020B0504020202020204" pitchFamily="34" charset="77"/>
              </a:rPr>
              <a:t>1 </a:t>
            </a:r>
            <a:r>
              <a:rPr lang="en-GB" sz="1320" dirty="0">
                <a:solidFill>
                  <a:schemeClr val="tx1">
                    <a:lumMod val="65000"/>
                    <a:lumOff val="35000"/>
                  </a:schemeClr>
                </a:solidFill>
              </a:rPr>
              <a:t>Based on publicly available reported gCO2e per parcel from other UK parcel operators. </a:t>
            </a:r>
            <a:r>
              <a:rPr lang="en-GB" sz="1319" dirty="0">
                <a:solidFill>
                  <a:schemeClr val="tx1">
                    <a:lumMod val="65000"/>
                    <a:lumOff val="35000"/>
                  </a:schemeClr>
                </a:solidFill>
                <a:latin typeface="DIN 2014" panose="020B0504020202020204" pitchFamily="34" charset="77"/>
                <a:ea typeface="DIN 2014" panose="020B0504020202020204" pitchFamily="34" charset="77"/>
              </a:rPr>
              <a:t>2 Available in 16 languages. </a:t>
            </a:r>
            <a:endParaRPr lang="en-US" sz="1319" dirty="0">
              <a:solidFill>
                <a:schemeClr val="tx1">
                  <a:lumMod val="65000"/>
                  <a:lumOff val="35000"/>
                </a:schemeClr>
              </a:solidFill>
              <a:latin typeface="DIN 2014" panose="020B0504020202020204" pitchFamily="34" charset="77"/>
              <a:ea typeface="DIN 2014" panose="020B0504020202020204" pitchFamily="34" charset="77"/>
            </a:endParaRPr>
          </a:p>
        </p:txBody>
      </p:sp>
      <p:pic>
        <p:nvPicPr>
          <p:cNvPr id="17" name="Picture 16" descr="A logo of a foot print&#10;&#10;AI-generated content may be incorrect.">
            <a:extLst>
              <a:ext uri="{FF2B5EF4-FFF2-40B4-BE49-F238E27FC236}">
                <a16:creationId xmlns:a16="http://schemas.microsoft.com/office/drawing/2014/main" id="{B5A9AA48-D8B8-4A21-0ACC-BA621F1A2B7B}"/>
              </a:ext>
            </a:extLst>
          </p:cNvPr>
          <p:cNvPicPr>
            <a:picLocks noChangeAspect="1"/>
          </p:cNvPicPr>
          <p:nvPr/>
        </p:nvPicPr>
        <p:blipFill>
          <a:blip r:embed="rId3"/>
          <a:stretch>
            <a:fillRect/>
          </a:stretch>
        </p:blipFill>
        <p:spPr>
          <a:xfrm>
            <a:off x="16814031" y="3718502"/>
            <a:ext cx="1460500" cy="1460500"/>
          </a:xfrm>
          <a:prstGeom prst="rect">
            <a:avLst/>
          </a:prstGeom>
        </p:spPr>
      </p:pic>
      <p:pic>
        <p:nvPicPr>
          <p:cNvPr id="21" name="Picture 20" descr="A white line on a red circle&#10;&#10;AI-generated content may be incorrect.">
            <a:extLst>
              <a:ext uri="{FF2B5EF4-FFF2-40B4-BE49-F238E27FC236}">
                <a16:creationId xmlns:a16="http://schemas.microsoft.com/office/drawing/2014/main" id="{9F9B57C6-A302-36FF-F58E-6120238D54EE}"/>
              </a:ext>
            </a:extLst>
          </p:cNvPr>
          <p:cNvPicPr>
            <a:picLocks noChangeAspect="1"/>
          </p:cNvPicPr>
          <p:nvPr/>
        </p:nvPicPr>
        <p:blipFill>
          <a:blip r:embed="rId4"/>
          <a:stretch>
            <a:fillRect/>
          </a:stretch>
        </p:blipFill>
        <p:spPr>
          <a:xfrm>
            <a:off x="12872439" y="3718502"/>
            <a:ext cx="1460500" cy="1460500"/>
          </a:xfrm>
          <a:prstGeom prst="rect">
            <a:avLst/>
          </a:prstGeom>
        </p:spPr>
      </p:pic>
      <p:pic>
        <p:nvPicPr>
          <p:cNvPr id="23" name="Picture 22" descr="A group of boxes in a red circle&#10;&#10;AI-generated content may be incorrect.">
            <a:extLst>
              <a:ext uri="{FF2B5EF4-FFF2-40B4-BE49-F238E27FC236}">
                <a16:creationId xmlns:a16="http://schemas.microsoft.com/office/drawing/2014/main" id="{D016DD22-0FF4-39DA-1F78-5FAF37BD19A1}"/>
              </a:ext>
            </a:extLst>
          </p:cNvPr>
          <p:cNvPicPr>
            <a:picLocks noChangeAspect="1"/>
          </p:cNvPicPr>
          <p:nvPr/>
        </p:nvPicPr>
        <p:blipFill>
          <a:blip r:embed="rId5"/>
          <a:stretch>
            <a:fillRect/>
          </a:stretch>
        </p:blipFill>
        <p:spPr>
          <a:xfrm>
            <a:off x="9093694" y="3712152"/>
            <a:ext cx="1473200" cy="1473200"/>
          </a:xfrm>
          <a:prstGeom prst="rect">
            <a:avLst/>
          </a:prstGeom>
        </p:spPr>
      </p:pic>
      <p:pic>
        <p:nvPicPr>
          <p:cNvPr id="26" name="Picture 25" descr="A white line on a red circle&#10;&#10;AI-generated content may be incorrect.">
            <a:extLst>
              <a:ext uri="{FF2B5EF4-FFF2-40B4-BE49-F238E27FC236}">
                <a16:creationId xmlns:a16="http://schemas.microsoft.com/office/drawing/2014/main" id="{F2785DA6-F878-AE5A-2E67-391850B4FA58}"/>
              </a:ext>
            </a:extLst>
          </p:cNvPr>
          <p:cNvPicPr>
            <a:picLocks noChangeAspect="1"/>
          </p:cNvPicPr>
          <p:nvPr/>
        </p:nvPicPr>
        <p:blipFill>
          <a:blip r:embed="rId6"/>
          <a:stretch>
            <a:fillRect/>
          </a:stretch>
        </p:blipFill>
        <p:spPr>
          <a:xfrm>
            <a:off x="5226566" y="3718502"/>
            <a:ext cx="1473200" cy="1460500"/>
          </a:xfrm>
          <a:prstGeom prst="rect">
            <a:avLst/>
          </a:prstGeom>
        </p:spPr>
      </p:pic>
      <p:pic>
        <p:nvPicPr>
          <p:cNvPr id="28" name="Picture 27" descr="A white outline of a truck on a red circle&#10;&#10;AI-generated content may be incorrect.">
            <a:extLst>
              <a:ext uri="{FF2B5EF4-FFF2-40B4-BE49-F238E27FC236}">
                <a16:creationId xmlns:a16="http://schemas.microsoft.com/office/drawing/2014/main" id="{523F6295-0863-75E5-21EC-F86B8A440C86}"/>
              </a:ext>
            </a:extLst>
          </p:cNvPr>
          <p:cNvPicPr>
            <a:picLocks noChangeAspect="1"/>
          </p:cNvPicPr>
          <p:nvPr/>
        </p:nvPicPr>
        <p:blipFill>
          <a:blip r:embed="rId7"/>
          <a:stretch>
            <a:fillRect/>
          </a:stretch>
        </p:blipFill>
        <p:spPr>
          <a:xfrm>
            <a:off x="1542236" y="3712152"/>
            <a:ext cx="1460500" cy="1473200"/>
          </a:xfrm>
          <a:prstGeom prst="rect">
            <a:avLst/>
          </a:prstGeom>
        </p:spPr>
      </p:pic>
    </p:spTree>
    <p:extLst>
      <p:ext uri="{BB962C8B-B14F-4D97-AF65-F5344CB8AC3E}">
        <p14:creationId xmlns:p14="http://schemas.microsoft.com/office/powerpoint/2010/main" val="13395328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67506AA-6D29-268A-9221-A1F351A1A57D}"/>
              </a:ext>
            </a:extLst>
          </p:cNvPr>
          <p:cNvPicPr>
            <a:picLocks noChangeAspect="1"/>
          </p:cNvPicPr>
          <p:nvPr/>
        </p:nvPicPr>
        <p:blipFill>
          <a:blip r:embed="rId2"/>
          <a:srcRect/>
          <a:stretch/>
        </p:blipFill>
        <p:spPr>
          <a:xfrm>
            <a:off x="0" y="744"/>
            <a:ext cx="20105687" cy="11309449"/>
          </a:xfrm>
          <a:prstGeom prst="rect">
            <a:avLst/>
          </a:prstGeom>
        </p:spPr>
      </p:pic>
    </p:spTree>
    <p:extLst>
      <p:ext uri="{BB962C8B-B14F-4D97-AF65-F5344CB8AC3E}">
        <p14:creationId xmlns:p14="http://schemas.microsoft.com/office/powerpoint/2010/main" val="107916849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2">
            <a:extLst>
              <a:ext uri="{FF2B5EF4-FFF2-40B4-BE49-F238E27FC236}">
                <a16:creationId xmlns:a16="http://schemas.microsoft.com/office/drawing/2014/main" id="{D4626DF9-8A4F-849A-0731-FD37CA16A445}"/>
              </a:ext>
            </a:extLst>
          </p:cNvPr>
          <p:cNvSpPr/>
          <p:nvPr/>
        </p:nvSpPr>
        <p:spPr>
          <a:xfrm>
            <a:off x="0" y="0"/>
            <a:ext cx="20105688" cy="11310937"/>
          </a:xfrm>
          <a:custGeom>
            <a:avLst/>
            <a:gdLst/>
            <a:ahLst/>
            <a:cxnLst/>
            <a:rect l="l" t="t" r="r" b="b"/>
            <a:pathLst>
              <a:path w="10046970" h="11298555">
                <a:moveTo>
                  <a:pt x="10046814" y="0"/>
                </a:moveTo>
                <a:lnTo>
                  <a:pt x="0" y="0"/>
                </a:lnTo>
                <a:lnTo>
                  <a:pt x="0" y="11298074"/>
                </a:lnTo>
                <a:lnTo>
                  <a:pt x="10046814" y="11298074"/>
                </a:lnTo>
                <a:lnTo>
                  <a:pt x="10046814" y="0"/>
                </a:lnTo>
                <a:close/>
              </a:path>
            </a:pathLst>
          </a:custGeom>
          <a:solidFill>
            <a:srgbClr val="F5AEBA"/>
          </a:solidFill>
        </p:spPr>
        <p:txBody>
          <a:bodyPr wrap="square" lIns="0" tIns="0" rIns="0" bIns="0" rtlCol="0"/>
          <a:lstStyle/>
          <a:p>
            <a:endParaRPr dirty="0"/>
          </a:p>
        </p:txBody>
      </p:sp>
      <p:sp>
        <p:nvSpPr>
          <p:cNvPr id="12" name="object 10">
            <a:extLst>
              <a:ext uri="{FF2B5EF4-FFF2-40B4-BE49-F238E27FC236}">
                <a16:creationId xmlns:a16="http://schemas.microsoft.com/office/drawing/2014/main" id="{7D85093D-D499-F59F-06CC-2FF0FFBC9717}"/>
              </a:ext>
            </a:extLst>
          </p:cNvPr>
          <p:cNvSpPr txBox="1"/>
          <p:nvPr/>
        </p:nvSpPr>
        <p:spPr>
          <a:xfrm>
            <a:off x="937097" y="1094667"/>
            <a:ext cx="14278040" cy="2003754"/>
          </a:xfrm>
          <a:prstGeom prst="rect">
            <a:avLst/>
          </a:prstGeom>
        </p:spPr>
        <p:txBody>
          <a:bodyPr vert="horz" wrap="square" lIns="0" tIns="264160" rIns="0" bIns="0" rtlCol="0">
            <a:spAutoFit/>
          </a:bodyPr>
          <a:lstStyle/>
          <a:p>
            <a:pPr marL="12700" marR="31750">
              <a:lnSpc>
                <a:spcPct val="79200"/>
              </a:lnSpc>
              <a:spcBef>
                <a:spcPts val="2080"/>
              </a:spcBef>
            </a:pPr>
            <a:r>
              <a:rPr lang="en-GB" sz="7000" b="1" spc="-150" dirty="0">
                <a:solidFill>
                  <a:srgbClr val="DA202A"/>
                </a:solidFill>
                <a:latin typeface="Helvetica" pitchFamily="2" charset="0"/>
                <a:cs typeface="Banks Miles Double Line W01"/>
              </a:rPr>
              <a:t>Did you know we have the largest out of home network in the UK?</a:t>
            </a:r>
            <a:endParaRPr sz="7000" b="1" spc="-150" dirty="0">
              <a:solidFill>
                <a:srgbClr val="DA202A"/>
              </a:solidFill>
              <a:latin typeface="Helvetica" pitchFamily="2" charset="0"/>
              <a:cs typeface="Banks Miles Double Line W01"/>
            </a:endParaRPr>
          </a:p>
        </p:txBody>
      </p:sp>
      <p:sp>
        <p:nvSpPr>
          <p:cNvPr id="13" name="object 13">
            <a:extLst>
              <a:ext uri="{FF2B5EF4-FFF2-40B4-BE49-F238E27FC236}">
                <a16:creationId xmlns:a16="http://schemas.microsoft.com/office/drawing/2014/main" id="{94146414-7527-FFC0-07B9-0C86994DB78D}"/>
              </a:ext>
            </a:extLst>
          </p:cNvPr>
          <p:cNvSpPr txBox="1"/>
          <p:nvPr/>
        </p:nvSpPr>
        <p:spPr>
          <a:xfrm>
            <a:off x="1033348" y="3249090"/>
            <a:ext cx="13134713" cy="1953420"/>
          </a:xfrm>
          <a:prstGeom prst="rect">
            <a:avLst/>
          </a:prstGeom>
        </p:spPr>
        <p:txBody>
          <a:bodyPr vert="horz" wrap="square" lIns="0" tIns="142240" rIns="0" bIns="0" rtlCol="0">
            <a:spAutoFit/>
          </a:bodyPr>
          <a:lstStyle/>
          <a:p>
            <a:pPr marL="12700" marR="31115">
              <a:lnSpc>
                <a:spcPts val="3000"/>
              </a:lnSpc>
              <a:spcBef>
                <a:spcPts val="1120"/>
              </a:spcBef>
            </a:pPr>
            <a:r>
              <a:rPr lang="en-GB" sz="2400" b="1" dirty="0">
                <a:solidFill>
                  <a:schemeClr val="bg1"/>
                </a:solidFill>
                <a:latin typeface="Helvetica" pitchFamily="2" charset="0"/>
                <a:cs typeface="Banks Miles Double Line W01"/>
              </a:rPr>
              <a:t>86% of UK consumers get frustrated by missed deliveries.* </a:t>
            </a:r>
          </a:p>
          <a:p>
            <a:pPr marL="12700" marR="31115">
              <a:lnSpc>
                <a:spcPts val="3000"/>
              </a:lnSpc>
              <a:spcBef>
                <a:spcPts val="1120"/>
              </a:spcBef>
            </a:pPr>
            <a:r>
              <a:rPr lang="en-GB" sz="2400" b="1" dirty="0">
                <a:solidFill>
                  <a:srgbClr val="DA202A"/>
                </a:solidFill>
                <a:latin typeface="Helvetica" pitchFamily="2" charset="0"/>
                <a:cs typeface="Banks Miles Double Line W01"/>
              </a:rPr>
              <a:t>Our convenient out-of-home network solves that, giving customers flexible delivery options – plus access to over 130,000 return locations across the UK!</a:t>
            </a:r>
          </a:p>
          <a:p>
            <a:pPr marL="12700" marR="31115">
              <a:lnSpc>
                <a:spcPts val="3000"/>
              </a:lnSpc>
              <a:spcBef>
                <a:spcPts val="1120"/>
              </a:spcBef>
            </a:pPr>
            <a:r>
              <a:rPr lang="en-GB" sz="2400" b="1" dirty="0">
                <a:solidFill>
                  <a:srgbClr val="DA202A"/>
                </a:solidFill>
                <a:latin typeface="Helvetica" pitchFamily="2" charset="0"/>
                <a:cs typeface="Banks Miles Double Line W01"/>
              </a:rPr>
              <a:t>We’ve been growing our out of home locations and now have:</a:t>
            </a:r>
          </a:p>
        </p:txBody>
      </p:sp>
      <p:sp>
        <p:nvSpPr>
          <p:cNvPr id="18" name="object 10">
            <a:extLst>
              <a:ext uri="{FF2B5EF4-FFF2-40B4-BE49-F238E27FC236}">
                <a16:creationId xmlns:a16="http://schemas.microsoft.com/office/drawing/2014/main" id="{33D77513-815A-4F03-04D4-C55D261939F9}"/>
              </a:ext>
            </a:extLst>
          </p:cNvPr>
          <p:cNvSpPr txBox="1"/>
          <p:nvPr/>
        </p:nvSpPr>
        <p:spPr>
          <a:xfrm>
            <a:off x="1033348" y="5520700"/>
            <a:ext cx="3737435" cy="959237"/>
          </a:xfrm>
          <a:prstGeom prst="rect">
            <a:avLst/>
          </a:prstGeom>
        </p:spPr>
        <p:txBody>
          <a:bodyPr vert="horz" wrap="square" lIns="0" tIns="264160" rIns="0" bIns="0" rtlCol="0">
            <a:spAutoFit/>
          </a:bodyPr>
          <a:lstStyle/>
          <a:p>
            <a:pPr marL="12700" marR="31750" algn="ctr">
              <a:spcBef>
                <a:spcPts val="2080"/>
              </a:spcBef>
            </a:pPr>
            <a:r>
              <a:rPr lang="en-GB" sz="4500" b="1" spc="-150" dirty="0">
                <a:solidFill>
                  <a:schemeClr val="bg1"/>
                </a:solidFill>
                <a:latin typeface="Helvetica" pitchFamily="2" charset="0"/>
                <a:cs typeface="Banks Miles Double Line W01"/>
              </a:rPr>
              <a:t>c.8,000</a:t>
            </a:r>
          </a:p>
        </p:txBody>
      </p:sp>
      <p:sp>
        <p:nvSpPr>
          <p:cNvPr id="19" name="object 13">
            <a:extLst>
              <a:ext uri="{FF2B5EF4-FFF2-40B4-BE49-F238E27FC236}">
                <a16:creationId xmlns:a16="http://schemas.microsoft.com/office/drawing/2014/main" id="{C0026EFA-91A5-533A-E96A-4A57B1CA65C3}"/>
              </a:ext>
            </a:extLst>
          </p:cNvPr>
          <p:cNvSpPr txBox="1"/>
          <p:nvPr/>
        </p:nvSpPr>
        <p:spPr>
          <a:xfrm>
            <a:off x="1033348" y="6463392"/>
            <a:ext cx="3737436" cy="882293"/>
          </a:xfrm>
          <a:prstGeom prst="rect">
            <a:avLst/>
          </a:prstGeom>
        </p:spPr>
        <p:txBody>
          <a:bodyPr vert="horz" wrap="square" lIns="0" tIns="142240" rIns="0" bIns="0" rtlCol="0">
            <a:spAutoFit/>
          </a:bodyPr>
          <a:lstStyle/>
          <a:p>
            <a:pPr marL="12700" marR="31115" algn="ctr">
              <a:spcBef>
                <a:spcPts val="1120"/>
              </a:spcBef>
            </a:pPr>
            <a:r>
              <a:rPr lang="en-GB" sz="2400" b="1" i="1" dirty="0">
                <a:solidFill>
                  <a:srgbClr val="DA202A"/>
                </a:solidFill>
                <a:latin typeface="Helvetica" pitchFamily="2" charset="0"/>
                <a:cs typeface="Banks Miles Double Line W01"/>
              </a:rPr>
              <a:t>Royal </a:t>
            </a:r>
            <a:r>
              <a:rPr lang="en-GB" sz="2400" b="1" i="1">
                <a:solidFill>
                  <a:srgbClr val="DA202A"/>
                </a:solidFill>
                <a:latin typeface="Helvetica" pitchFamily="2" charset="0"/>
                <a:cs typeface="Banks Miles Double Line W01"/>
              </a:rPr>
              <a:t>Mail Shop </a:t>
            </a:r>
            <a:r>
              <a:rPr lang="en-GB" sz="2400" b="1" dirty="0">
                <a:solidFill>
                  <a:srgbClr val="DA202A"/>
                </a:solidFill>
                <a:latin typeface="Helvetica" pitchFamily="2" charset="0"/>
                <a:cs typeface="Banks Miles Double Line W01"/>
              </a:rPr>
              <a:t>locations</a:t>
            </a:r>
            <a:endParaRPr lang="en-GB" sz="2400" b="1" dirty="0">
              <a:latin typeface="Helvetica" pitchFamily="2" charset="0"/>
              <a:cs typeface="Banks Miles Double Line W01"/>
            </a:endParaRPr>
          </a:p>
        </p:txBody>
      </p:sp>
      <p:sp>
        <p:nvSpPr>
          <p:cNvPr id="22" name="object 10">
            <a:extLst>
              <a:ext uri="{FF2B5EF4-FFF2-40B4-BE49-F238E27FC236}">
                <a16:creationId xmlns:a16="http://schemas.microsoft.com/office/drawing/2014/main" id="{2481F80A-7DCA-86FC-3991-D7C0E5CCBCB5}"/>
              </a:ext>
            </a:extLst>
          </p:cNvPr>
          <p:cNvSpPr txBox="1"/>
          <p:nvPr/>
        </p:nvSpPr>
        <p:spPr>
          <a:xfrm>
            <a:off x="5333185" y="5520700"/>
            <a:ext cx="3737435" cy="959237"/>
          </a:xfrm>
          <a:prstGeom prst="rect">
            <a:avLst/>
          </a:prstGeom>
        </p:spPr>
        <p:txBody>
          <a:bodyPr vert="horz" wrap="square" lIns="0" tIns="264160" rIns="0" bIns="0" rtlCol="0">
            <a:spAutoFit/>
          </a:bodyPr>
          <a:lstStyle/>
          <a:p>
            <a:pPr marL="12700" marR="31750" algn="ctr">
              <a:spcBef>
                <a:spcPts val="2080"/>
              </a:spcBef>
            </a:pPr>
            <a:r>
              <a:rPr lang="en-GB" sz="4500" b="1" spc="-150" dirty="0">
                <a:solidFill>
                  <a:schemeClr val="bg1"/>
                </a:solidFill>
                <a:latin typeface="Helvetica" pitchFamily="2" charset="0"/>
                <a:cs typeface="Banks Miles Double Line W01"/>
              </a:rPr>
              <a:t>c.3,000</a:t>
            </a:r>
          </a:p>
        </p:txBody>
      </p:sp>
      <p:sp>
        <p:nvSpPr>
          <p:cNvPr id="23" name="object 13">
            <a:extLst>
              <a:ext uri="{FF2B5EF4-FFF2-40B4-BE49-F238E27FC236}">
                <a16:creationId xmlns:a16="http://schemas.microsoft.com/office/drawing/2014/main" id="{46881D7D-CEC3-EEFC-6F34-4A5D95445705}"/>
              </a:ext>
            </a:extLst>
          </p:cNvPr>
          <p:cNvSpPr txBox="1"/>
          <p:nvPr/>
        </p:nvSpPr>
        <p:spPr>
          <a:xfrm>
            <a:off x="5333185" y="6463392"/>
            <a:ext cx="3737436" cy="512961"/>
          </a:xfrm>
          <a:prstGeom prst="rect">
            <a:avLst/>
          </a:prstGeom>
        </p:spPr>
        <p:txBody>
          <a:bodyPr vert="horz" wrap="square" lIns="0" tIns="142240" rIns="0" bIns="0" rtlCol="0">
            <a:spAutoFit/>
          </a:bodyPr>
          <a:lstStyle/>
          <a:p>
            <a:pPr marL="12700" marR="31115" algn="ctr">
              <a:spcBef>
                <a:spcPts val="1120"/>
              </a:spcBef>
            </a:pPr>
            <a:r>
              <a:rPr lang="en-GB" sz="2400" b="1" dirty="0">
                <a:solidFill>
                  <a:srgbClr val="DA202A"/>
                </a:solidFill>
                <a:latin typeface="Helvetica" pitchFamily="2" charset="0"/>
                <a:cs typeface="Banks Miles Double Line W01"/>
              </a:rPr>
              <a:t>Parcel Lockers</a:t>
            </a:r>
            <a:endParaRPr lang="en-GB" sz="2400" b="1" dirty="0">
              <a:latin typeface="Helvetica" pitchFamily="2" charset="0"/>
              <a:cs typeface="Banks Miles Double Line W01"/>
            </a:endParaRPr>
          </a:p>
        </p:txBody>
      </p:sp>
      <p:sp>
        <p:nvSpPr>
          <p:cNvPr id="24" name="object 10">
            <a:extLst>
              <a:ext uri="{FF2B5EF4-FFF2-40B4-BE49-F238E27FC236}">
                <a16:creationId xmlns:a16="http://schemas.microsoft.com/office/drawing/2014/main" id="{D7922791-077A-1341-9B48-6BD9891C1B0C}"/>
              </a:ext>
            </a:extLst>
          </p:cNvPr>
          <p:cNvSpPr txBox="1"/>
          <p:nvPr/>
        </p:nvSpPr>
        <p:spPr>
          <a:xfrm>
            <a:off x="9607991" y="5513140"/>
            <a:ext cx="3737435" cy="959237"/>
          </a:xfrm>
          <a:prstGeom prst="rect">
            <a:avLst/>
          </a:prstGeom>
        </p:spPr>
        <p:txBody>
          <a:bodyPr vert="horz" wrap="square" lIns="0" tIns="264160" rIns="0" bIns="0" rtlCol="0">
            <a:spAutoFit/>
          </a:bodyPr>
          <a:lstStyle/>
          <a:p>
            <a:pPr marL="12700" marR="31750" algn="ctr">
              <a:spcBef>
                <a:spcPts val="2080"/>
              </a:spcBef>
            </a:pPr>
            <a:r>
              <a:rPr lang="en-GB" sz="4500" b="1" spc="-150" dirty="0">
                <a:solidFill>
                  <a:schemeClr val="bg1"/>
                </a:solidFill>
                <a:latin typeface="Helvetica" pitchFamily="2" charset="0"/>
                <a:cs typeface="Banks Miles Double Line W01"/>
              </a:rPr>
              <a:t>1,400</a:t>
            </a:r>
          </a:p>
        </p:txBody>
      </p:sp>
      <p:sp>
        <p:nvSpPr>
          <p:cNvPr id="25" name="object 13">
            <a:extLst>
              <a:ext uri="{FF2B5EF4-FFF2-40B4-BE49-F238E27FC236}">
                <a16:creationId xmlns:a16="http://schemas.microsoft.com/office/drawing/2014/main" id="{AB43CF8B-570C-B658-B909-91111CA349D9}"/>
              </a:ext>
            </a:extLst>
          </p:cNvPr>
          <p:cNvSpPr txBox="1"/>
          <p:nvPr/>
        </p:nvSpPr>
        <p:spPr>
          <a:xfrm>
            <a:off x="9607991" y="6455832"/>
            <a:ext cx="3737436" cy="512961"/>
          </a:xfrm>
          <a:prstGeom prst="rect">
            <a:avLst/>
          </a:prstGeom>
        </p:spPr>
        <p:txBody>
          <a:bodyPr vert="horz" wrap="square" lIns="0" tIns="142240" rIns="0" bIns="0" rtlCol="0">
            <a:spAutoFit/>
          </a:bodyPr>
          <a:lstStyle/>
          <a:p>
            <a:pPr marL="12700" marR="31115" algn="ctr">
              <a:spcBef>
                <a:spcPts val="1120"/>
              </a:spcBef>
            </a:pPr>
            <a:r>
              <a:rPr lang="en-GB" sz="2400" b="1" dirty="0">
                <a:solidFill>
                  <a:srgbClr val="DA202A"/>
                </a:solidFill>
                <a:latin typeface="Helvetica" pitchFamily="2" charset="0"/>
                <a:cs typeface="Banks Miles Double Line W01"/>
              </a:rPr>
              <a:t>Royal Mail Drop-boxes</a:t>
            </a:r>
            <a:endParaRPr lang="en-GB" sz="2400" b="1" dirty="0">
              <a:latin typeface="Helvetica" pitchFamily="2" charset="0"/>
              <a:cs typeface="Banks Miles Double Line W01"/>
            </a:endParaRPr>
          </a:p>
        </p:txBody>
      </p:sp>
      <p:sp>
        <p:nvSpPr>
          <p:cNvPr id="26" name="object 10">
            <a:extLst>
              <a:ext uri="{FF2B5EF4-FFF2-40B4-BE49-F238E27FC236}">
                <a16:creationId xmlns:a16="http://schemas.microsoft.com/office/drawing/2014/main" id="{DD38B7AA-3B3F-B4B7-1298-6374509D749A}"/>
              </a:ext>
            </a:extLst>
          </p:cNvPr>
          <p:cNvSpPr txBox="1"/>
          <p:nvPr/>
        </p:nvSpPr>
        <p:spPr>
          <a:xfrm>
            <a:off x="1033348" y="7694566"/>
            <a:ext cx="3737435" cy="959237"/>
          </a:xfrm>
          <a:prstGeom prst="rect">
            <a:avLst/>
          </a:prstGeom>
        </p:spPr>
        <p:txBody>
          <a:bodyPr vert="horz" wrap="square" lIns="0" tIns="264160" rIns="0" bIns="0" rtlCol="0">
            <a:spAutoFit/>
          </a:bodyPr>
          <a:lstStyle/>
          <a:p>
            <a:pPr marL="12700" marR="31750" algn="ctr">
              <a:spcBef>
                <a:spcPts val="2080"/>
              </a:spcBef>
            </a:pPr>
            <a:r>
              <a:rPr lang="en-GB" sz="4500" b="1" spc="-150" dirty="0">
                <a:solidFill>
                  <a:schemeClr val="bg1"/>
                </a:solidFill>
                <a:latin typeface="Helvetica" pitchFamily="2" charset="0"/>
                <a:cs typeface="Banks Miles Double Line W01"/>
              </a:rPr>
              <a:t>1,200</a:t>
            </a:r>
          </a:p>
        </p:txBody>
      </p:sp>
      <p:sp>
        <p:nvSpPr>
          <p:cNvPr id="27" name="object 13">
            <a:extLst>
              <a:ext uri="{FF2B5EF4-FFF2-40B4-BE49-F238E27FC236}">
                <a16:creationId xmlns:a16="http://schemas.microsoft.com/office/drawing/2014/main" id="{F476C436-5489-7404-AD59-1AAAECCDA914}"/>
              </a:ext>
            </a:extLst>
          </p:cNvPr>
          <p:cNvSpPr txBox="1"/>
          <p:nvPr/>
        </p:nvSpPr>
        <p:spPr>
          <a:xfrm>
            <a:off x="1033348" y="8637258"/>
            <a:ext cx="3737436" cy="512961"/>
          </a:xfrm>
          <a:prstGeom prst="rect">
            <a:avLst/>
          </a:prstGeom>
        </p:spPr>
        <p:txBody>
          <a:bodyPr vert="horz" wrap="square" lIns="0" tIns="142240" rIns="0" bIns="0" rtlCol="0">
            <a:spAutoFit/>
          </a:bodyPr>
          <a:lstStyle/>
          <a:p>
            <a:pPr marL="12700" marR="31115" algn="ctr">
              <a:spcBef>
                <a:spcPts val="1120"/>
              </a:spcBef>
            </a:pPr>
            <a:r>
              <a:rPr lang="en-GB" sz="2400" b="1" dirty="0">
                <a:solidFill>
                  <a:srgbClr val="DA202A"/>
                </a:solidFill>
                <a:latin typeface="Helvetica" pitchFamily="2" charset="0"/>
                <a:cs typeface="Banks Miles Double Line W01"/>
              </a:rPr>
              <a:t>Customer Service Points</a:t>
            </a:r>
            <a:endParaRPr lang="en-GB" sz="2400" b="1" dirty="0">
              <a:latin typeface="Helvetica" pitchFamily="2" charset="0"/>
              <a:cs typeface="Banks Miles Double Line W01"/>
            </a:endParaRPr>
          </a:p>
        </p:txBody>
      </p:sp>
      <p:sp>
        <p:nvSpPr>
          <p:cNvPr id="28" name="object 10">
            <a:extLst>
              <a:ext uri="{FF2B5EF4-FFF2-40B4-BE49-F238E27FC236}">
                <a16:creationId xmlns:a16="http://schemas.microsoft.com/office/drawing/2014/main" id="{F3B82096-6F7E-8236-8DF6-7A29237D86F3}"/>
              </a:ext>
            </a:extLst>
          </p:cNvPr>
          <p:cNvSpPr txBox="1"/>
          <p:nvPr/>
        </p:nvSpPr>
        <p:spPr>
          <a:xfrm>
            <a:off x="5333185" y="7694566"/>
            <a:ext cx="3737435" cy="959237"/>
          </a:xfrm>
          <a:prstGeom prst="rect">
            <a:avLst/>
          </a:prstGeom>
        </p:spPr>
        <p:txBody>
          <a:bodyPr vert="horz" wrap="square" lIns="0" tIns="264160" rIns="0" bIns="0" rtlCol="0">
            <a:spAutoFit/>
          </a:bodyPr>
          <a:lstStyle/>
          <a:p>
            <a:pPr marL="12700" marR="31750" algn="ctr">
              <a:spcBef>
                <a:spcPts val="2080"/>
              </a:spcBef>
            </a:pPr>
            <a:r>
              <a:rPr lang="en-GB" sz="4500" b="1" spc="-150" dirty="0">
                <a:solidFill>
                  <a:schemeClr val="bg1"/>
                </a:solidFill>
                <a:latin typeface="Helvetica" pitchFamily="2" charset="0"/>
                <a:cs typeface="Banks Miles Double Line W01"/>
              </a:rPr>
              <a:t>115,000</a:t>
            </a:r>
          </a:p>
        </p:txBody>
      </p:sp>
      <p:sp>
        <p:nvSpPr>
          <p:cNvPr id="29" name="object 13">
            <a:extLst>
              <a:ext uri="{FF2B5EF4-FFF2-40B4-BE49-F238E27FC236}">
                <a16:creationId xmlns:a16="http://schemas.microsoft.com/office/drawing/2014/main" id="{AE4CBA73-CBCD-2474-A2E4-7DF36A636C2C}"/>
              </a:ext>
            </a:extLst>
          </p:cNvPr>
          <p:cNvSpPr txBox="1"/>
          <p:nvPr/>
        </p:nvSpPr>
        <p:spPr>
          <a:xfrm>
            <a:off x="5333185" y="8637258"/>
            <a:ext cx="3737436" cy="512961"/>
          </a:xfrm>
          <a:prstGeom prst="rect">
            <a:avLst/>
          </a:prstGeom>
        </p:spPr>
        <p:txBody>
          <a:bodyPr vert="horz" wrap="square" lIns="0" tIns="142240" rIns="0" bIns="0" rtlCol="0">
            <a:spAutoFit/>
          </a:bodyPr>
          <a:lstStyle/>
          <a:p>
            <a:pPr marL="12700" marR="31115" algn="ctr">
              <a:spcBef>
                <a:spcPts val="1120"/>
              </a:spcBef>
            </a:pPr>
            <a:r>
              <a:rPr lang="en-GB" sz="2400" b="1" dirty="0">
                <a:solidFill>
                  <a:srgbClr val="DA202A"/>
                </a:solidFill>
                <a:latin typeface="Helvetica" pitchFamily="2" charset="0"/>
                <a:cs typeface="Banks Miles Double Line W01"/>
              </a:rPr>
              <a:t>Postboxes</a:t>
            </a:r>
            <a:endParaRPr lang="en-GB" sz="2400" b="1" dirty="0">
              <a:latin typeface="Helvetica" pitchFamily="2" charset="0"/>
              <a:cs typeface="Banks Miles Double Line W01"/>
            </a:endParaRPr>
          </a:p>
        </p:txBody>
      </p:sp>
      <p:sp>
        <p:nvSpPr>
          <p:cNvPr id="30" name="object 10">
            <a:extLst>
              <a:ext uri="{FF2B5EF4-FFF2-40B4-BE49-F238E27FC236}">
                <a16:creationId xmlns:a16="http://schemas.microsoft.com/office/drawing/2014/main" id="{111CDF5A-AD39-F2E0-4121-83730518C384}"/>
              </a:ext>
            </a:extLst>
          </p:cNvPr>
          <p:cNvSpPr txBox="1"/>
          <p:nvPr/>
        </p:nvSpPr>
        <p:spPr>
          <a:xfrm>
            <a:off x="9607991" y="7687006"/>
            <a:ext cx="3737435" cy="959237"/>
          </a:xfrm>
          <a:prstGeom prst="rect">
            <a:avLst/>
          </a:prstGeom>
        </p:spPr>
        <p:txBody>
          <a:bodyPr vert="horz" wrap="square" lIns="0" tIns="264160" rIns="0" bIns="0" rtlCol="0">
            <a:spAutoFit/>
          </a:bodyPr>
          <a:lstStyle/>
          <a:p>
            <a:pPr marL="12700" marR="31750" algn="ctr">
              <a:spcBef>
                <a:spcPts val="2080"/>
              </a:spcBef>
            </a:pPr>
            <a:r>
              <a:rPr lang="en-GB" sz="4500" b="1" spc="-150" dirty="0">
                <a:solidFill>
                  <a:schemeClr val="bg1"/>
                </a:solidFill>
                <a:latin typeface="Helvetica" pitchFamily="2" charset="0"/>
                <a:cs typeface="Banks Miles Double Line W01"/>
              </a:rPr>
              <a:t>11,500</a:t>
            </a:r>
          </a:p>
        </p:txBody>
      </p:sp>
      <p:sp>
        <p:nvSpPr>
          <p:cNvPr id="31" name="object 13">
            <a:extLst>
              <a:ext uri="{FF2B5EF4-FFF2-40B4-BE49-F238E27FC236}">
                <a16:creationId xmlns:a16="http://schemas.microsoft.com/office/drawing/2014/main" id="{A971403D-7FF8-9C0D-30FC-7918449FF0C6}"/>
              </a:ext>
            </a:extLst>
          </p:cNvPr>
          <p:cNvSpPr txBox="1"/>
          <p:nvPr/>
        </p:nvSpPr>
        <p:spPr>
          <a:xfrm>
            <a:off x="9607991" y="8629698"/>
            <a:ext cx="3737436" cy="512961"/>
          </a:xfrm>
          <a:prstGeom prst="rect">
            <a:avLst/>
          </a:prstGeom>
        </p:spPr>
        <p:txBody>
          <a:bodyPr vert="horz" wrap="square" lIns="0" tIns="142240" rIns="0" bIns="0" rtlCol="0">
            <a:spAutoFit/>
          </a:bodyPr>
          <a:lstStyle/>
          <a:p>
            <a:pPr marL="12700" marR="31115" algn="ctr">
              <a:spcBef>
                <a:spcPts val="1120"/>
              </a:spcBef>
            </a:pPr>
            <a:r>
              <a:rPr lang="en-GB" sz="2400" b="1" dirty="0">
                <a:solidFill>
                  <a:srgbClr val="DA202A"/>
                </a:solidFill>
                <a:latin typeface="Helvetica" pitchFamily="2" charset="0"/>
                <a:cs typeface="Banks Miles Double Line W01"/>
              </a:rPr>
              <a:t>Post Offices</a:t>
            </a:r>
            <a:endParaRPr lang="en-GB" sz="2400" b="1" dirty="0">
              <a:latin typeface="Helvetica" pitchFamily="2" charset="0"/>
              <a:cs typeface="Banks Miles Double Line W01"/>
            </a:endParaRPr>
          </a:p>
        </p:txBody>
      </p:sp>
      <p:sp>
        <p:nvSpPr>
          <p:cNvPr id="32" name="TextBox 31">
            <a:extLst>
              <a:ext uri="{FF2B5EF4-FFF2-40B4-BE49-F238E27FC236}">
                <a16:creationId xmlns:a16="http://schemas.microsoft.com/office/drawing/2014/main" id="{42744328-75CE-C980-FDD9-08AD4EB2911C}"/>
              </a:ext>
            </a:extLst>
          </p:cNvPr>
          <p:cNvSpPr txBox="1"/>
          <p:nvPr/>
        </p:nvSpPr>
        <p:spPr>
          <a:xfrm>
            <a:off x="904066" y="10489721"/>
            <a:ext cx="11769719" cy="246221"/>
          </a:xfrm>
          <a:prstGeom prst="rect">
            <a:avLst/>
          </a:prstGeom>
          <a:noFill/>
        </p:spPr>
        <p:txBody>
          <a:bodyPr wrap="square" rtlCol="0">
            <a:spAutoFit/>
          </a:bodyPr>
          <a:lstStyle/>
          <a:p>
            <a:r>
              <a:rPr lang="en-GB" sz="1000" dirty="0">
                <a:latin typeface="Helvetica" pitchFamily="2" charset="0"/>
              </a:rPr>
              <a:t>*Royal Mail Delivery and Returns survey, 2025.</a:t>
            </a:r>
          </a:p>
        </p:txBody>
      </p:sp>
      <p:pic>
        <p:nvPicPr>
          <p:cNvPr id="3" name="Picture 2">
            <a:extLst>
              <a:ext uri="{FF2B5EF4-FFF2-40B4-BE49-F238E27FC236}">
                <a16:creationId xmlns:a16="http://schemas.microsoft.com/office/drawing/2014/main" id="{110034D6-1F1B-284E-844C-E98E2A2AB743}"/>
              </a:ext>
            </a:extLst>
          </p:cNvPr>
          <p:cNvPicPr>
            <a:picLocks noChangeAspect="1"/>
          </p:cNvPicPr>
          <p:nvPr/>
        </p:nvPicPr>
        <p:blipFill>
          <a:blip r:embed="rId3" cstate="screen">
            <a:extLst>
              <a:ext uri="{28A0092B-C50C-407E-A947-70E740481C1C}">
                <a14:useLocalDpi xmlns:a14="http://schemas.microsoft.com/office/drawing/2010/main"/>
              </a:ext>
            </a:extLst>
          </a:blip>
          <a:srcRect l="67530"/>
          <a:stretch>
            <a:fillRect/>
          </a:stretch>
        </p:blipFill>
        <p:spPr>
          <a:xfrm>
            <a:off x="13577851" y="0"/>
            <a:ext cx="6529161" cy="11310937"/>
          </a:xfrm>
          <a:prstGeom prst="rect">
            <a:avLst/>
          </a:prstGeom>
        </p:spPr>
      </p:pic>
    </p:spTree>
    <p:extLst>
      <p:ext uri="{BB962C8B-B14F-4D97-AF65-F5344CB8AC3E}">
        <p14:creationId xmlns:p14="http://schemas.microsoft.com/office/powerpoint/2010/main" val="129158910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7C9AC8-E742-AB84-12D4-3CEB2FAAEACC}"/>
            </a:ext>
          </a:extLst>
        </p:cNvPr>
        <p:cNvGrpSpPr/>
        <p:nvPr/>
      </p:nvGrpSpPr>
      <p:grpSpPr>
        <a:xfrm>
          <a:off x="0" y="0"/>
          <a:ext cx="0" cy="0"/>
          <a:chOff x="0" y="0"/>
          <a:chExt cx="0" cy="0"/>
        </a:xfrm>
      </p:grpSpPr>
      <p:sp>
        <p:nvSpPr>
          <p:cNvPr id="4" name="object 2">
            <a:extLst>
              <a:ext uri="{FF2B5EF4-FFF2-40B4-BE49-F238E27FC236}">
                <a16:creationId xmlns:a16="http://schemas.microsoft.com/office/drawing/2014/main" id="{F37549E9-D8E5-F65E-6F31-BBA82D29A963}"/>
              </a:ext>
            </a:extLst>
          </p:cNvPr>
          <p:cNvSpPr/>
          <p:nvPr/>
        </p:nvSpPr>
        <p:spPr>
          <a:xfrm>
            <a:off x="11624628" y="1"/>
            <a:ext cx="8481060" cy="11310937"/>
          </a:xfrm>
          <a:custGeom>
            <a:avLst/>
            <a:gdLst/>
            <a:ahLst/>
            <a:cxnLst/>
            <a:rect l="l" t="t" r="r" b="b"/>
            <a:pathLst>
              <a:path w="10046970" h="11298555">
                <a:moveTo>
                  <a:pt x="10046814" y="0"/>
                </a:moveTo>
                <a:lnTo>
                  <a:pt x="0" y="0"/>
                </a:lnTo>
                <a:lnTo>
                  <a:pt x="0" y="11298074"/>
                </a:lnTo>
                <a:lnTo>
                  <a:pt x="10046814" y="11298074"/>
                </a:lnTo>
                <a:lnTo>
                  <a:pt x="10046814" y="0"/>
                </a:lnTo>
                <a:close/>
              </a:path>
            </a:pathLst>
          </a:custGeom>
          <a:solidFill>
            <a:srgbClr val="DA202A"/>
          </a:solidFill>
        </p:spPr>
        <p:txBody>
          <a:bodyPr wrap="square" lIns="0" tIns="0" rIns="0" bIns="0" rtlCol="0"/>
          <a:lstStyle/>
          <a:p>
            <a:endParaRPr dirty="0"/>
          </a:p>
        </p:txBody>
      </p:sp>
      <p:sp>
        <p:nvSpPr>
          <p:cNvPr id="5" name="object 2">
            <a:extLst>
              <a:ext uri="{FF2B5EF4-FFF2-40B4-BE49-F238E27FC236}">
                <a16:creationId xmlns:a16="http://schemas.microsoft.com/office/drawing/2014/main" id="{05DA16B9-F3D8-B625-4F5F-E5BA6F75AAA7}"/>
              </a:ext>
            </a:extLst>
          </p:cNvPr>
          <p:cNvSpPr/>
          <p:nvPr/>
        </p:nvSpPr>
        <p:spPr>
          <a:xfrm>
            <a:off x="-1" y="0"/>
            <a:ext cx="13324116" cy="11310937"/>
          </a:xfrm>
          <a:custGeom>
            <a:avLst/>
            <a:gdLst/>
            <a:ahLst/>
            <a:cxnLst/>
            <a:rect l="l" t="t" r="r" b="b"/>
            <a:pathLst>
              <a:path w="10046970" h="11298555">
                <a:moveTo>
                  <a:pt x="10046814" y="0"/>
                </a:moveTo>
                <a:lnTo>
                  <a:pt x="0" y="0"/>
                </a:lnTo>
                <a:lnTo>
                  <a:pt x="0" y="11298074"/>
                </a:lnTo>
                <a:lnTo>
                  <a:pt x="10046814" y="11298074"/>
                </a:lnTo>
                <a:lnTo>
                  <a:pt x="10046814" y="0"/>
                </a:lnTo>
                <a:close/>
              </a:path>
            </a:pathLst>
          </a:custGeom>
          <a:solidFill>
            <a:srgbClr val="F5AEBA"/>
          </a:solidFill>
        </p:spPr>
        <p:txBody>
          <a:bodyPr wrap="square" lIns="0" tIns="0" rIns="0" bIns="0" rtlCol="0"/>
          <a:lstStyle/>
          <a:p>
            <a:endParaRPr dirty="0"/>
          </a:p>
        </p:txBody>
      </p:sp>
      <p:grpSp>
        <p:nvGrpSpPr>
          <p:cNvPr id="6" name="object 12">
            <a:extLst>
              <a:ext uri="{FF2B5EF4-FFF2-40B4-BE49-F238E27FC236}">
                <a16:creationId xmlns:a16="http://schemas.microsoft.com/office/drawing/2014/main" id="{2C5444E9-E33A-6972-C802-7620039493BC}"/>
              </a:ext>
            </a:extLst>
          </p:cNvPr>
          <p:cNvGrpSpPr/>
          <p:nvPr/>
        </p:nvGrpSpPr>
        <p:grpSpPr>
          <a:xfrm>
            <a:off x="9147104" y="3834299"/>
            <a:ext cx="5903483" cy="7476638"/>
            <a:chOff x="6491948" y="2133340"/>
            <a:chExt cx="7234555" cy="9162415"/>
          </a:xfrm>
        </p:grpSpPr>
        <p:pic>
          <p:nvPicPr>
            <p:cNvPr id="7" name="object 13">
              <a:extLst>
                <a:ext uri="{FF2B5EF4-FFF2-40B4-BE49-F238E27FC236}">
                  <a16:creationId xmlns:a16="http://schemas.microsoft.com/office/drawing/2014/main" id="{1C251EFA-E50B-3EB7-3FF0-492AF2DF595B}"/>
                </a:ext>
              </a:extLst>
            </p:cNvPr>
            <p:cNvPicPr/>
            <p:nvPr/>
          </p:nvPicPr>
          <p:blipFill>
            <a:blip r:embed="rId3" cstate="screen">
              <a:extLst>
                <a:ext uri="{28A0092B-C50C-407E-A947-70E740481C1C}">
                  <a14:useLocalDpi xmlns:a14="http://schemas.microsoft.com/office/drawing/2010/main"/>
                </a:ext>
              </a:extLst>
            </a:blip>
            <a:stretch>
              <a:fillRect/>
            </a:stretch>
          </p:blipFill>
          <p:spPr>
            <a:xfrm>
              <a:off x="6491948" y="2133340"/>
              <a:ext cx="6339750" cy="8915958"/>
            </a:xfrm>
            <a:prstGeom prst="rect">
              <a:avLst/>
            </a:prstGeom>
          </p:spPr>
        </p:pic>
        <p:sp>
          <p:nvSpPr>
            <p:cNvPr id="8" name="object 14">
              <a:extLst>
                <a:ext uri="{FF2B5EF4-FFF2-40B4-BE49-F238E27FC236}">
                  <a16:creationId xmlns:a16="http://schemas.microsoft.com/office/drawing/2014/main" id="{382FEB8B-9129-8CF4-4AE1-B715B2AE48FD}"/>
                </a:ext>
              </a:extLst>
            </p:cNvPr>
            <p:cNvSpPr/>
            <p:nvPr/>
          </p:nvSpPr>
          <p:spPr>
            <a:xfrm>
              <a:off x="7982041" y="8813765"/>
              <a:ext cx="1748155" cy="2482215"/>
            </a:xfrm>
            <a:custGeom>
              <a:avLst/>
              <a:gdLst/>
              <a:ahLst/>
              <a:cxnLst/>
              <a:rect l="l" t="t" r="r" b="b"/>
              <a:pathLst>
                <a:path w="1748154" h="2482215">
                  <a:moveTo>
                    <a:pt x="1671362" y="0"/>
                  </a:moveTo>
                  <a:lnTo>
                    <a:pt x="242463" y="0"/>
                  </a:lnTo>
                  <a:lnTo>
                    <a:pt x="0" y="2481599"/>
                  </a:lnTo>
                  <a:lnTo>
                    <a:pt x="1747967" y="2481599"/>
                  </a:lnTo>
                  <a:lnTo>
                    <a:pt x="1671362" y="0"/>
                  </a:lnTo>
                  <a:close/>
                </a:path>
              </a:pathLst>
            </a:custGeom>
            <a:solidFill>
              <a:srgbClr val="E73439"/>
            </a:solidFill>
          </p:spPr>
          <p:txBody>
            <a:bodyPr wrap="square" lIns="0" tIns="0" rIns="0" bIns="0" rtlCol="0"/>
            <a:lstStyle/>
            <a:p>
              <a:endParaRPr dirty="0"/>
            </a:p>
          </p:txBody>
        </p:sp>
        <p:sp>
          <p:nvSpPr>
            <p:cNvPr id="9" name="object 15">
              <a:extLst>
                <a:ext uri="{FF2B5EF4-FFF2-40B4-BE49-F238E27FC236}">
                  <a16:creationId xmlns:a16="http://schemas.microsoft.com/office/drawing/2014/main" id="{A2A24AE4-8C2D-439A-D45A-6A3B7E0E503A}"/>
                </a:ext>
              </a:extLst>
            </p:cNvPr>
            <p:cNvSpPr/>
            <p:nvPr/>
          </p:nvSpPr>
          <p:spPr>
            <a:xfrm>
              <a:off x="8189366" y="8813768"/>
              <a:ext cx="1533525" cy="2421890"/>
            </a:xfrm>
            <a:custGeom>
              <a:avLst/>
              <a:gdLst/>
              <a:ahLst/>
              <a:cxnLst/>
              <a:rect l="l" t="t" r="r" b="b"/>
              <a:pathLst>
                <a:path w="1533525" h="2421890">
                  <a:moveTo>
                    <a:pt x="15773" y="233768"/>
                  </a:moveTo>
                  <a:lnTo>
                    <a:pt x="15011" y="231571"/>
                  </a:lnTo>
                  <a:lnTo>
                    <a:pt x="13042" y="226098"/>
                  </a:lnTo>
                  <a:lnTo>
                    <a:pt x="11709" y="239776"/>
                  </a:lnTo>
                  <a:lnTo>
                    <a:pt x="13589" y="237934"/>
                  </a:lnTo>
                  <a:lnTo>
                    <a:pt x="15773" y="233768"/>
                  </a:lnTo>
                  <a:close/>
                </a:path>
                <a:path w="1533525" h="2421890">
                  <a:moveTo>
                    <a:pt x="20281" y="305079"/>
                  </a:moveTo>
                  <a:lnTo>
                    <a:pt x="19367" y="291744"/>
                  </a:lnTo>
                  <a:lnTo>
                    <a:pt x="13766" y="288290"/>
                  </a:lnTo>
                  <a:lnTo>
                    <a:pt x="7759" y="281368"/>
                  </a:lnTo>
                  <a:lnTo>
                    <a:pt x="7607" y="281774"/>
                  </a:lnTo>
                  <a:lnTo>
                    <a:pt x="5016" y="308190"/>
                  </a:lnTo>
                  <a:lnTo>
                    <a:pt x="11303" y="306171"/>
                  </a:lnTo>
                  <a:lnTo>
                    <a:pt x="20281" y="305079"/>
                  </a:lnTo>
                  <a:close/>
                </a:path>
                <a:path w="1533525" h="2421890">
                  <a:moveTo>
                    <a:pt x="29273" y="790905"/>
                  </a:moveTo>
                  <a:lnTo>
                    <a:pt x="25768" y="786282"/>
                  </a:lnTo>
                  <a:lnTo>
                    <a:pt x="22174" y="780199"/>
                  </a:lnTo>
                  <a:lnTo>
                    <a:pt x="12649" y="780415"/>
                  </a:lnTo>
                  <a:lnTo>
                    <a:pt x="6400" y="784072"/>
                  </a:lnTo>
                  <a:lnTo>
                    <a:pt x="0" y="786333"/>
                  </a:lnTo>
                  <a:lnTo>
                    <a:pt x="1625" y="790194"/>
                  </a:lnTo>
                  <a:lnTo>
                    <a:pt x="2197" y="793381"/>
                  </a:lnTo>
                  <a:lnTo>
                    <a:pt x="11049" y="794473"/>
                  </a:lnTo>
                  <a:lnTo>
                    <a:pt x="19024" y="795007"/>
                  </a:lnTo>
                  <a:lnTo>
                    <a:pt x="27546" y="795248"/>
                  </a:lnTo>
                  <a:lnTo>
                    <a:pt x="29273" y="790905"/>
                  </a:lnTo>
                  <a:close/>
                </a:path>
                <a:path w="1533525" h="2421890">
                  <a:moveTo>
                    <a:pt x="56007" y="1953755"/>
                  </a:moveTo>
                  <a:lnTo>
                    <a:pt x="47942" y="1942033"/>
                  </a:lnTo>
                  <a:lnTo>
                    <a:pt x="41465" y="1940306"/>
                  </a:lnTo>
                  <a:lnTo>
                    <a:pt x="35001" y="1938223"/>
                  </a:lnTo>
                  <a:lnTo>
                    <a:pt x="28498" y="1937842"/>
                  </a:lnTo>
                  <a:lnTo>
                    <a:pt x="21920" y="1941195"/>
                  </a:lnTo>
                  <a:lnTo>
                    <a:pt x="21386" y="1941664"/>
                  </a:lnTo>
                  <a:lnTo>
                    <a:pt x="21348" y="1943874"/>
                  </a:lnTo>
                  <a:lnTo>
                    <a:pt x="29032" y="1948992"/>
                  </a:lnTo>
                  <a:lnTo>
                    <a:pt x="40817" y="1956498"/>
                  </a:lnTo>
                  <a:lnTo>
                    <a:pt x="47002" y="1956130"/>
                  </a:lnTo>
                  <a:lnTo>
                    <a:pt x="49161" y="1956371"/>
                  </a:lnTo>
                  <a:lnTo>
                    <a:pt x="52920" y="1955228"/>
                  </a:lnTo>
                  <a:lnTo>
                    <a:pt x="56007" y="1953755"/>
                  </a:lnTo>
                  <a:close/>
                </a:path>
                <a:path w="1533525" h="2421890">
                  <a:moveTo>
                    <a:pt x="77685" y="1599844"/>
                  </a:moveTo>
                  <a:lnTo>
                    <a:pt x="75679" y="1596237"/>
                  </a:lnTo>
                  <a:lnTo>
                    <a:pt x="75069" y="1593443"/>
                  </a:lnTo>
                  <a:lnTo>
                    <a:pt x="73748" y="1593024"/>
                  </a:lnTo>
                  <a:lnTo>
                    <a:pt x="65214" y="1593532"/>
                  </a:lnTo>
                  <a:lnTo>
                    <a:pt x="56578" y="1598841"/>
                  </a:lnTo>
                  <a:lnTo>
                    <a:pt x="49911" y="1607121"/>
                  </a:lnTo>
                  <a:lnTo>
                    <a:pt x="47294" y="1616595"/>
                  </a:lnTo>
                  <a:lnTo>
                    <a:pt x="47320" y="1618081"/>
                  </a:lnTo>
                  <a:lnTo>
                    <a:pt x="52514" y="1621256"/>
                  </a:lnTo>
                  <a:lnTo>
                    <a:pt x="59461" y="1615605"/>
                  </a:lnTo>
                  <a:lnTo>
                    <a:pt x="65659" y="1610321"/>
                  </a:lnTo>
                  <a:lnTo>
                    <a:pt x="77685" y="1599844"/>
                  </a:lnTo>
                  <a:close/>
                </a:path>
                <a:path w="1533525" h="2421890">
                  <a:moveTo>
                    <a:pt x="106883" y="1526857"/>
                  </a:moveTo>
                  <a:lnTo>
                    <a:pt x="106095" y="1524241"/>
                  </a:lnTo>
                  <a:lnTo>
                    <a:pt x="105727" y="1522145"/>
                  </a:lnTo>
                  <a:lnTo>
                    <a:pt x="103111" y="1516634"/>
                  </a:lnTo>
                  <a:lnTo>
                    <a:pt x="99225" y="1509496"/>
                  </a:lnTo>
                  <a:lnTo>
                    <a:pt x="98018" y="1513027"/>
                  </a:lnTo>
                  <a:lnTo>
                    <a:pt x="96380" y="1516456"/>
                  </a:lnTo>
                  <a:lnTo>
                    <a:pt x="90309" y="1549984"/>
                  </a:lnTo>
                  <a:lnTo>
                    <a:pt x="87122" y="1565236"/>
                  </a:lnTo>
                  <a:lnTo>
                    <a:pt x="79209" y="1570012"/>
                  </a:lnTo>
                  <a:lnTo>
                    <a:pt x="88125" y="1575485"/>
                  </a:lnTo>
                  <a:lnTo>
                    <a:pt x="94259" y="1568780"/>
                  </a:lnTo>
                  <a:lnTo>
                    <a:pt x="98780" y="1555115"/>
                  </a:lnTo>
                  <a:lnTo>
                    <a:pt x="101587" y="1545602"/>
                  </a:lnTo>
                  <a:lnTo>
                    <a:pt x="106883" y="1526857"/>
                  </a:lnTo>
                  <a:close/>
                </a:path>
                <a:path w="1533525" h="2421890">
                  <a:moveTo>
                    <a:pt x="107340" y="1259090"/>
                  </a:moveTo>
                  <a:lnTo>
                    <a:pt x="106807" y="1258214"/>
                  </a:lnTo>
                  <a:lnTo>
                    <a:pt x="106489" y="1256969"/>
                  </a:lnTo>
                  <a:lnTo>
                    <a:pt x="100825" y="1253693"/>
                  </a:lnTo>
                  <a:lnTo>
                    <a:pt x="96291" y="1247660"/>
                  </a:lnTo>
                  <a:lnTo>
                    <a:pt x="86512" y="1258912"/>
                  </a:lnTo>
                  <a:lnTo>
                    <a:pt x="78625" y="1263726"/>
                  </a:lnTo>
                  <a:lnTo>
                    <a:pt x="81470" y="1275003"/>
                  </a:lnTo>
                  <a:lnTo>
                    <a:pt x="88849" y="1270838"/>
                  </a:lnTo>
                  <a:lnTo>
                    <a:pt x="98247" y="1268095"/>
                  </a:lnTo>
                  <a:lnTo>
                    <a:pt x="102082" y="1266469"/>
                  </a:lnTo>
                  <a:lnTo>
                    <a:pt x="106743" y="1263662"/>
                  </a:lnTo>
                  <a:lnTo>
                    <a:pt x="106781" y="1260919"/>
                  </a:lnTo>
                  <a:lnTo>
                    <a:pt x="107340" y="1259090"/>
                  </a:lnTo>
                  <a:close/>
                </a:path>
                <a:path w="1533525" h="2421890">
                  <a:moveTo>
                    <a:pt x="149250" y="289140"/>
                  </a:moveTo>
                  <a:lnTo>
                    <a:pt x="146088" y="279234"/>
                  </a:lnTo>
                  <a:lnTo>
                    <a:pt x="142659" y="271716"/>
                  </a:lnTo>
                  <a:lnTo>
                    <a:pt x="138442" y="262877"/>
                  </a:lnTo>
                  <a:lnTo>
                    <a:pt x="135775" y="262420"/>
                  </a:lnTo>
                  <a:lnTo>
                    <a:pt x="134010" y="261518"/>
                  </a:lnTo>
                  <a:lnTo>
                    <a:pt x="133070" y="261759"/>
                  </a:lnTo>
                  <a:lnTo>
                    <a:pt x="131813" y="261645"/>
                  </a:lnTo>
                  <a:lnTo>
                    <a:pt x="131254" y="262242"/>
                  </a:lnTo>
                  <a:lnTo>
                    <a:pt x="128803" y="269405"/>
                  </a:lnTo>
                  <a:lnTo>
                    <a:pt x="129260" y="279781"/>
                  </a:lnTo>
                  <a:lnTo>
                    <a:pt x="132080" y="289687"/>
                  </a:lnTo>
                  <a:lnTo>
                    <a:pt x="136728" y="295452"/>
                  </a:lnTo>
                  <a:lnTo>
                    <a:pt x="139077" y="296519"/>
                  </a:lnTo>
                  <a:lnTo>
                    <a:pt x="143103" y="296240"/>
                  </a:lnTo>
                  <a:lnTo>
                    <a:pt x="147180" y="293344"/>
                  </a:lnTo>
                  <a:lnTo>
                    <a:pt x="149250" y="289140"/>
                  </a:lnTo>
                  <a:close/>
                </a:path>
                <a:path w="1533525" h="2421890">
                  <a:moveTo>
                    <a:pt x="154012" y="2377135"/>
                  </a:moveTo>
                  <a:lnTo>
                    <a:pt x="153835" y="2372601"/>
                  </a:lnTo>
                  <a:lnTo>
                    <a:pt x="150710" y="2369629"/>
                  </a:lnTo>
                  <a:lnTo>
                    <a:pt x="148336" y="2368791"/>
                  </a:lnTo>
                  <a:lnTo>
                    <a:pt x="136804" y="2367165"/>
                  </a:lnTo>
                  <a:lnTo>
                    <a:pt x="125818" y="2369324"/>
                  </a:lnTo>
                  <a:lnTo>
                    <a:pt x="115087" y="2373109"/>
                  </a:lnTo>
                  <a:lnTo>
                    <a:pt x="104267" y="2376386"/>
                  </a:lnTo>
                  <a:lnTo>
                    <a:pt x="102971" y="2376665"/>
                  </a:lnTo>
                  <a:lnTo>
                    <a:pt x="102133" y="2381834"/>
                  </a:lnTo>
                  <a:lnTo>
                    <a:pt x="102069" y="2386431"/>
                  </a:lnTo>
                  <a:lnTo>
                    <a:pt x="103797" y="2389225"/>
                  </a:lnTo>
                  <a:lnTo>
                    <a:pt x="109156" y="2390737"/>
                  </a:lnTo>
                  <a:lnTo>
                    <a:pt x="113347" y="2390813"/>
                  </a:lnTo>
                  <a:lnTo>
                    <a:pt x="123037" y="2391981"/>
                  </a:lnTo>
                  <a:lnTo>
                    <a:pt x="134594" y="2387803"/>
                  </a:lnTo>
                  <a:lnTo>
                    <a:pt x="141846" y="2385072"/>
                  </a:lnTo>
                  <a:lnTo>
                    <a:pt x="151676" y="2381021"/>
                  </a:lnTo>
                  <a:lnTo>
                    <a:pt x="154012" y="2377135"/>
                  </a:lnTo>
                  <a:close/>
                </a:path>
                <a:path w="1533525" h="2421890">
                  <a:moveTo>
                    <a:pt x="184505" y="852551"/>
                  </a:moveTo>
                  <a:lnTo>
                    <a:pt x="183451" y="846734"/>
                  </a:lnTo>
                  <a:lnTo>
                    <a:pt x="178244" y="841502"/>
                  </a:lnTo>
                  <a:lnTo>
                    <a:pt x="169722" y="843876"/>
                  </a:lnTo>
                  <a:lnTo>
                    <a:pt x="163576" y="847674"/>
                  </a:lnTo>
                  <a:lnTo>
                    <a:pt x="157111" y="851547"/>
                  </a:lnTo>
                  <a:lnTo>
                    <a:pt x="158432" y="857224"/>
                  </a:lnTo>
                  <a:lnTo>
                    <a:pt x="162496" y="860069"/>
                  </a:lnTo>
                  <a:lnTo>
                    <a:pt x="166077" y="859713"/>
                  </a:lnTo>
                  <a:lnTo>
                    <a:pt x="168757" y="860158"/>
                  </a:lnTo>
                  <a:lnTo>
                    <a:pt x="172212" y="859802"/>
                  </a:lnTo>
                  <a:lnTo>
                    <a:pt x="176009" y="860513"/>
                  </a:lnTo>
                  <a:lnTo>
                    <a:pt x="180975" y="856843"/>
                  </a:lnTo>
                  <a:lnTo>
                    <a:pt x="184505" y="852551"/>
                  </a:lnTo>
                  <a:close/>
                </a:path>
                <a:path w="1533525" h="2421890">
                  <a:moveTo>
                    <a:pt x="224599" y="489229"/>
                  </a:moveTo>
                  <a:lnTo>
                    <a:pt x="223888" y="486740"/>
                  </a:lnTo>
                  <a:lnTo>
                    <a:pt x="217652" y="476021"/>
                  </a:lnTo>
                  <a:lnTo>
                    <a:pt x="208026" y="470420"/>
                  </a:lnTo>
                  <a:lnTo>
                    <a:pt x="197294" y="470611"/>
                  </a:lnTo>
                  <a:lnTo>
                    <a:pt x="187693" y="477240"/>
                  </a:lnTo>
                  <a:lnTo>
                    <a:pt x="184492" y="481164"/>
                  </a:lnTo>
                  <a:lnTo>
                    <a:pt x="184658" y="488988"/>
                  </a:lnTo>
                  <a:lnTo>
                    <a:pt x="185712" y="497319"/>
                  </a:lnTo>
                  <a:lnTo>
                    <a:pt x="191198" y="499224"/>
                  </a:lnTo>
                  <a:lnTo>
                    <a:pt x="192798" y="500329"/>
                  </a:lnTo>
                  <a:lnTo>
                    <a:pt x="207073" y="498297"/>
                  </a:lnTo>
                  <a:lnTo>
                    <a:pt x="213385" y="497217"/>
                  </a:lnTo>
                  <a:lnTo>
                    <a:pt x="219367" y="495782"/>
                  </a:lnTo>
                  <a:lnTo>
                    <a:pt x="221640" y="495122"/>
                  </a:lnTo>
                  <a:lnTo>
                    <a:pt x="224599" y="489229"/>
                  </a:lnTo>
                  <a:close/>
                </a:path>
                <a:path w="1533525" h="2421890">
                  <a:moveTo>
                    <a:pt x="277050" y="418261"/>
                  </a:moveTo>
                  <a:lnTo>
                    <a:pt x="274942" y="414566"/>
                  </a:lnTo>
                  <a:lnTo>
                    <a:pt x="270852" y="410603"/>
                  </a:lnTo>
                  <a:lnTo>
                    <a:pt x="267576" y="409689"/>
                  </a:lnTo>
                  <a:lnTo>
                    <a:pt x="258953" y="405930"/>
                  </a:lnTo>
                  <a:lnTo>
                    <a:pt x="252882" y="402882"/>
                  </a:lnTo>
                  <a:lnTo>
                    <a:pt x="246456" y="412369"/>
                  </a:lnTo>
                  <a:lnTo>
                    <a:pt x="244411" y="417550"/>
                  </a:lnTo>
                  <a:lnTo>
                    <a:pt x="249389" y="422160"/>
                  </a:lnTo>
                  <a:lnTo>
                    <a:pt x="254444" y="424827"/>
                  </a:lnTo>
                  <a:lnTo>
                    <a:pt x="256959" y="426453"/>
                  </a:lnTo>
                  <a:lnTo>
                    <a:pt x="263359" y="425881"/>
                  </a:lnTo>
                  <a:lnTo>
                    <a:pt x="266636" y="426148"/>
                  </a:lnTo>
                  <a:lnTo>
                    <a:pt x="272173" y="424281"/>
                  </a:lnTo>
                  <a:lnTo>
                    <a:pt x="275780" y="422516"/>
                  </a:lnTo>
                  <a:lnTo>
                    <a:pt x="277050" y="418261"/>
                  </a:lnTo>
                  <a:close/>
                </a:path>
                <a:path w="1533525" h="2421890">
                  <a:moveTo>
                    <a:pt x="333159" y="1985683"/>
                  </a:moveTo>
                  <a:lnTo>
                    <a:pt x="331228" y="1983600"/>
                  </a:lnTo>
                  <a:lnTo>
                    <a:pt x="329628" y="1980933"/>
                  </a:lnTo>
                  <a:lnTo>
                    <a:pt x="324777" y="1978139"/>
                  </a:lnTo>
                  <a:lnTo>
                    <a:pt x="321602" y="1977923"/>
                  </a:lnTo>
                  <a:lnTo>
                    <a:pt x="319392" y="1977364"/>
                  </a:lnTo>
                  <a:lnTo>
                    <a:pt x="316649" y="1977580"/>
                  </a:lnTo>
                  <a:lnTo>
                    <a:pt x="314185" y="1977059"/>
                  </a:lnTo>
                  <a:lnTo>
                    <a:pt x="309765" y="1980120"/>
                  </a:lnTo>
                  <a:lnTo>
                    <a:pt x="307314" y="1983003"/>
                  </a:lnTo>
                  <a:lnTo>
                    <a:pt x="304660" y="1985543"/>
                  </a:lnTo>
                  <a:lnTo>
                    <a:pt x="307606" y="1987486"/>
                  </a:lnTo>
                  <a:lnTo>
                    <a:pt x="310464" y="1990839"/>
                  </a:lnTo>
                  <a:lnTo>
                    <a:pt x="318376" y="1991360"/>
                  </a:lnTo>
                  <a:lnTo>
                    <a:pt x="323405" y="1989759"/>
                  </a:lnTo>
                  <a:lnTo>
                    <a:pt x="330022" y="1988159"/>
                  </a:lnTo>
                  <a:lnTo>
                    <a:pt x="331533" y="1986686"/>
                  </a:lnTo>
                  <a:lnTo>
                    <a:pt x="333159" y="1985683"/>
                  </a:lnTo>
                  <a:close/>
                </a:path>
                <a:path w="1533525" h="2421890">
                  <a:moveTo>
                    <a:pt x="344830" y="2137168"/>
                  </a:moveTo>
                  <a:lnTo>
                    <a:pt x="344512" y="2135276"/>
                  </a:lnTo>
                  <a:lnTo>
                    <a:pt x="344779" y="2132355"/>
                  </a:lnTo>
                  <a:lnTo>
                    <a:pt x="341350" y="2130209"/>
                  </a:lnTo>
                  <a:lnTo>
                    <a:pt x="338429" y="2129904"/>
                  </a:lnTo>
                  <a:lnTo>
                    <a:pt x="313042" y="2133422"/>
                  </a:lnTo>
                  <a:lnTo>
                    <a:pt x="304419" y="2134844"/>
                  </a:lnTo>
                  <a:lnTo>
                    <a:pt x="302945" y="2137943"/>
                  </a:lnTo>
                  <a:lnTo>
                    <a:pt x="303301" y="2141118"/>
                  </a:lnTo>
                  <a:lnTo>
                    <a:pt x="305523" y="2143899"/>
                  </a:lnTo>
                  <a:lnTo>
                    <a:pt x="316115" y="2142223"/>
                  </a:lnTo>
                  <a:lnTo>
                    <a:pt x="325691" y="2140572"/>
                  </a:lnTo>
                  <a:lnTo>
                    <a:pt x="344830" y="2137168"/>
                  </a:lnTo>
                  <a:close/>
                </a:path>
                <a:path w="1533525" h="2421890">
                  <a:moveTo>
                    <a:pt x="386359" y="2076145"/>
                  </a:moveTo>
                  <a:lnTo>
                    <a:pt x="372364" y="2040572"/>
                  </a:lnTo>
                  <a:lnTo>
                    <a:pt x="366356" y="2044750"/>
                  </a:lnTo>
                  <a:lnTo>
                    <a:pt x="362597" y="2052802"/>
                  </a:lnTo>
                  <a:lnTo>
                    <a:pt x="356603" y="2064156"/>
                  </a:lnTo>
                  <a:lnTo>
                    <a:pt x="355015" y="2069680"/>
                  </a:lnTo>
                  <a:lnTo>
                    <a:pt x="355460" y="2078291"/>
                  </a:lnTo>
                  <a:lnTo>
                    <a:pt x="359079" y="2081796"/>
                  </a:lnTo>
                  <a:lnTo>
                    <a:pt x="360616" y="2084425"/>
                  </a:lnTo>
                  <a:lnTo>
                    <a:pt x="367487" y="2083498"/>
                  </a:lnTo>
                  <a:lnTo>
                    <a:pt x="381774" y="2081060"/>
                  </a:lnTo>
                  <a:lnTo>
                    <a:pt x="386359" y="2076145"/>
                  </a:lnTo>
                  <a:close/>
                </a:path>
                <a:path w="1533525" h="2421890">
                  <a:moveTo>
                    <a:pt x="394068" y="1915502"/>
                  </a:moveTo>
                  <a:lnTo>
                    <a:pt x="379857" y="1915528"/>
                  </a:lnTo>
                  <a:lnTo>
                    <a:pt x="375843" y="1920354"/>
                  </a:lnTo>
                  <a:lnTo>
                    <a:pt x="371817" y="1922983"/>
                  </a:lnTo>
                  <a:lnTo>
                    <a:pt x="377596" y="1928228"/>
                  </a:lnTo>
                  <a:lnTo>
                    <a:pt x="383324" y="1933524"/>
                  </a:lnTo>
                  <a:lnTo>
                    <a:pt x="389483" y="1938566"/>
                  </a:lnTo>
                  <a:lnTo>
                    <a:pt x="392849" y="1934591"/>
                  </a:lnTo>
                  <a:lnTo>
                    <a:pt x="393928" y="1933384"/>
                  </a:lnTo>
                  <a:lnTo>
                    <a:pt x="393915" y="1924113"/>
                  </a:lnTo>
                  <a:lnTo>
                    <a:pt x="394068" y="1915502"/>
                  </a:lnTo>
                  <a:close/>
                </a:path>
                <a:path w="1533525" h="2421890">
                  <a:moveTo>
                    <a:pt x="428688" y="1747494"/>
                  </a:moveTo>
                  <a:lnTo>
                    <a:pt x="427545" y="1746059"/>
                  </a:lnTo>
                  <a:lnTo>
                    <a:pt x="426669" y="1744141"/>
                  </a:lnTo>
                  <a:lnTo>
                    <a:pt x="414477" y="1737461"/>
                  </a:lnTo>
                  <a:lnTo>
                    <a:pt x="404749" y="1733829"/>
                  </a:lnTo>
                  <a:lnTo>
                    <a:pt x="393915" y="1743786"/>
                  </a:lnTo>
                  <a:lnTo>
                    <a:pt x="395465" y="1751660"/>
                  </a:lnTo>
                  <a:lnTo>
                    <a:pt x="399415" y="1753933"/>
                  </a:lnTo>
                  <a:lnTo>
                    <a:pt x="402386" y="1757095"/>
                  </a:lnTo>
                  <a:lnTo>
                    <a:pt x="410210" y="1754670"/>
                  </a:lnTo>
                  <a:lnTo>
                    <a:pt x="416877" y="1752714"/>
                  </a:lnTo>
                  <a:lnTo>
                    <a:pt x="425323" y="1749869"/>
                  </a:lnTo>
                  <a:lnTo>
                    <a:pt x="426961" y="1748510"/>
                  </a:lnTo>
                  <a:lnTo>
                    <a:pt x="428688" y="1747494"/>
                  </a:lnTo>
                  <a:close/>
                </a:path>
                <a:path w="1533525" h="2421890">
                  <a:moveTo>
                    <a:pt x="457606" y="880783"/>
                  </a:moveTo>
                  <a:lnTo>
                    <a:pt x="432003" y="844207"/>
                  </a:lnTo>
                  <a:lnTo>
                    <a:pt x="414058" y="843534"/>
                  </a:lnTo>
                  <a:lnTo>
                    <a:pt x="412788" y="843838"/>
                  </a:lnTo>
                  <a:lnTo>
                    <a:pt x="404926" y="845223"/>
                  </a:lnTo>
                  <a:lnTo>
                    <a:pt x="395465" y="848588"/>
                  </a:lnTo>
                  <a:lnTo>
                    <a:pt x="393598" y="853160"/>
                  </a:lnTo>
                  <a:lnTo>
                    <a:pt x="393928" y="857834"/>
                  </a:lnTo>
                  <a:lnTo>
                    <a:pt x="397294" y="861047"/>
                  </a:lnTo>
                  <a:lnTo>
                    <a:pt x="410921" y="862520"/>
                  </a:lnTo>
                  <a:lnTo>
                    <a:pt x="422122" y="864666"/>
                  </a:lnTo>
                  <a:lnTo>
                    <a:pt x="432981" y="868184"/>
                  </a:lnTo>
                  <a:lnTo>
                    <a:pt x="443420" y="873582"/>
                  </a:lnTo>
                  <a:lnTo>
                    <a:pt x="447852" y="876388"/>
                  </a:lnTo>
                  <a:lnTo>
                    <a:pt x="448144" y="887171"/>
                  </a:lnTo>
                  <a:lnTo>
                    <a:pt x="457606" y="880783"/>
                  </a:lnTo>
                  <a:close/>
                </a:path>
                <a:path w="1533525" h="2421890">
                  <a:moveTo>
                    <a:pt x="525754" y="433946"/>
                  </a:moveTo>
                  <a:lnTo>
                    <a:pt x="525094" y="431520"/>
                  </a:lnTo>
                  <a:lnTo>
                    <a:pt x="525068" y="429412"/>
                  </a:lnTo>
                  <a:lnTo>
                    <a:pt x="522541" y="411797"/>
                  </a:lnTo>
                  <a:lnTo>
                    <a:pt x="514489" y="397294"/>
                  </a:lnTo>
                  <a:lnTo>
                    <a:pt x="493064" y="371386"/>
                  </a:lnTo>
                  <a:lnTo>
                    <a:pt x="491413" y="369074"/>
                  </a:lnTo>
                  <a:lnTo>
                    <a:pt x="483882" y="371157"/>
                  </a:lnTo>
                  <a:lnTo>
                    <a:pt x="479082" y="371221"/>
                  </a:lnTo>
                  <a:lnTo>
                    <a:pt x="479526" y="375158"/>
                  </a:lnTo>
                  <a:lnTo>
                    <a:pt x="478574" y="380263"/>
                  </a:lnTo>
                  <a:lnTo>
                    <a:pt x="490728" y="395490"/>
                  </a:lnTo>
                  <a:lnTo>
                    <a:pt x="500176" y="408432"/>
                  </a:lnTo>
                  <a:lnTo>
                    <a:pt x="507720" y="422503"/>
                  </a:lnTo>
                  <a:lnTo>
                    <a:pt x="512076" y="438518"/>
                  </a:lnTo>
                  <a:lnTo>
                    <a:pt x="512305" y="440182"/>
                  </a:lnTo>
                  <a:lnTo>
                    <a:pt x="517258" y="442633"/>
                  </a:lnTo>
                  <a:lnTo>
                    <a:pt x="521703" y="441706"/>
                  </a:lnTo>
                  <a:lnTo>
                    <a:pt x="523684" y="438213"/>
                  </a:lnTo>
                  <a:lnTo>
                    <a:pt x="525754" y="433946"/>
                  </a:lnTo>
                  <a:close/>
                </a:path>
                <a:path w="1533525" h="2421890">
                  <a:moveTo>
                    <a:pt x="541985" y="1612201"/>
                  </a:moveTo>
                  <a:lnTo>
                    <a:pt x="539559" y="1608848"/>
                  </a:lnTo>
                  <a:lnTo>
                    <a:pt x="534962" y="1605686"/>
                  </a:lnTo>
                  <a:lnTo>
                    <a:pt x="530733" y="1604378"/>
                  </a:lnTo>
                  <a:lnTo>
                    <a:pt x="528650" y="1605495"/>
                  </a:lnTo>
                  <a:lnTo>
                    <a:pt x="521208" y="1608099"/>
                  </a:lnTo>
                  <a:lnTo>
                    <a:pt x="513880" y="1608353"/>
                  </a:lnTo>
                  <a:lnTo>
                    <a:pt x="506603" y="1607134"/>
                  </a:lnTo>
                  <a:lnTo>
                    <a:pt x="497319" y="1604822"/>
                  </a:lnTo>
                  <a:lnTo>
                    <a:pt x="493179" y="1607578"/>
                  </a:lnTo>
                  <a:lnTo>
                    <a:pt x="491858" y="1611503"/>
                  </a:lnTo>
                  <a:lnTo>
                    <a:pt x="494258" y="1616303"/>
                  </a:lnTo>
                  <a:lnTo>
                    <a:pt x="505015" y="1618843"/>
                  </a:lnTo>
                  <a:lnTo>
                    <a:pt x="514223" y="1619961"/>
                  </a:lnTo>
                  <a:lnTo>
                    <a:pt x="516801" y="1620380"/>
                  </a:lnTo>
                  <a:lnTo>
                    <a:pt x="527646" y="1620380"/>
                  </a:lnTo>
                  <a:lnTo>
                    <a:pt x="531926" y="1621053"/>
                  </a:lnTo>
                  <a:lnTo>
                    <a:pt x="538289" y="1619580"/>
                  </a:lnTo>
                  <a:lnTo>
                    <a:pt x="541845" y="1616659"/>
                  </a:lnTo>
                  <a:lnTo>
                    <a:pt x="541985" y="1612201"/>
                  </a:lnTo>
                  <a:close/>
                </a:path>
                <a:path w="1533525" h="2421890">
                  <a:moveTo>
                    <a:pt x="546925" y="1737106"/>
                  </a:moveTo>
                  <a:lnTo>
                    <a:pt x="543521" y="1733130"/>
                  </a:lnTo>
                  <a:lnTo>
                    <a:pt x="537527" y="1731022"/>
                  </a:lnTo>
                  <a:lnTo>
                    <a:pt x="532777" y="1730057"/>
                  </a:lnTo>
                  <a:lnTo>
                    <a:pt x="524357" y="1733410"/>
                  </a:lnTo>
                  <a:lnTo>
                    <a:pt x="520115" y="1737537"/>
                  </a:lnTo>
                  <a:lnTo>
                    <a:pt x="515518" y="1740776"/>
                  </a:lnTo>
                  <a:lnTo>
                    <a:pt x="526707" y="1747075"/>
                  </a:lnTo>
                  <a:lnTo>
                    <a:pt x="533920" y="1747075"/>
                  </a:lnTo>
                  <a:lnTo>
                    <a:pt x="537552" y="1748142"/>
                  </a:lnTo>
                  <a:lnTo>
                    <a:pt x="542747" y="1745107"/>
                  </a:lnTo>
                  <a:lnTo>
                    <a:pt x="545414" y="1741741"/>
                  </a:lnTo>
                  <a:lnTo>
                    <a:pt x="546925" y="1737106"/>
                  </a:lnTo>
                  <a:close/>
                </a:path>
                <a:path w="1533525" h="2421890">
                  <a:moveTo>
                    <a:pt x="581888" y="1379308"/>
                  </a:moveTo>
                  <a:lnTo>
                    <a:pt x="576491" y="1375029"/>
                  </a:lnTo>
                  <a:lnTo>
                    <a:pt x="564489" y="1375549"/>
                  </a:lnTo>
                  <a:lnTo>
                    <a:pt x="553377" y="1379715"/>
                  </a:lnTo>
                  <a:lnTo>
                    <a:pt x="551307" y="1382750"/>
                  </a:lnTo>
                  <a:lnTo>
                    <a:pt x="552602" y="1386484"/>
                  </a:lnTo>
                  <a:lnTo>
                    <a:pt x="554355" y="1389646"/>
                  </a:lnTo>
                  <a:lnTo>
                    <a:pt x="560197" y="1392415"/>
                  </a:lnTo>
                  <a:lnTo>
                    <a:pt x="564464" y="1392567"/>
                  </a:lnTo>
                  <a:lnTo>
                    <a:pt x="570077" y="1393710"/>
                  </a:lnTo>
                  <a:lnTo>
                    <a:pt x="573151" y="1391716"/>
                  </a:lnTo>
                  <a:lnTo>
                    <a:pt x="579589" y="1389837"/>
                  </a:lnTo>
                  <a:lnTo>
                    <a:pt x="581888" y="1379308"/>
                  </a:lnTo>
                  <a:close/>
                </a:path>
                <a:path w="1533525" h="2421890">
                  <a:moveTo>
                    <a:pt x="617334" y="2074087"/>
                  </a:moveTo>
                  <a:lnTo>
                    <a:pt x="599147" y="2054326"/>
                  </a:lnTo>
                  <a:lnTo>
                    <a:pt x="596519" y="2060765"/>
                  </a:lnTo>
                  <a:lnTo>
                    <a:pt x="594575" y="2064473"/>
                  </a:lnTo>
                  <a:lnTo>
                    <a:pt x="591794" y="2074557"/>
                  </a:lnTo>
                  <a:lnTo>
                    <a:pt x="598081" y="2079866"/>
                  </a:lnTo>
                  <a:lnTo>
                    <a:pt x="611009" y="2079307"/>
                  </a:lnTo>
                  <a:lnTo>
                    <a:pt x="614146" y="2075967"/>
                  </a:lnTo>
                  <a:lnTo>
                    <a:pt x="617334" y="2074087"/>
                  </a:lnTo>
                  <a:close/>
                </a:path>
                <a:path w="1533525" h="2421890">
                  <a:moveTo>
                    <a:pt x="630326" y="1319276"/>
                  </a:moveTo>
                  <a:lnTo>
                    <a:pt x="625525" y="1318577"/>
                  </a:lnTo>
                  <a:lnTo>
                    <a:pt x="620750" y="1317599"/>
                  </a:lnTo>
                  <a:lnTo>
                    <a:pt x="610882" y="1316863"/>
                  </a:lnTo>
                  <a:lnTo>
                    <a:pt x="605370" y="1318348"/>
                  </a:lnTo>
                  <a:lnTo>
                    <a:pt x="592353" y="1313853"/>
                  </a:lnTo>
                  <a:lnTo>
                    <a:pt x="587324" y="1315656"/>
                  </a:lnTo>
                  <a:lnTo>
                    <a:pt x="580999" y="1328356"/>
                  </a:lnTo>
                  <a:lnTo>
                    <a:pt x="576262" y="1331480"/>
                  </a:lnTo>
                  <a:lnTo>
                    <a:pt x="571487" y="1337856"/>
                  </a:lnTo>
                  <a:lnTo>
                    <a:pt x="569302" y="1342364"/>
                  </a:lnTo>
                  <a:lnTo>
                    <a:pt x="572439" y="1346034"/>
                  </a:lnTo>
                  <a:lnTo>
                    <a:pt x="576224" y="1347368"/>
                  </a:lnTo>
                  <a:lnTo>
                    <a:pt x="580402" y="1349806"/>
                  </a:lnTo>
                  <a:lnTo>
                    <a:pt x="621868" y="1337957"/>
                  </a:lnTo>
                  <a:lnTo>
                    <a:pt x="627608" y="1325740"/>
                  </a:lnTo>
                  <a:lnTo>
                    <a:pt x="630326" y="1319276"/>
                  </a:lnTo>
                  <a:close/>
                </a:path>
                <a:path w="1533525" h="2421890">
                  <a:moveTo>
                    <a:pt x="643699" y="550849"/>
                  </a:moveTo>
                  <a:lnTo>
                    <a:pt x="641426" y="548081"/>
                  </a:lnTo>
                  <a:lnTo>
                    <a:pt x="639432" y="545020"/>
                  </a:lnTo>
                  <a:lnTo>
                    <a:pt x="635368" y="541464"/>
                  </a:lnTo>
                  <a:lnTo>
                    <a:pt x="630834" y="541070"/>
                  </a:lnTo>
                  <a:lnTo>
                    <a:pt x="626033" y="539623"/>
                  </a:lnTo>
                  <a:lnTo>
                    <a:pt x="621220" y="537641"/>
                  </a:lnTo>
                  <a:lnTo>
                    <a:pt x="616750" y="537578"/>
                  </a:lnTo>
                  <a:lnTo>
                    <a:pt x="612952" y="541934"/>
                  </a:lnTo>
                  <a:lnTo>
                    <a:pt x="612381" y="543191"/>
                  </a:lnTo>
                  <a:lnTo>
                    <a:pt x="623316" y="550164"/>
                  </a:lnTo>
                  <a:lnTo>
                    <a:pt x="630656" y="554990"/>
                  </a:lnTo>
                  <a:lnTo>
                    <a:pt x="633247" y="554177"/>
                  </a:lnTo>
                  <a:lnTo>
                    <a:pt x="637057" y="554177"/>
                  </a:lnTo>
                  <a:lnTo>
                    <a:pt x="643699" y="550849"/>
                  </a:lnTo>
                  <a:close/>
                </a:path>
                <a:path w="1533525" h="2421890">
                  <a:moveTo>
                    <a:pt x="650189" y="414807"/>
                  </a:moveTo>
                  <a:lnTo>
                    <a:pt x="647077" y="411200"/>
                  </a:lnTo>
                  <a:lnTo>
                    <a:pt x="644372" y="407047"/>
                  </a:lnTo>
                  <a:lnTo>
                    <a:pt x="638543" y="402551"/>
                  </a:lnTo>
                  <a:lnTo>
                    <a:pt x="634860" y="402793"/>
                  </a:lnTo>
                  <a:lnTo>
                    <a:pt x="631850" y="402551"/>
                  </a:lnTo>
                  <a:lnTo>
                    <a:pt x="621893" y="402856"/>
                  </a:lnTo>
                  <a:lnTo>
                    <a:pt x="613905" y="404799"/>
                  </a:lnTo>
                  <a:lnTo>
                    <a:pt x="609142" y="407555"/>
                  </a:lnTo>
                  <a:lnTo>
                    <a:pt x="608914" y="410248"/>
                  </a:lnTo>
                  <a:lnTo>
                    <a:pt x="614946" y="416064"/>
                  </a:lnTo>
                  <a:lnTo>
                    <a:pt x="623265" y="419430"/>
                  </a:lnTo>
                  <a:lnTo>
                    <a:pt x="626033" y="421081"/>
                  </a:lnTo>
                  <a:lnTo>
                    <a:pt x="634149" y="421081"/>
                  </a:lnTo>
                  <a:lnTo>
                    <a:pt x="636422" y="421690"/>
                  </a:lnTo>
                  <a:lnTo>
                    <a:pt x="642302" y="419252"/>
                  </a:lnTo>
                  <a:lnTo>
                    <a:pt x="646188" y="416902"/>
                  </a:lnTo>
                  <a:lnTo>
                    <a:pt x="650189" y="414807"/>
                  </a:lnTo>
                  <a:close/>
                </a:path>
                <a:path w="1533525" h="2421890">
                  <a:moveTo>
                    <a:pt x="667512" y="849198"/>
                  </a:moveTo>
                  <a:lnTo>
                    <a:pt x="666102" y="845997"/>
                  </a:lnTo>
                  <a:lnTo>
                    <a:pt x="660196" y="845324"/>
                  </a:lnTo>
                  <a:lnTo>
                    <a:pt x="655269" y="845629"/>
                  </a:lnTo>
                  <a:lnTo>
                    <a:pt x="647636" y="845629"/>
                  </a:lnTo>
                  <a:lnTo>
                    <a:pt x="645312" y="845388"/>
                  </a:lnTo>
                  <a:lnTo>
                    <a:pt x="640270" y="844588"/>
                  </a:lnTo>
                  <a:lnTo>
                    <a:pt x="633590" y="844511"/>
                  </a:lnTo>
                  <a:lnTo>
                    <a:pt x="631113" y="846137"/>
                  </a:lnTo>
                  <a:lnTo>
                    <a:pt x="630008" y="849007"/>
                  </a:lnTo>
                  <a:lnTo>
                    <a:pt x="631291" y="852716"/>
                  </a:lnTo>
                  <a:lnTo>
                    <a:pt x="640295" y="853782"/>
                  </a:lnTo>
                  <a:lnTo>
                    <a:pt x="648525" y="854621"/>
                  </a:lnTo>
                  <a:lnTo>
                    <a:pt x="656755" y="855332"/>
                  </a:lnTo>
                  <a:lnTo>
                    <a:pt x="665784" y="855954"/>
                  </a:lnTo>
                  <a:lnTo>
                    <a:pt x="667499" y="852703"/>
                  </a:lnTo>
                  <a:lnTo>
                    <a:pt x="667512" y="849198"/>
                  </a:lnTo>
                  <a:close/>
                </a:path>
                <a:path w="1533525" h="2421890">
                  <a:moveTo>
                    <a:pt x="686574" y="164414"/>
                  </a:moveTo>
                  <a:lnTo>
                    <a:pt x="685634" y="161391"/>
                  </a:lnTo>
                  <a:lnTo>
                    <a:pt x="674827" y="155613"/>
                  </a:lnTo>
                  <a:lnTo>
                    <a:pt x="664946" y="151714"/>
                  </a:lnTo>
                  <a:lnTo>
                    <a:pt x="654634" y="149771"/>
                  </a:lnTo>
                  <a:lnTo>
                    <a:pt x="643737" y="150545"/>
                  </a:lnTo>
                  <a:lnTo>
                    <a:pt x="636422" y="152120"/>
                  </a:lnTo>
                  <a:lnTo>
                    <a:pt x="634085" y="158584"/>
                  </a:lnTo>
                  <a:lnTo>
                    <a:pt x="636600" y="168821"/>
                  </a:lnTo>
                  <a:lnTo>
                    <a:pt x="640956" y="171742"/>
                  </a:lnTo>
                  <a:lnTo>
                    <a:pt x="642810" y="173926"/>
                  </a:lnTo>
                  <a:lnTo>
                    <a:pt x="663359" y="171551"/>
                  </a:lnTo>
                  <a:lnTo>
                    <a:pt x="683501" y="169024"/>
                  </a:lnTo>
                  <a:lnTo>
                    <a:pt x="685761" y="167360"/>
                  </a:lnTo>
                  <a:lnTo>
                    <a:pt x="686574" y="164414"/>
                  </a:lnTo>
                  <a:close/>
                </a:path>
                <a:path w="1533525" h="2421890">
                  <a:moveTo>
                    <a:pt x="703262" y="594690"/>
                  </a:moveTo>
                  <a:lnTo>
                    <a:pt x="702360" y="589457"/>
                  </a:lnTo>
                  <a:lnTo>
                    <a:pt x="697458" y="587413"/>
                  </a:lnTo>
                  <a:lnTo>
                    <a:pt x="693369" y="586727"/>
                  </a:lnTo>
                  <a:lnTo>
                    <a:pt x="690956" y="586092"/>
                  </a:lnTo>
                  <a:lnTo>
                    <a:pt x="687247" y="586092"/>
                  </a:lnTo>
                  <a:lnTo>
                    <a:pt x="684936" y="585482"/>
                  </a:lnTo>
                  <a:lnTo>
                    <a:pt x="677875" y="588403"/>
                  </a:lnTo>
                  <a:lnTo>
                    <a:pt x="672655" y="590880"/>
                  </a:lnTo>
                  <a:lnTo>
                    <a:pt x="666902" y="594321"/>
                  </a:lnTo>
                  <a:lnTo>
                    <a:pt x="666940" y="598182"/>
                  </a:lnTo>
                  <a:lnTo>
                    <a:pt x="673074" y="607326"/>
                  </a:lnTo>
                  <a:lnTo>
                    <a:pt x="678256" y="601243"/>
                  </a:lnTo>
                  <a:lnTo>
                    <a:pt x="689483" y="597789"/>
                  </a:lnTo>
                  <a:lnTo>
                    <a:pt x="695617" y="597458"/>
                  </a:lnTo>
                  <a:lnTo>
                    <a:pt x="702221" y="596176"/>
                  </a:lnTo>
                  <a:lnTo>
                    <a:pt x="703262" y="594690"/>
                  </a:lnTo>
                  <a:close/>
                </a:path>
                <a:path w="1533525" h="2421890">
                  <a:moveTo>
                    <a:pt x="727989" y="1078738"/>
                  </a:moveTo>
                  <a:lnTo>
                    <a:pt x="727214" y="1062164"/>
                  </a:lnTo>
                  <a:lnTo>
                    <a:pt x="721753" y="1060907"/>
                  </a:lnTo>
                  <a:lnTo>
                    <a:pt x="714616" y="1064463"/>
                  </a:lnTo>
                  <a:lnTo>
                    <a:pt x="709930" y="1065364"/>
                  </a:lnTo>
                  <a:lnTo>
                    <a:pt x="702068" y="1058379"/>
                  </a:lnTo>
                  <a:lnTo>
                    <a:pt x="701192" y="1077544"/>
                  </a:lnTo>
                  <a:lnTo>
                    <a:pt x="707237" y="1083195"/>
                  </a:lnTo>
                  <a:lnTo>
                    <a:pt x="722058" y="1081722"/>
                  </a:lnTo>
                  <a:lnTo>
                    <a:pt x="727989" y="1078738"/>
                  </a:lnTo>
                  <a:close/>
                </a:path>
                <a:path w="1533525" h="2421890">
                  <a:moveTo>
                    <a:pt x="746531" y="1590421"/>
                  </a:moveTo>
                  <a:lnTo>
                    <a:pt x="744677" y="1590027"/>
                  </a:lnTo>
                  <a:lnTo>
                    <a:pt x="742518" y="1588808"/>
                  </a:lnTo>
                  <a:lnTo>
                    <a:pt x="734390" y="1591906"/>
                  </a:lnTo>
                  <a:lnTo>
                    <a:pt x="727532" y="1594269"/>
                  </a:lnTo>
                  <a:lnTo>
                    <a:pt x="719074" y="1599844"/>
                  </a:lnTo>
                  <a:lnTo>
                    <a:pt x="716699" y="1605661"/>
                  </a:lnTo>
                  <a:lnTo>
                    <a:pt x="719074" y="1612328"/>
                  </a:lnTo>
                  <a:lnTo>
                    <a:pt x="723544" y="1615173"/>
                  </a:lnTo>
                  <a:lnTo>
                    <a:pt x="727443" y="1619262"/>
                  </a:lnTo>
                  <a:lnTo>
                    <a:pt x="732739" y="1615694"/>
                  </a:lnTo>
                  <a:lnTo>
                    <a:pt x="738225" y="1613928"/>
                  </a:lnTo>
                  <a:lnTo>
                    <a:pt x="743585" y="1604289"/>
                  </a:lnTo>
                  <a:lnTo>
                    <a:pt x="744575" y="1597063"/>
                  </a:lnTo>
                  <a:lnTo>
                    <a:pt x="746531" y="1590421"/>
                  </a:lnTo>
                  <a:close/>
                </a:path>
                <a:path w="1533525" h="2421890">
                  <a:moveTo>
                    <a:pt x="782650" y="2113191"/>
                  </a:moveTo>
                  <a:lnTo>
                    <a:pt x="781913" y="2112492"/>
                  </a:lnTo>
                  <a:lnTo>
                    <a:pt x="781037" y="2111095"/>
                  </a:lnTo>
                  <a:lnTo>
                    <a:pt x="763003" y="2115147"/>
                  </a:lnTo>
                  <a:lnTo>
                    <a:pt x="754291" y="2117229"/>
                  </a:lnTo>
                  <a:lnTo>
                    <a:pt x="744804" y="2119630"/>
                  </a:lnTo>
                  <a:lnTo>
                    <a:pt x="743902" y="2124049"/>
                  </a:lnTo>
                  <a:lnTo>
                    <a:pt x="746582" y="2126818"/>
                  </a:lnTo>
                  <a:lnTo>
                    <a:pt x="749922" y="2129472"/>
                  </a:lnTo>
                  <a:lnTo>
                    <a:pt x="759091" y="2126551"/>
                  </a:lnTo>
                  <a:lnTo>
                    <a:pt x="766267" y="2123973"/>
                  </a:lnTo>
                  <a:lnTo>
                    <a:pt x="773391" y="2121217"/>
                  </a:lnTo>
                  <a:lnTo>
                    <a:pt x="781672" y="2117852"/>
                  </a:lnTo>
                  <a:lnTo>
                    <a:pt x="781951" y="2114981"/>
                  </a:lnTo>
                  <a:lnTo>
                    <a:pt x="782650" y="2113191"/>
                  </a:lnTo>
                  <a:close/>
                </a:path>
                <a:path w="1533525" h="2421890">
                  <a:moveTo>
                    <a:pt x="835406" y="237096"/>
                  </a:moveTo>
                  <a:lnTo>
                    <a:pt x="831481" y="233514"/>
                  </a:lnTo>
                  <a:lnTo>
                    <a:pt x="829894" y="231419"/>
                  </a:lnTo>
                  <a:lnTo>
                    <a:pt x="822960" y="227711"/>
                  </a:lnTo>
                  <a:lnTo>
                    <a:pt x="817867" y="225602"/>
                  </a:lnTo>
                  <a:lnTo>
                    <a:pt x="812876" y="223304"/>
                  </a:lnTo>
                  <a:lnTo>
                    <a:pt x="812139" y="227190"/>
                  </a:lnTo>
                  <a:lnTo>
                    <a:pt x="810120" y="231432"/>
                  </a:lnTo>
                  <a:lnTo>
                    <a:pt x="811847" y="237566"/>
                  </a:lnTo>
                  <a:lnTo>
                    <a:pt x="816127" y="240906"/>
                  </a:lnTo>
                  <a:lnTo>
                    <a:pt x="823531" y="241236"/>
                  </a:lnTo>
                  <a:lnTo>
                    <a:pt x="828192" y="238988"/>
                  </a:lnTo>
                  <a:lnTo>
                    <a:pt x="835406" y="237096"/>
                  </a:lnTo>
                  <a:close/>
                </a:path>
                <a:path w="1533525" h="2421890">
                  <a:moveTo>
                    <a:pt x="839025" y="2052434"/>
                  </a:moveTo>
                  <a:lnTo>
                    <a:pt x="835583" y="2042566"/>
                  </a:lnTo>
                  <a:lnTo>
                    <a:pt x="828370" y="2035784"/>
                  </a:lnTo>
                  <a:lnTo>
                    <a:pt x="818756" y="2032647"/>
                  </a:lnTo>
                  <a:lnTo>
                    <a:pt x="808126" y="2033739"/>
                  </a:lnTo>
                  <a:lnTo>
                    <a:pt x="806729" y="2034171"/>
                  </a:lnTo>
                  <a:lnTo>
                    <a:pt x="804887" y="2036749"/>
                  </a:lnTo>
                  <a:lnTo>
                    <a:pt x="805053" y="2038108"/>
                  </a:lnTo>
                  <a:lnTo>
                    <a:pt x="808443" y="2045474"/>
                  </a:lnTo>
                  <a:lnTo>
                    <a:pt x="815492" y="2052485"/>
                  </a:lnTo>
                  <a:lnTo>
                    <a:pt x="824026" y="2057412"/>
                  </a:lnTo>
                  <a:lnTo>
                    <a:pt x="831913" y="2058517"/>
                  </a:lnTo>
                  <a:lnTo>
                    <a:pt x="834948" y="2057908"/>
                  </a:lnTo>
                  <a:lnTo>
                    <a:pt x="837336" y="2053971"/>
                  </a:lnTo>
                  <a:lnTo>
                    <a:pt x="839025" y="2052434"/>
                  </a:lnTo>
                  <a:close/>
                </a:path>
                <a:path w="1533525" h="2421890">
                  <a:moveTo>
                    <a:pt x="856932" y="1996440"/>
                  </a:moveTo>
                  <a:lnTo>
                    <a:pt x="854494" y="1994649"/>
                  </a:lnTo>
                  <a:lnTo>
                    <a:pt x="852144" y="1991461"/>
                  </a:lnTo>
                  <a:lnTo>
                    <a:pt x="849934" y="1991563"/>
                  </a:lnTo>
                  <a:lnTo>
                    <a:pt x="842949" y="1993531"/>
                  </a:lnTo>
                  <a:lnTo>
                    <a:pt x="838238" y="1998027"/>
                  </a:lnTo>
                  <a:lnTo>
                    <a:pt x="834923" y="2003945"/>
                  </a:lnTo>
                  <a:lnTo>
                    <a:pt x="831418" y="2011667"/>
                  </a:lnTo>
                  <a:lnTo>
                    <a:pt x="834263" y="2016709"/>
                  </a:lnTo>
                  <a:lnTo>
                    <a:pt x="845870" y="2019757"/>
                  </a:lnTo>
                  <a:lnTo>
                    <a:pt x="847001" y="2009851"/>
                  </a:lnTo>
                  <a:lnTo>
                    <a:pt x="853655" y="2002878"/>
                  </a:lnTo>
                  <a:lnTo>
                    <a:pt x="854862" y="1999869"/>
                  </a:lnTo>
                  <a:lnTo>
                    <a:pt x="856932" y="1996440"/>
                  </a:lnTo>
                  <a:close/>
                </a:path>
                <a:path w="1533525" h="2421890">
                  <a:moveTo>
                    <a:pt x="866825" y="1593646"/>
                  </a:moveTo>
                  <a:lnTo>
                    <a:pt x="866038" y="1590154"/>
                  </a:lnTo>
                  <a:lnTo>
                    <a:pt x="866038" y="1579511"/>
                  </a:lnTo>
                  <a:lnTo>
                    <a:pt x="866381" y="1580819"/>
                  </a:lnTo>
                  <a:lnTo>
                    <a:pt x="866559" y="1571993"/>
                  </a:lnTo>
                  <a:lnTo>
                    <a:pt x="863003" y="1569974"/>
                  </a:lnTo>
                  <a:lnTo>
                    <a:pt x="856170" y="1566760"/>
                  </a:lnTo>
                  <a:lnTo>
                    <a:pt x="848906" y="1564322"/>
                  </a:lnTo>
                  <a:lnTo>
                    <a:pt x="833628" y="1560182"/>
                  </a:lnTo>
                  <a:lnTo>
                    <a:pt x="832383" y="1563268"/>
                  </a:lnTo>
                  <a:lnTo>
                    <a:pt x="831545" y="1564868"/>
                  </a:lnTo>
                  <a:lnTo>
                    <a:pt x="840562" y="1571231"/>
                  </a:lnTo>
                  <a:lnTo>
                    <a:pt x="847420" y="1579448"/>
                  </a:lnTo>
                  <a:lnTo>
                    <a:pt x="859472" y="1598637"/>
                  </a:lnTo>
                  <a:lnTo>
                    <a:pt x="865149" y="1597647"/>
                  </a:lnTo>
                  <a:lnTo>
                    <a:pt x="866825" y="1593646"/>
                  </a:lnTo>
                  <a:close/>
                </a:path>
                <a:path w="1533525" h="2421890">
                  <a:moveTo>
                    <a:pt x="871804" y="375602"/>
                  </a:moveTo>
                  <a:lnTo>
                    <a:pt x="871410" y="375602"/>
                  </a:lnTo>
                  <a:lnTo>
                    <a:pt x="870851" y="376237"/>
                  </a:lnTo>
                  <a:lnTo>
                    <a:pt x="871791" y="376643"/>
                  </a:lnTo>
                  <a:lnTo>
                    <a:pt x="871804" y="375602"/>
                  </a:lnTo>
                  <a:close/>
                </a:path>
                <a:path w="1533525" h="2421890">
                  <a:moveTo>
                    <a:pt x="877303" y="1822132"/>
                  </a:moveTo>
                  <a:lnTo>
                    <a:pt x="847115" y="1804911"/>
                  </a:lnTo>
                  <a:lnTo>
                    <a:pt x="842238" y="1811337"/>
                  </a:lnTo>
                  <a:lnTo>
                    <a:pt x="842746" y="1813852"/>
                  </a:lnTo>
                  <a:lnTo>
                    <a:pt x="845629" y="1820570"/>
                  </a:lnTo>
                  <a:lnTo>
                    <a:pt x="849566" y="1827022"/>
                  </a:lnTo>
                  <a:lnTo>
                    <a:pt x="851814" y="1833943"/>
                  </a:lnTo>
                  <a:lnTo>
                    <a:pt x="849668" y="1842058"/>
                  </a:lnTo>
                  <a:lnTo>
                    <a:pt x="856005" y="1845652"/>
                  </a:lnTo>
                  <a:lnTo>
                    <a:pt x="864844" y="1842744"/>
                  </a:lnTo>
                  <a:lnTo>
                    <a:pt x="871702" y="1837397"/>
                  </a:lnTo>
                  <a:lnTo>
                    <a:pt x="876046" y="1830298"/>
                  </a:lnTo>
                  <a:lnTo>
                    <a:pt x="877303" y="1822132"/>
                  </a:lnTo>
                  <a:close/>
                </a:path>
                <a:path w="1533525" h="2421890">
                  <a:moveTo>
                    <a:pt x="907084" y="996835"/>
                  </a:moveTo>
                  <a:lnTo>
                    <a:pt x="883018" y="969810"/>
                  </a:lnTo>
                  <a:lnTo>
                    <a:pt x="878116" y="971219"/>
                  </a:lnTo>
                  <a:lnTo>
                    <a:pt x="873544" y="971448"/>
                  </a:lnTo>
                  <a:lnTo>
                    <a:pt x="873950" y="976426"/>
                  </a:lnTo>
                  <a:lnTo>
                    <a:pt x="872731" y="982484"/>
                  </a:lnTo>
                  <a:lnTo>
                    <a:pt x="875068" y="986193"/>
                  </a:lnTo>
                  <a:lnTo>
                    <a:pt x="879678" y="992593"/>
                  </a:lnTo>
                  <a:lnTo>
                    <a:pt x="885228" y="997673"/>
                  </a:lnTo>
                  <a:lnTo>
                    <a:pt x="892048" y="1000429"/>
                  </a:lnTo>
                  <a:lnTo>
                    <a:pt x="900468" y="999845"/>
                  </a:lnTo>
                  <a:lnTo>
                    <a:pt x="903592" y="998994"/>
                  </a:lnTo>
                  <a:lnTo>
                    <a:pt x="906449" y="997140"/>
                  </a:lnTo>
                  <a:lnTo>
                    <a:pt x="907084" y="996835"/>
                  </a:lnTo>
                  <a:close/>
                </a:path>
                <a:path w="1533525" h="2421890">
                  <a:moveTo>
                    <a:pt x="910107" y="295871"/>
                  </a:moveTo>
                  <a:lnTo>
                    <a:pt x="886510" y="270535"/>
                  </a:lnTo>
                  <a:lnTo>
                    <a:pt x="884605" y="271983"/>
                  </a:lnTo>
                  <a:lnTo>
                    <a:pt x="880833" y="273862"/>
                  </a:lnTo>
                  <a:lnTo>
                    <a:pt x="877404" y="278625"/>
                  </a:lnTo>
                  <a:lnTo>
                    <a:pt x="877874" y="282854"/>
                  </a:lnTo>
                  <a:lnTo>
                    <a:pt x="882815" y="291007"/>
                  </a:lnTo>
                  <a:lnTo>
                    <a:pt x="886421" y="297713"/>
                  </a:lnTo>
                  <a:lnTo>
                    <a:pt x="894689" y="304025"/>
                  </a:lnTo>
                  <a:lnTo>
                    <a:pt x="901331" y="302145"/>
                  </a:lnTo>
                  <a:lnTo>
                    <a:pt x="907897" y="300037"/>
                  </a:lnTo>
                  <a:lnTo>
                    <a:pt x="910107" y="295871"/>
                  </a:lnTo>
                  <a:close/>
                </a:path>
                <a:path w="1533525" h="2421890">
                  <a:moveTo>
                    <a:pt x="975194" y="367360"/>
                  </a:moveTo>
                  <a:lnTo>
                    <a:pt x="974775" y="364439"/>
                  </a:lnTo>
                  <a:lnTo>
                    <a:pt x="971727" y="362470"/>
                  </a:lnTo>
                  <a:lnTo>
                    <a:pt x="970749" y="362864"/>
                  </a:lnTo>
                  <a:lnTo>
                    <a:pt x="962050" y="364782"/>
                  </a:lnTo>
                  <a:lnTo>
                    <a:pt x="954189" y="363601"/>
                  </a:lnTo>
                  <a:lnTo>
                    <a:pt x="946912" y="360070"/>
                  </a:lnTo>
                  <a:lnTo>
                    <a:pt x="939952" y="354939"/>
                  </a:lnTo>
                  <a:lnTo>
                    <a:pt x="939025" y="354164"/>
                  </a:lnTo>
                  <a:lnTo>
                    <a:pt x="933132" y="357187"/>
                  </a:lnTo>
                  <a:lnTo>
                    <a:pt x="930452" y="363143"/>
                  </a:lnTo>
                  <a:lnTo>
                    <a:pt x="931125" y="367741"/>
                  </a:lnTo>
                  <a:lnTo>
                    <a:pt x="930846" y="371881"/>
                  </a:lnTo>
                  <a:lnTo>
                    <a:pt x="926617" y="366242"/>
                  </a:lnTo>
                  <a:lnTo>
                    <a:pt x="922312" y="360616"/>
                  </a:lnTo>
                  <a:lnTo>
                    <a:pt x="916965" y="356819"/>
                  </a:lnTo>
                  <a:lnTo>
                    <a:pt x="909599" y="356641"/>
                  </a:lnTo>
                  <a:lnTo>
                    <a:pt x="903020" y="358990"/>
                  </a:lnTo>
                  <a:lnTo>
                    <a:pt x="897458" y="362762"/>
                  </a:lnTo>
                  <a:lnTo>
                    <a:pt x="893635" y="368350"/>
                  </a:lnTo>
                  <a:lnTo>
                    <a:pt x="892429" y="375602"/>
                  </a:lnTo>
                  <a:lnTo>
                    <a:pt x="892403" y="379095"/>
                  </a:lnTo>
                  <a:lnTo>
                    <a:pt x="888873" y="380022"/>
                  </a:lnTo>
                  <a:lnTo>
                    <a:pt x="885431" y="381495"/>
                  </a:lnTo>
                  <a:lnTo>
                    <a:pt x="878370" y="380250"/>
                  </a:lnTo>
                  <a:lnTo>
                    <a:pt x="874674" y="377888"/>
                  </a:lnTo>
                  <a:lnTo>
                    <a:pt x="871791" y="376643"/>
                  </a:lnTo>
                  <a:lnTo>
                    <a:pt x="871601" y="392557"/>
                  </a:lnTo>
                  <a:lnTo>
                    <a:pt x="870077" y="391274"/>
                  </a:lnTo>
                  <a:lnTo>
                    <a:pt x="868680" y="389801"/>
                  </a:lnTo>
                  <a:lnTo>
                    <a:pt x="862533" y="385787"/>
                  </a:lnTo>
                  <a:lnTo>
                    <a:pt x="853681" y="381508"/>
                  </a:lnTo>
                  <a:lnTo>
                    <a:pt x="857250" y="371043"/>
                  </a:lnTo>
                  <a:lnTo>
                    <a:pt x="865301" y="375551"/>
                  </a:lnTo>
                  <a:lnTo>
                    <a:pt x="871410" y="375602"/>
                  </a:lnTo>
                  <a:lnTo>
                    <a:pt x="875449" y="371043"/>
                  </a:lnTo>
                  <a:lnTo>
                    <a:pt x="882294" y="363321"/>
                  </a:lnTo>
                  <a:lnTo>
                    <a:pt x="887945" y="356806"/>
                  </a:lnTo>
                  <a:lnTo>
                    <a:pt x="893457" y="350177"/>
                  </a:lnTo>
                  <a:lnTo>
                    <a:pt x="894930" y="348348"/>
                  </a:lnTo>
                  <a:lnTo>
                    <a:pt x="895515" y="343293"/>
                  </a:lnTo>
                  <a:lnTo>
                    <a:pt x="892390" y="340677"/>
                  </a:lnTo>
                  <a:lnTo>
                    <a:pt x="888022" y="339598"/>
                  </a:lnTo>
                  <a:lnTo>
                    <a:pt x="885977" y="340741"/>
                  </a:lnTo>
                  <a:lnTo>
                    <a:pt x="877976" y="345465"/>
                  </a:lnTo>
                  <a:lnTo>
                    <a:pt x="862203" y="355371"/>
                  </a:lnTo>
                  <a:lnTo>
                    <a:pt x="854189" y="360057"/>
                  </a:lnTo>
                  <a:lnTo>
                    <a:pt x="841946" y="367487"/>
                  </a:lnTo>
                  <a:lnTo>
                    <a:pt x="836485" y="374154"/>
                  </a:lnTo>
                  <a:lnTo>
                    <a:pt x="836930" y="382968"/>
                  </a:lnTo>
                  <a:lnTo>
                    <a:pt x="842391" y="396811"/>
                  </a:lnTo>
                  <a:lnTo>
                    <a:pt x="842822" y="397764"/>
                  </a:lnTo>
                  <a:lnTo>
                    <a:pt x="843889" y="398602"/>
                  </a:lnTo>
                  <a:lnTo>
                    <a:pt x="843991" y="410083"/>
                  </a:lnTo>
                  <a:lnTo>
                    <a:pt x="841248" y="409003"/>
                  </a:lnTo>
                  <a:lnTo>
                    <a:pt x="838161" y="408432"/>
                  </a:lnTo>
                  <a:lnTo>
                    <a:pt x="831748" y="403733"/>
                  </a:lnTo>
                  <a:lnTo>
                    <a:pt x="827125" y="398360"/>
                  </a:lnTo>
                  <a:lnTo>
                    <a:pt x="822985" y="409905"/>
                  </a:lnTo>
                  <a:lnTo>
                    <a:pt x="825792" y="416814"/>
                  </a:lnTo>
                  <a:lnTo>
                    <a:pt x="832434" y="422732"/>
                  </a:lnTo>
                  <a:lnTo>
                    <a:pt x="838873" y="424903"/>
                  </a:lnTo>
                  <a:lnTo>
                    <a:pt x="849934" y="422325"/>
                  </a:lnTo>
                  <a:lnTo>
                    <a:pt x="872375" y="399745"/>
                  </a:lnTo>
                  <a:lnTo>
                    <a:pt x="870978" y="392760"/>
                  </a:lnTo>
                  <a:lnTo>
                    <a:pt x="891057" y="395465"/>
                  </a:lnTo>
                  <a:lnTo>
                    <a:pt x="901090" y="396595"/>
                  </a:lnTo>
                  <a:lnTo>
                    <a:pt x="911123" y="397116"/>
                  </a:lnTo>
                  <a:lnTo>
                    <a:pt x="920915" y="396443"/>
                  </a:lnTo>
                  <a:lnTo>
                    <a:pt x="926223" y="393153"/>
                  </a:lnTo>
                  <a:lnTo>
                    <a:pt x="928306" y="385737"/>
                  </a:lnTo>
                  <a:lnTo>
                    <a:pt x="928357" y="381495"/>
                  </a:lnTo>
                  <a:lnTo>
                    <a:pt x="928446" y="372630"/>
                  </a:lnTo>
                  <a:lnTo>
                    <a:pt x="941793" y="383184"/>
                  </a:lnTo>
                  <a:lnTo>
                    <a:pt x="952144" y="386511"/>
                  </a:lnTo>
                  <a:lnTo>
                    <a:pt x="961783" y="382562"/>
                  </a:lnTo>
                  <a:lnTo>
                    <a:pt x="972959" y="371221"/>
                  </a:lnTo>
                  <a:lnTo>
                    <a:pt x="974191" y="369760"/>
                  </a:lnTo>
                  <a:lnTo>
                    <a:pt x="975194" y="367360"/>
                  </a:lnTo>
                  <a:close/>
                </a:path>
                <a:path w="1533525" h="2421890">
                  <a:moveTo>
                    <a:pt x="1020216" y="640854"/>
                  </a:moveTo>
                  <a:lnTo>
                    <a:pt x="1017054" y="629780"/>
                  </a:lnTo>
                  <a:lnTo>
                    <a:pt x="1015631" y="625894"/>
                  </a:lnTo>
                  <a:lnTo>
                    <a:pt x="1013091" y="620763"/>
                  </a:lnTo>
                  <a:lnTo>
                    <a:pt x="1010081" y="618718"/>
                  </a:lnTo>
                  <a:lnTo>
                    <a:pt x="1007541" y="620610"/>
                  </a:lnTo>
                  <a:lnTo>
                    <a:pt x="1005192" y="622655"/>
                  </a:lnTo>
                  <a:lnTo>
                    <a:pt x="1003554" y="627773"/>
                  </a:lnTo>
                  <a:lnTo>
                    <a:pt x="1004227" y="631063"/>
                  </a:lnTo>
                  <a:lnTo>
                    <a:pt x="1004227" y="633425"/>
                  </a:lnTo>
                  <a:lnTo>
                    <a:pt x="1004455" y="635152"/>
                  </a:lnTo>
                  <a:lnTo>
                    <a:pt x="1004328" y="636295"/>
                  </a:lnTo>
                  <a:lnTo>
                    <a:pt x="1006513" y="640816"/>
                  </a:lnTo>
                  <a:lnTo>
                    <a:pt x="1001014" y="649312"/>
                  </a:lnTo>
                  <a:lnTo>
                    <a:pt x="1017447" y="646417"/>
                  </a:lnTo>
                  <a:lnTo>
                    <a:pt x="1020216" y="640854"/>
                  </a:lnTo>
                  <a:close/>
                </a:path>
                <a:path w="1533525" h="2421890">
                  <a:moveTo>
                    <a:pt x="1051369" y="1775701"/>
                  </a:moveTo>
                  <a:lnTo>
                    <a:pt x="1023670" y="1757514"/>
                  </a:lnTo>
                  <a:lnTo>
                    <a:pt x="1022172" y="1758873"/>
                  </a:lnTo>
                  <a:lnTo>
                    <a:pt x="1019695" y="1760029"/>
                  </a:lnTo>
                  <a:lnTo>
                    <a:pt x="1018832" y="1764449"/>
                  </a:lnTo>
                  <a:lnTo>
                    <a:pt x="1018794" y="1769757"/>
                  </a:lnTo>
                  <a:lnTo>
                    <a:pt x="1027099" y="1772704"/>
                  </a:lnTo>
                  <a:lnTo>
                    <a:pt x="1034364" y="1774990"/>
                  </a:lnTo>
                  <a:lnTo>
                    <a:pt x="1041679" y="1777111"/>
                  </a:lnTo>
                  <a:lnTo>
                    <a:pt x="1049286" y="1779219"/>
                  </a:lnTo>
                  <a:lnTo>
                    <a:pt x="1051369" y="1775701"/>
                  </a:lnTo>
                  <a:close/>
                </a:path>
                <a:path w="1533525" h="2421890">
                  <a:moveTo>
                    <a:pt x="1083335" y="1568780"/>
                  </a:moveTo>
                  <a:lnTo>
                    <a:pt x="1082319" y="1559471"/>
                  </a:lnTo>
                  <a:lnTo>
                    <a:pt x="1079487" y="1552765"/>
                  </a:lnTo>
                  <a:lnTo>
                    <a:pt x="1075334" y="1549146"/>
                  </a:lnTo>
                  <a:lnTo>
                    <a:pt x="1070356" y="1549107"/>
                  </a:lnTo>
                  <a:lnTo>
                    <a:pt x="1066711" y="1550428"/>
                  </a:lnTo>
                  <a:lnTo>
                    <a:pt x="1062723" y="1555927"/>
                  </a:lnTo>
                  <a:lnTo>
                    <a:pt x="1061034" y="1568919"/>
                  </a:lnTo>
                  <a:lnTo>
                    <a:pt x="1064958" y="1577149"/>
                  </a:lnTo>
                  <a:lnTo>
                    <a:pt x="1077798" y="1577949"/>
                  </a:lnTo>
                  <a:lnTo>
                    <a:pt x="1081544" y="1570710"/>
                  </a:lnTo>
                  <a:lnTo>
                    <a:pt x="1083335" y="1568780"/>
                  </a:lnTo>
                  <a:close/>
                </a:path>
                <a:path w="1533525" h="2421890">
                  <a:moveTo>
                    <a:pt x="1109002" y="988453"/>
                  </a:moveTo>
                  <a:lnTo>
                    <a:pt x="1106512" y="984770"/>
                  </a:lnTo>
                  <a:lnTo>
                    <a:pt x="1102779" y="983996"/>
                  </a:lnTo>
                  <a:lnTo>
                    <a:pt x="1096441" y="977379"/>
                  </a:lnTo>
                  <a:lnTo>
                    <a:pt x="1089964" y="972654"/>
                  </a:lnTo>
                  <a:lnTo>
                    <a:pt x="1089355" y="963828"/>
                  </a:lnTo>
                  <a:lnTo>
                    <a:pt x="1097114" y="959523"/>
                  </a:lnTo>
                  <a:lnTo>
                    <a:pt x="1101039" y="955179"/>
                  </a:lnTo>
                  <a:lnTo>
                    <a:pt x="1104887" y="946518"/>
                  </a:lnTo>
                  <a:lnTo>
                    <a:pt x="1104366" y="936104"/>
                  </a:lnTo>
                  <a:lnTo>
                    <a:pt x="1100112" y="926528"/>
                  </a:lnTo>
                  <a:lnTo>
                    <a:pt x="1092746" y="920394"/>
                  </a:lnTo>
                  <a:lnTo>
                    <a:pt x="1091882" y="920051"/>
                  </a:lnTo>
                  <a:lnTo>
                    <a:pt x="1090777" y="920356"/>
                  </a:lnTo>
                  <a:lnTo>
                    <a:pt x="1089774" y="920343"/>
                  </a:lnTo>
                  <a:lnTo>
                    <a:pt x="1088923" y="920864"/>
                  </a:lnTo>
                  <a:lnTo>
                    <a:pt x="1087615" y="921169"/>
                  </a:lnTo>
                  <a:lnTo>
                    <a:pt x="1079563" y="937539"/>
                  </a:lnTo>
                  <a:lnTo>
                    <a:pt x="1076172" y="945438"/>
                  </a:lnTo>
                  <a:lnTo>
                    <a:pt x="1073962" y="953541"/>
                  </a:lnTo>
                  <a:lnTo>
                    <a:pt x="1074229" y="964704"/>
                  </a:lnTo>
                  <a:lnTo>
                    <a:pt x="1078128" y="974750"/>
                  </a:lnTo>
                  <a:lnTo>
                    <a:pt x="1084326" y="983894"/>
                  </a:lnTo>
                  <a:lnTo>
                    <a:pt x="1093952" y="995210"/>
                  </a:lnTo>
                  <a:lnTo>
                    <a:pt x="1101242" y="994003"/>
                  </a:lnTo>
                  <a:lnTo>
                    <a:pt x="1107071" y="993825"/>
                  </a:lnTo>
                  <a:lnTo>
                    <a:pt x="1109002" y="988453"/>
                  </a:lnTo>
                  <a:close/>
                </a:path>
                <a:path w="1533525" h="2421890">
                  <a:moveTo>
                    <a:pt x="1114539" y="383654"/>
                  </a:moveTo>
                  <a:lnTo>
                    <a:pt x="1114120" y="379069"/>
                  </a:lnTo>
                  <a:lnTo>
                    <a:pt x="1111084" y="376313"/>
                  </a:lnTo>
                  <a:lnTo>
                    <a:pt x="1104988" y="373354"/>
                  </a:lnTo>
                  <a:lnTo>
                    <a:pt x="1100785" y="372795"/>
                  </a:lnTo>
                  <a:lnTo>
                    <a:pt x="1095171" y="371271"/>
                  </a:lnTo>
                  <a:lnTo>
                    <a:pt x="1088504" y="373786"/>
                  </a:lnTo>
                  <a:lnTo>
                    <a:pt x="1080389" y="375856"/>
                  </a:lnTo>
                  <a:lnTo>
                    <a:pt x="1067676" y="382981"/>
                  </a:lnTo>
                  <a:lnTo>
                    <a:pt x="1068527" y="388823"/>
                  </a:lnTo>
                  <a:lnTo>
                    <a:pt x="1073150" y="392912"/>
                  </a:lnTo>
                  <a:lnTo>
                    <a:pt x="1082979" y="398030"/>
                  </a:lnTo>
                  <a:lnTo>
                    <a:pt x="1092212" y="397154"/>
                  </a:lnTo>
                  <a:lnTo>
                    <a:pt x="1101102" y="393052"/>
                  </a:lnTo>
                  <a:lnTo>
                    <a:pt x="1109865" y="388493"/>
                  </a:lnTo>
                  <a:lnTo>
                    <a:pt x="1112075" y="387502"/>
                  </a:lnTo>
                  <a:lnTo>
                    <a:pt x="1114539" y="383654"/>
                  </a:lnTo>
                  <a:close/>
                </a:path>
                <a:path w="1533525" h="2421890">
                  <a:moveTo>
                    <a:pt x="1130604" y="1785886"/>
                  </a:moveTo>
                  <a:lnTo>
                    <a:pt x="1130261" y="1785823"/>
                  </a:lnTo>
                  <a:lnTo>
                    <a:pt x="1130528" y="1786483"/>
                  </a:lnTo>
                  <a:lnTo>
                    <a:pt x="1130604" y="1785886"/>
                  </a:lnTo>
                  <a:close/>
                </a:path>
                <a:path w="1533525" h="2421890">
                  <a:moveTo>
                    <a:pt x="1131049" y="0"/>
                  </a:moveTo>
                  <a:lnTo>
                    <a:pt x="1113028" y="0"/>
                  </a:lnTo>
                  <a:lnTo>
                    <a:pt x="1113282" y="8331"/>
                  </a:lnTo>
                  <a:lnTo>
                    <a:pt x="1117333" y="3886"/>
                  </a:lnTo>
                  <a:lnTo>
                    <a:pt x="1121168" y="2616"/>
                  </a:lnTo>
                  <a:lnTo>
                    <a:pt x="1127683" y="749"/>
                  </a:lnTo>
                  <a:lnTo>
                    <a:pt x="1131049" y="0"/>
                  </a:lnTo>
                  <a:close/>
                </a:path>
                <a:path w="1533525" h="2421890">
                  <a:moveTo>
                    <a:pt x="1147978" y="1230807"/>
                  </a:moveTo>
                  <a:lnTo>
                    <a:pt x="1146683" y="1224356"/>
                  </a:lnTo>
                  <a:lnTo>
                    <a:pt x="1143038" y="1217028"/>
                  </a:lnTo>
                  <a:lnTo>
                    <a:pt x="1132636" y="1216990"/>
                  </a:lnTo>
                  <a:lnTo>
                    <a:pt x="1124635" y="1219466"/>
                  </a:lnTo>
                  <a:lnTo>
                    <a:pt x="1116012" y="1222362"/>
                  </a:lnTo>
                  <a:lnTo>
                    <a:pt x="1115568" y="1230477"/>
                  </a:lnTo>
                  <a:lnTo>
                    <a:pt x="1120813" y="1235341"/>
                  </a:lnTo>
                  <a:lnTo>
                    <a:pt x="1126083" y="1236459"/>
                  </a:lnTo>
                  <a:lnTo>
                    <a:pt x="1128598" y="1237564"/>
                  </a:lnTo>
                  <a:lnTo>
                    <a:pt x="1134110" y="1237094"/>
                  </a:lnTo>
                  <a:lnTo>
                    <a:pt x="1137627" y="1237716"/>
                  </a:lnTo>
                  <a:lnTo>
                    <a:pt x="1143203" y="1234643"/>
                  </a:lnTo>
                  <a:lnTo>
                    <a:pt x="1147978" y="1230807"/>
                  </a:lnTo>
                  <a:close/>
                </a:path>
                <a:path w="1533525" h="2421890">
                  <a:moveTo>
                    <a:pt x="1157401" y="2044115"/>
                  </a:moveTo>
                  <a:lnTo>
                    <a:pt x="1157046" y="2037308"/>
                  </a:lnTo>
                  <a:lnTo>
                    <a:pt x="1150099" y="2031644"/>
                  </a:lnTo>
                  <a:lnTo>
                    <a:pt x="1143774" y="2028825"/>
                  </a:lnTo>
                  <a:lnTo>
                    <a:pt x="1135976" y="2024354"/>
                  </a:lnTo>
                  <a:lnTo>
                    <a:pt x="1130223" y="2029929"/>
                  </a:lnTo>
                  <a:lnTo>
                    <a:pt x="1123556" y="2033701"/>
                  </a:lnTo>
                  <a:lnTo>
                    <a:pt x="1117676" y="2047811"/>
                  </a:lnTo>
                  <a:lnTo>
                    <a:pt x="1127518" y="2048052"/>
                  </a:lnTo>
                  <a:lnTo>
                    <a:pt x="1131874" y="2051342"/>
                  </a:lnTo>
                  <a:lnTo>
                    <a:pt x="1138859" y="2054415"/>
                  </a:lnTo>
                  <a:lnTo>
                    <a:pt x="1145044" y="2053437"/>
                  </a:lnTo>
                  <a:lnTo>
                    <a:pt x="1150658" y="2049957"/>
                  </a:lnTo>
                  <a:lnTo>
                    <a:pt x="1157401" y="2044115"/>
                  </a:lnTo>
                  <a:close/>
                </a:path>
                <a:path w="1533525" h="2421890">
                  <a:moveTo>
                    <a:pt x="1164272" y="1774291"/>
                  </a:moveTo>
                  <a:lnTo>
                    <a:pt x="1163104" y="1766023"/>
                  </a:lnTo>
                  <a:lnTo>
                    <a:pt x="1156157" y="1760156"/>
                  </a:lnTo>
                  <a:lnTo>
                    <a:pt x="1147940" y="1761236"/>
                  </a:lnTo>
                  <a:lnTo>
                    <a:pt x="1130604" y="1785886"/>
                  </a:lnTo>
                  <a:lnTo>
                    <a:pt x="1138059" y="1787156"/>
                  </a:lnTo>
                  <a:lnTo>
                    <a:pt x="1145933" y="1789696"/>
                  </a:lnTo>
                  <a:lnTo>
                    <a:pt x="1157249" y="1789099"/>
                  </a:lnTo>
                  <a:lnTo>
                    <a:pt x="1162939" y="1783575"/>
                  </a:lnTo>
                  <a:lnTo>
                    <a:pt x="1164272" y="1774291"/>
                  </a:lnTo>
                  <a:close/>
                </a:path>
                <a:path w="1533525" h="2421890">
                  <a:moveTo>
                    <a:pt x="1177353" y="2170874"/>
                  </a:moveTo>
                  <a:lnTo>
                    <a:pt x="1175334" y="2156015"/>
                  </a:lnTo>
                  <a:lnTo>
                    <a:pt x="1175232" y="2151608"/>
                  </a:lnTo>
                  <a:lnTo>
                    <a:pt x="1172641" y="2145627"/>
                  </a:lnTo>
                  <a:lnTo>
                    <a:pt x="1168273" y="2142477"/>
                  </a:lnTo>
                  <a:lnTo>
                    <a:pt x="1159167" y="2147087"/>
                  </a:lnTo>
                  <a:lnTo>
                    <a:pt x="1168806" y="2148459"/>
                  </a:lnTo>
                  <a:lnTo>
                    <a:pt x="1168209" y="2154478"/>
                  </a:lnTo>
                  <a:lnTo>
                    <a:pt x="1167396" y="2159647"/>
                  </a:lnTo>
                  <a:lnTo>
                    <a:pt x="1158798" y="2163127"/>
                  </a:lnTo>
                  <a:lnTo>
                    <a:pt x="1151496" y="2163965"/>
                  </a:lnTo>
                  <a:lnTo>
                    <a:pt x="1140523" y="2167204"/>
                  </a:lnTo>
                  <a:lnTo>
                    <a:pt x="1136726" y="2169363"/>
                  </a:lnTo>
                  <a:lnTo>
                    <a:pt x="1132789" y="2171090"/>
                  </a:lnTo>
                  <a:lnTo>
                    <a:pt x="1137513" y="2172805"/>
                  </a:lnTo>
                  <a:lnTo>
                    <a:pt x="1142174" y="2174710"/>
                  </a:lnTo>
                  <a:lnTo>
                    <a:pt x="1148854" y="2176627"/>
                  </a:lnTo>
                  <a:lnTo>
                    <a:pt x="1151051" y="2175967"/>
                  </a:lnTo>
                  <a:lnTo>
                    <a:pt x="1151864" y="2175929"/>
                  </a:lnTo>
                  <a:lnTo>
                    <a:pt x="1156131" y="2175243"/>
                  </a:lnTo>
                  <a:lnTo>
                    <a:pt x="1159294" y="2173960"/>
                  </a:lnTo>
                  <a:lnTo>
                    <a:pt x="1173594" y="2176170"/>
                  </a:lnTo>
                  <a:lnTo>
                    <a:pt x="1177353" y="2170874"/>
                  </a:lnTo>
                  <a:close/>
                </a:path>
                <a:path w="1533525" h="2421890">
                  <a:moveTo>
                    <a:pt x="1192745" y="1674876"/>
                  </a:moveTo>
                  <a:lnTo>
                    <a:pt x="1187640" y="1670634"/>
                  </a:lnTo>
                  <a:lnTo>
                    <a:pt x="1183259" y="1666265"/>
                  </a:lnTo>
                  <a:lnTo>
                    <a:pt x="1179423" y="1671993"/>
                  </a:lnTo>
                  <a:lnTo>
                    <a:pt x="1175397" y="1675523"/>
                  </a:lnTo>
                  <a:lnTo>
                    <a:pt x="1174610" y="1682369"/>
                  </a:lnTo>
                  <a:lnTo>
                    <a:pt x="1178979" y="1685823"/>
                  </a:lnTo>
                  <a:lnTo>
                    <a:pt x="1181265" y="1689011"/>
                  </a:lnTo>
                  <a:lnTo>
                    <a:pt x="1185100" y="1684578"/>
                  </a:lnTo>
                  <a:lnTo>
                    <a:pt x="1189240" y="1680362"/>
                  </a:lnTo>
                  <a:lnTo>
                    <a:pt x="1192745" y="1674876"/>
                  </a:lnTo>
                  <a:close/>
                </a:path>
                <a:path w="1533525" h="2421890">
                  <a:moveTo>
                    <a:pt x="1199299" y="2380284"/>
                  </a:moveTo>
                  <a:lnTo>
                    <a:pt x="1190485" y="2380411"/>
                  </a:lnTo>
                  <a:lnTo>
                    <a:pt x="1184198" y="2385352"/>
                  </a:lnTo>
                  <a:lnTo>
                    <a:pt x="1181646" y="2401163"/>
                  </a:lnTo>
                  <a:lnTo>
                    <a:pt x="1182331" y="2408224"/>
                  </a:lnTo>
                  <a:lnTo>
                    <a:pt x="1183627" y="2417305"/>
                  </a:lnTo>
                  <a:lnTo>
                    <a:pt x="1187107" y="2419197"/>
                  </a:lnTo>
                  <a:lnTo>
                    <a:pt x="1189151" y="2421305"/>
                  </a:lnTo>
                  <a:lnTo>
                    <a:pt x="1190447" y="2418257"/>
                  </a:lnTo>
                  <a:lnTo>
                    <a:pt x="1192237" y="2415324"/>
                  </a:lnTo>
                  <a:lnTo>
                    <a:pt x="1192936" y="2412136"/>
                  </a:lnTo>
                  <a:lnTo>
                    <a:pt x="1194650" y="2404008"/>
                  </a:lnTo>
                  <a:lnTo>
                    <a:pt x="1196276" y="2395867"/>
                  </a:lnTo>
                  <a:lnTo>
                    <a:pt x="1199299" y="2380284"/>
                  </a:lnTo>
                  <a:close/>
                </a:path>
                <a:path w="1533525" h="2421890">
                  <a:moveTo>
                    <a:pt x="1199908" y="2380272"/>
                  </a:moveTo>
                  <a:lnTo>
                    <a:pt x="1199451" y="2379548"/>
                  </a:lnTo>
                  <a:lnTo>
                    <a:pt x="1199299" y="2380284"/>
                  </a:lnTo>
                  <a:lnTo>
                    <a:pt x="1199908" y="2380272"/>
                  </a:lnTo>
                  <a:close/>
                </a:path>
                <a:path w="1533525" h="2421890">
                  <a:moveTo>
                    <a:pt x="1222895" y="1836762"/>
                  </a:moveTo>
                  <a:lnTo>
                    <a:pt x="1221803" y="1835061"/>
                  </a:lnTo>
                  <a:lnTo>
                    <a:pt x="1221041" y="1832330"/>
                  </a:lnTo>
                  <a:lnTo>
                    <a:pt x="1213015" y="1829600"/>
                  </a:lnTo>
                  <a:lnTo>
                    <a:pt x="1206449" y="1827491"/>
                  </a:lnTo>
                  <a:lnTo>
                    <a:pt x="1199845" y="1825548"/>
                  </a:lnTo>
                  <a:lnTo>
                    <a:pt x="1193177" y="1823834"/>
                  </a:lnTo>
                  <a:lnTo>
                    <a:pt x="1186649" y="1822284"/>
                  </a:lnTo>
                  <a:lnTo>
                    <a:pt x="1180655" y="1823859"/>
                  </a:lnTo>
                  <a:lnTo>
                    <a:pt x="1177734" y="1839315"/>
                  </a:lnTo>
                  <a:lnTo>
                    <a:pt x="1183436" y="1848459"/>
                  </a:lnTo>
                  <a:lnTo>
                    <a:pt x="1221333" y="1841436"/>
                  </a:lnTo>
                  <a:lnTo>
                    <a:pt x="1221968" y="1838490"/>
                  </a:lnTo>
                  <a:lnTo>
                    <a:pt x="1222895" y="1836762"/>
                  </a:lnTo>
                  <a:close/>
                </a:path>
                <a:path w="1533525" h="2421890">
                  <a:moveTo>
                    <a:pt x="1234211" y="389458"/>
                  </a:moveTo>
                  <a:lnTo>
                    <a:pt x="1232496" y="387019"/>
                  </a:lnTo>
                  <a:lnTo>
                    <a:pt x="1228280" y="386181"/>
                  </a:lnTo>
                  <a:lnTo>
                    <a:pt x="1223086" y="394322"/>
                  </a:lnTo>
                  <a:lnTo>
                    <a:pt x="1216634" y="394601"/>
                  </a:lnTo>
                  <a:lnTo>
                    <a:pt x="1199146" y="389229"/>
                  </a:lnTo>
                  <a:lnTo>
                    <a:pt x="1190485" y="388810"/>
                  </a:lnTo>
                  <a:lnTo>
                    <a:pt x="1186738" y="390715"/>
                  </a:lnTo>
                  <a:lnTo>
                    <a:pt x="1183043" y="391680"/>
                  </a:lnTo>
                  <a:lnTo>
                    <a:pt x="1185849" y="393763"/>
                  </a:lnTo>
                  <a:lnTo>
                    <a:pt x="1188415" y="396938"/>
                  </a:lnTo>
                  <a:lnTo>
                    <a:pt x="1197444" y="399072"/>
                  </a:lnTo>
                  <a:lnTo>
                    <a:pt x="1203680" y="399059"/>
                  </a:lnTo>
                  <a:lnTo>
                    <a:pt x="1215110" y="400138"/>
                  </a:lnTo>
                  <a:lnTo>
                    <a:pt x="1217879" y="399186"/>
                  </a:lnTo>
                  <a:lnTo>
                    <a:pt x="1225296" y="396862"/>
                  </a:lnTo>
                  <a:lnTo>
                    <a:pt x="1233462" y="393522"/>
                  </a:lnTo>
                  <a:lnTo>
                    <a:pt x="1234211" y="389458"/>
                  </a:lnTo>
                  <a:close/>
                </a:path>
                <a:path w="1533525" h="2421890">
                  <a:moveTo>
                    <a:pt x="1269111" y="1518348"/>
                  </a:moveTo>
                  <a:lnTo>
                    <a:pt x="1267739" y="1512062"/>
                  </a:lnTo>
                  <a:lnTo>
                    <a:pt x="1263726" y="1506372"/>
                  </a:lnTo>
                  <a:lnTo>
                    <a:pt x="1258049" y="1502206"/>
                  </a:lnTo>
                  <a:lnTo>
                    <a:pt x="1251712" y="1500492"/>
                  </a:lnTo>
                  <a:lnTo>
                    <a:pt x="1250111" y="1501597"/>
                  </a:lnTo>
                  <a:lnTo>
                    <a:pt x="1247000" y="1503172"/>
                  </a:lnTo>
                  <a:lnTo>
                    <a:pt x="1248549" y="1508417"/>
                  </a:lnTo>
                  <a:lnTo>
                    <a:pt x="1249502" y="1513941"/>
                  </a:lnTo>
                  <a:lnTo>
                    <a:pt x="1255661" y="1520278"/>
                  </a:lnTo>
                  <a:lnTo>
                    <a:pt x="1261021" y="1521256"/>
                  </a:lnTo>
                  <a:lnTo>
                    <a:pt x="1266342" y="1522768"/>
                  </a:lnTo>
                  <a:lnTo>
                    <a:pt x="1269034" y="1519872"/>
                  </a:lnTo>
                  <a:lnTo>
                    <a:pt x="1269111" y="1518348"/>
                  </a:lnTo>
                  <a:close/>
                </a:path>
                <a:path w="1533525" h="2421890">
                  <a:moveTo>
                    <a:pt x="1278331" y="2039048"/>
                  </a:moveTo>
                  <a:lnTo>
                    <a:pt x="1277391" y="2033231"/>
                  </a:lnTo>
                  <a:lnTo>
                    <a:pt x="1276921" y="2027275"/>
                  </a:lnTo>
                  <a:lnTo>
                    <a:pt x="1274495" y="2018893"/>
                  </a:lnTo>
                  <a:lnTo>
                    <a:pt x="1271854" y="2016328"/>
                  </a:lnTo>
                  <a:lnTo>
                    <a:pt x="1267244" y="2012835"/>
                  </a:lnTo>
                  <a:lnTo>
                    <a:pt x="1264234" y="2012289"/>
                  </a:lnTo>
                  <a:lnTo>
                    <a:pt x="1261579" y="2011248"/>
                  </a:lnTo>
                  <a:lnTo>
                    <a:pt x="1262087" y="2013877"/>
                  </a:lnTo>
                  <a:lnTo>
                    <a:pt x="1262341" y="2016569"/>
                  </a:lnTo>
                  <a:lnTo>
                    <a:pt x="1263840" y="2020976"/>
                  </a:lnTo>
                  <a:lnTo>
                    <a:pt x="1265250" y="2022627"/>
                  </a:lnTo>
                  <a:lnTo>
                    <a:pt x="1267104" y="2025688"/>
                  </a:lnTo>
                  <a:lnTo>
                    <a:pt x="1264742" y="2026983"/>
                  </a:lnTo>
                  <a:lnTo>
                    <a:pt x="1262583" y="2028939"/>
                  </a:lnTo>
                  <a:lnTo>
                    <a:pt x="1257211" y="2029752"/>
                  </a:lnTo>
                  <a:lnTo>
                    <a:pt x="1254023" y="2028558"/>
                  </a:lnTo>
                  <a:lnTo>
                    <a:pt x="1249133" y="2028786"/>
                  </a:lnTo>
                  <a:lnTo>
                    <a:pt x="1247343" y="2030082"/>
                  </a:lnTo>
                  <a:lnTo>
                    <a:pt x="1245539" y="2030831"/>
                  </a:lnTo>
                  <a:lnTo>
                    <a:pt x="1246797" y="2033066"/>
                  </a:lnTo>
                  <a:lnTo>
                    <a:pt x="1247521" y="2036216"/>
                  </a:lnTo>
                  <a:lnTo>
                    <a:pt x="1252905" y="2039429"/>
                  </a:lnTo>
                  <a:lnTo>
                    <a:pt x="1257058" y="2041410"/>
                  </a:lnTo>
                  <a:lnTo>
                    <a:pt x="1266748" y="2041563"/>
                  </a:lnTo>
                  <a:lnTo>
                    <a:pt x="1272552" y="2039937"/>
                  </a:lnTo>
                  <a:lnTo>
                    <a:pt x="1278331" y="2039048"/>
                  </a:lnTo>
                  <a:close/>
                </a:path>
                <a:path w="1533525" h="2421890">
                  <a:moveTo>
                    <a:pt x="1285290" y="2169515"/>
                  </a:moveTo>
                  <a:lnTo>
                    <a:pt x="1280795" y="2163876"/>
                  </a:lnTo>
                  <a:lnTo>
                    <a:pt x="1274305" y="2158923"/>
                  </a:lnTo>
                  <a:lnTo>
                    <a:pt x="1269415" y="2159139"/>
                  </a:lnTo>
                  <a:lnTo>
                    <a:pt x="1267053" y="2158631"/>
                  </a:lnTo>
                  <a:lnTo>
                    <a:pt x="1257084" y="2159622"/>
                  </a:lnTo>
                  <a:lnTo>
                    <a:pt x="1249375" y="2162518"/>
                  </a:lnTo>
                  <a:lnTo>
                    <a:pt x="1244727" y="2166797"/>
                  </a:lnTo>
                  <a:lnTo>
                    <a:pt x="1243939" y="2171941"/>
                  </a:lnTo>
                  <a:lnTo>
                    <a:pt x="1247292" y="2176830"/>
                  </a:lnTo>
                  <a:lnTo>
                    <a:pt x="1252207" y="2176830"/>
                  </a:lnTo>
                  <a:lnTo>
                    <a:pt x="1257617" y="2175649"/>
                  </a:lnTo>
                  <a:lnTo>
                    <a:pt x="1262481" y="2176983"/>
                  </a:lnTo>
                  <a:lnTo>
                    <a:pt x="1265415" y="2179612"/>
                  </a:lnTo>
                  <a:lnTo>
                    <a:pt x="1270495" y="2182291"/>
                  </a:lnTo>
                  <a:lnTo>
                    <a:pt x="1277962" y="2180310"/>
                  </a:lnTo>
                  <a:lnTo>
                    <a:pt x="1283436" y="2176348"/>
                  </a:lnTo>
                  <a:lnTo>
                    <a:pt x="1285290" y="2169515"/>
                  </a:lnTo>
                  <a:close/>
                </a:path>
                <a:path w="1533525" h="2421890">
                  <a:moveTo>
                    <a:pt x="1295742" y="2409469"/>
                  </a:moveTo>
                  <a:lnTo>
                    <a:pt x="1295133" y="2407564"/>
                  </a:lnTo>
                  <a:lnTo>
                    <a:pt x="1294815" y="2404173"/>
                  </a:lnTo>
                  <a:lnTo>
                    <a:pt x="1288923" y="2402967"/>
                  </a:lnTo>
                  <a:lnTo>
                    <a:pt x="1283817" y="2402459"/>
                  </a:lnTo>
                  <a:lnTo>
                    <a:pt x="1275435" y="2402281"/>
                  </a:lnTo>
                  <a:lnTo>
                    <a:pt x="1272095" y="2403195"/>
                  </a:lnTo>
                  <a:lnTo>
                    <a:pt x="1268755" y="2403678"/>
                  </a:lnTo>
                  <a:lnTo>
                    <a:pt x="1271714" y="2406383"/>
                  </a:lnTo>
                  <a:lnTo>
                    <a:pt x="1274254" y="2410117"/>
                  </a:lnTo>
                  <a:lnTo>
                    <a:pt x="1282293" y="2413406"/>
                  </a:lnTo>
                  <a:lnTo>
                    <a:pt x="1293545" y="2414143"/>
                  </a:lnTo>
                  <a:lnTo>
                    <a:pt x="1294688" y="2411095"/>
                  </a:lnTo>
                  <a:lnTo>
                    <a:pt x="1295742" y="2409469"/>
                  </a:lnTo>
                  <a:close/>
                </a:path>
                <a:path w="1533525" h="2421890">
                  <a:moveTo>
                    <a:pt x="1307249" y="555028"/>
                  </a:moveTo>
                  <a:lnTo>
                    <a:pt x="1302092" y="550697"/>
                  </a:lnTo>
                  <a:lnTo>
                    <a:pt x="1297127" y="547446"/>
                  </a:lnTo>
                  <a:lnTo>
                    <a:pt x="1292453" y="544118"/>
                  </a:lnTo>
                  <a:lnTo>
                    <a:pt x="1287386" y="545274"/>
                  </a:lnTo>
                  <a:lnTo>
                    <a:pt x="1283144" y="545668"/>
                  </a:lnTo>
                  <a:lnTo>
                    <a:pt x="1276946" y="548411"/>
                  </a:lnTo>
                  <a:lnTo>
                    <a:pt x="1275219" y="551281"/>
                  </a:lnTo>
                  <a:lnTo>
                    <a:pt x="1273136" y="553364"/>
                  </a:lnTo>
                  <a:lnTo>
                    <a:pt x="1274648" y="554583"/>
                  </a:lnTo>
                  <a:lnTo>
                    <a:pt x="1275994" y="556171"/>
                  </a:lnTo>
                  <a:lnTo>
                    <a:pt x="1281417" y="558622"/>
                  </a:lnTo>
                  <a:lnTo>
                    <a:pt x="1285773" y="559206"/>
                  </a:lnTo>
                  <a:lnTo>
                    <a:pt x="1295069" y="565696"/>
                  </a:lnTo>
                  <a:lnTo>
                    <a:pt x="1300340" y="566877"/>
                  </a:lnTo>
                  <a:lnTo>
                    <a:pt x="1306156" y="558571"/>
                  </a:lnTo>
                  <a:lnTo>
                    <a:pt x="1307249" y="555028"/>
                  </a:lnTo>
                  <a:close/>
                </a:path>
                <a:path w="1533525" h="2421890">
                  <a:moveTo>
                    <a:pt x="1326222" y="1576412"/>
                  </a:moveTo>
                  <a:lnTo>
                    <a:pt x="1310919" y="1538732"/>
                  </a:lnTo>
                  <a:lnTo>
                    <a:pt x="1290904" y="1530921"/>
                  </a:lnTo>
                  <a:lnTo>
                    <a:pt x="1283614" y="1532318"/>
                  </a:lnTo>
                  <a:lnTo>
                    <a:pt x="1277823" y="1535747"/>
                  </a:lnTo>
                  <a:lnTo>
                    <a:pt x="1274978" y="1540662"/>
                  </a:lnTo>
                  <a:lnTo>
                    <a:pt x="1274762" y="1559306"/>
                  </a:lnTo>
                  <a:lnTo>
                    <a:pt x="1280388" y="1574533"/>
                  </a:lnTo>
                  <a:lnTo>
                    <a:pt x="1291450" y="1585658"/>
                  </a:lnTo>
                  <a:lnTo>
                    <a:pt x="1307515" y="1592021"/>
                  </a:lnTo>
                  <a:lnTo>
                    <a:pt x="1316748" y="1593024"/>
                  </a:lnTo>
                  <a:lnTo>
                    <a:pt x="1322501" y="1591132"/>
                  </a:lnTo>
                  <a:lnTo>
                    <a:pt x="1325448" y="1585772"/>
                  </a:lnTo>
                  <a:lnTo>
                    <a:pt x="1326222" y="1576412"/>
                  </a:lnTo>
                  <a:close/>
                </a:path>
                <a:path w="1533525" h="2421890">
                  <a:moveTo>
                    <a:pt x="1331379" y="2107412"/>
                  </a:moveTo>
                  <a:lnTo>
                    <a:pt x="1328458" y="2106066"/>
                  </a:lnTo>
                  <a:lnTo>
                    <a:pt x="1325384" y="2103374"/>
                  </a:lnTo>
                  <a:lnTo>
                    <a:pt x="1317993" y="2104212"/>
                  </a:lnTo>
                  <a:lnTo>
                    <a:pt x="1313561" y="2106638"/>
                  </a:lnTo>
                  <a:lnTo>
                    <a:pt x="1311033" y="2107552"/>
                  </a:lnTo>
                  <a:lnTo>
                    <a:pt x="1302562" y="2104555"/>
                  </a:lnTo>
                  <a:lnTo>
                    <a:pt x="1295908" y="2101799"/>
                  </a:lnTo>
                  <a:lnTo>
                    <a:pt x="1296047" y="2113381"/>
                  </a:lnTo>
                  <a:lnTo>
                    <a:pt x="1304074" y="2115286"/>
                  </a:lnTo>
                  <a:lnTo>
                    <a:pt x="1313408" y="2116112"/>
                  </a:lnTo>
                  <a:lnTo>
                    <a:pt x="1318653" y="2115909"/>
                  </a:lnTo>
                  <a:lnTo>
                    <a:pt x="1326413" y="2113483"/>
                  </a:lnTo>
                  <a:lnTo>
                    <a:pt x="1328712" y="2109851"/>
                  </a:lnTo>
                  <a:lnTo>
                    <a:pt x="1331379" y="2107412"/>
                  </a:lnTo>
                  <a:close/>
                </a:path>
                <a:path w="1533525" h="2421890">
                  <a:moveTo>
                    <a:pt x="1372323" y="1100353"/>
                  </a:moveTo>
                  <a:lnTo>
                    <a:pt x="1371257" y="1094028"/>
                  </a:lnTo>
                  <a:lnTo>
                    <a:pt x="1371384" y="1089494"/>
                  </a:lnTo>
                  <a:lnTo>
                    <a:pt x="1369669" y="1085824"/>
                  </a:lnTo>
                  <a:lnTo>
                    <a:pt x="1367053" y="1080731"/>
                  </a:lnTo>
                  <a:lnTo>
                    <a:pt x="1364005" y="1077417"/>
                  </a:lnTo>
                  <a:lnTo>
                    <a:pt x="1360449" y="1077963"/>
                  </a:lnTo>
                  <a:lnTo>
                    <a:pt x="1356233" y="1084402"/>
                  </a:lnTo>
                  <a:lnTo>
                    <a:pt x="1355826" y="1085291"/>
                  </a:lnTo>
                  <a:lnTo>
                    <a:pt x="1350543" y="1084656"/>
                  </a:lnTo>
                  <a:lnTo>
                    <a:pt x="1343317" y="1081570"/>
                  </a:lnTo>
                  <a:lnTo>
                    <a:pt x="1337741" y="1076782"/>
                  </a:lnTo>
                  <a:lnTo>
                    <a:pt x="1333627" y="1086827"/>
                  </a:lnTo>
                  <a:lnTo>
                    <a:pt x="1338275" y="1092669"/>
                  </a:lnTo>
                  <a:lnTo>
                    <a:pt x="1340459" y="1097191"/>
                  </a:lnTo>
                  <a:lnTo>
                    <a:pt x="1344955" y="1103388"/>
                  </a:lnTo>
                  <a:lnTo>
                    <a:pt x="1350619" y="1106652"/>
                  </a:lnTo>
                  <a:lnTo>
                    <a:pt x="1357147" y="1107503"/>
                  </a:lnTo>
                  <a:lnTo>
                    <a:pt x="1364221" y="1106500"/>
                  </a:lnTo>
                  <a:lnTo>
                    <a:pt x="1367421" y="1105725"/>
                  </a:lnTo>
                  <a:lnTo>
                    <a:pt x="1369974" y="1102207"/>
                  </a:lnTo>
                  <a:lnTo>
                    <a:pt x="1372323" y="1100353"/>
                  </a:lnTo>
                  <a:close/>
                </a:path>
                <a:path w="1533525" h="2421890">
                  <a:moveTo>
                    <a:pt x="1413725" y="1026896"/>
                  </a:moveTo>
                  <a:lnTo>
                    <a:pt x="1411592" y="1016723"/>
                  </a:lnTo>
                  <a:lnTo>
                    <a:pt x="1410131" y="1013371"/>
                  </a:lnTo>
                  <a:lnTo>
                    <a:pt x="1406258" y="1011123"/>
                  </a:lnTo>
                  <a:lnTo>
                    <a:pt x="1404264" y="1009142"/>
                  </a:lnTo>
                  <a:lnTo>
                    <a:pt x="1400238" y="1010107"/>
                  </a:lnTo>
                  <a:lnTo>
                    <a:pt x="1398066" y="1010234"/>
                  </a:lnTo>
                  <a:lnTo>
                    <a:pt x="1396225" y="1011110"/>
                  </a:lnTo>
                  <a:lnTo>
                    <a:pt x="1387690" y="1017993"/>
                  </a:lnTo>
                  <a:lnTo>
                    <a:pt x="1382852" y="1027760"/>
                  </a:lnTo>
                  <a:lnTo>
                    <a:pt x="1382280" y="1038606"/>
                  </a:lnTo>
                  <a:lnTo>
                    <a:pt x="1386547" y="1048715"/>
                  </a:lnTo>
                  <a:lnTo>
                    <a:pt x="1388300" y="1051052"/>
                  </a:lnTo>
                  <a:lnTo>
                    <a:pt x="1394548" y="1051915"/>
                  </a:lnTo>
                  <a:lnTo>
                    <a:pt x="1397736" y="1050721"/>
                  </a:lnTo>
                  <a:lnTo>
                    <a:pt x="1406296" y="1045171"/>
                  </a:lnTo>
                  <a:lnTo>
                    <a:pt x="1411795" y="1036802"/>
                  </a:lnTo>
                  <a:lnTo>
                    <a:pt x="1413725" y="1026896"/>
                  </a:lnTo>
                  <a:close/>
                </a:path>
                <a:path w="1533525" h="2421890">
                  <a:moveTo>
                    <a:pt x="1417078" y="1989213"/>
                  </a:moveTo>
                  <a:lnTo>
                    <a:pt x="1416443" y="1981492"/>
                  </a:lnTo>
                  <a:lnTo>
                    <a:pt x="1411833" y="1977732"/>
                  </a:lnTo>
                  <a:lnTo>
                    <a:pt x="1409077" y="1973821"/>
                  </a:lnTo>
                  <a:lnTo>
                    <a:pt x="1405509" y="1978202"/>
                  </a:lnTo>
                  <a:lnTo>
                    <a:pt x="1400670" y="1982127"/>
                  </a:lnTo>
                  <a:lnTo>
                    <a:pt x="1398231" y="1989302"/>
                  </a:lnTo>
                  <a:lnTo>
                    <a:pt x="1404023" y="1993760"/>
                  </a:lnTo>
                  <a:lnTo>
                    <a:pt x="1408747" y="1999449"/>
                  </a:lnTo>
                  <a:lnTo>
                    <a:pt x="1412582" y="1993239"/>
                  </a:lnTo>
                  <a:lnTo>
                    <a:pt x="1417078" y="1989213"/>
                  </a:lnTo>
                  <a:close/>
                </a:path>
                <a:path w="1533525" h="2421890">
                  <a:moveTo>
                    <a:pt x="1483487" y="813117"/>
                  </a:moveTo>
                  <a:lnTo>
                    <a:pt x="1482191" y="804595"/>
                  </a:lnTo>
                  <a:lnTo>
                    <a:pt x="1470215" y="802868"/>
                  </a:lnTo>
                  <a:lnTo>
                    <a:pt x="1465516" y="809625"/>
                  </a:lnTo>
                  <a:lnTo>
                    <a:pt x="1462786" y="811834"/>
                  </a:lnTo>
                  <a:lnTo>
                    <a:pt x="1462112" y="822286"/>
                  </a:lnTo>
                  <a:lnTo>
                    <a:pt x="1468805" y="830516"/>
                  </a:lnTo>
                  <a:lnTo>
                    <a:pt x="1477975" y="827773"/>
                  </a:lnTo>
                  <a:lnTo>
                    <a:pt x="1481569" y="823607"/>
                  </a:lnTo>
                  <a:lnTo>
                    <a:pt x="1483487" y="813117"/>
                  </a:lnTo>
                  <a:close/>
                </a:path>
                <a:path w="1533525" h="2421890">
                  <a:moveTo>
                    <a:pt x="1493062" y="1638947"/>
                  </a:moveTo>
                  <a:lnTo>
                    <a:pt x="1491297" y="1635506"/>
                  </a:lnTo>
                  <a:lnTo>
                    <a:pt x="1490345" y="1630946"/>
                  </a:lnTo>
                  <a:lnTo>
                    <a:pt x="1487589" y="1628825"/>
                  </a:lnTo>
                  <a:lnTo>
                    <a:pt x="1478610" y="1624977"/>
                  </a:lnTo>
                  <a:lnTo>
                    <a:pt x="1469745" y="1625790"/>
                  </a:lnTo>
                  <a:lnTo>
                    <a:pt x="1460931" y="1628660"/>
                  </a:lnTo>
                  <a:lnTo>
                    <a:pt x="1452130" y="1631035"/>
                  </a:lnTo>
                  <a:lnTo>
                    <a:pt x="1449984" y="1631340"/>
                  </a:lnTo>
                  <a:lnTo>
                    <a:pt x="1446377" y="1636001"/>
                  </a:lnTo>
                  <a:lnTo>
                    <a:pt x="1447914" y="1640751"/>
                  </a:lnTo>
                  <a:lnTo>
                    <a:pt x="1451190" y="1643265"/>
                  </a:lnTo>
                  <a:lnTo>
                    <a:pt x="1450848" y="1642859"/>
                  </a:lnTo>
                  <a:lnTo>
                    <a:pt x="1477810" y="1642897"/>
                  </a:lnTo>
                  <a:lnTo>
                    <a:pt x="1488059" y="1642567"/>
                  </a:lnTo>
                  <a:lnTo>
                    <a:pt x="1490535" y="1640255"/>
                  </a:lnTo>
                  <a:lnTo>
                    <a:pt x="1493062" y="1638947"/>
                  </a:lnTo>
                  <a:close/>
                </a:path>
                <a:path w="1533525" h="2421890">
                  <a:moveTo>
                    <a:pt x="1521294" y="1854784"/>
                  </a:moveTo>
                  <a:lnTo>
                    <a:pt x="1520647" y="1833727"/>
                  </a:lnTo>
                  <a:lnTo>
                    <a:pt x="1517751" y="1831378"/>
                  </a:lnTo>
                  <a:lnTo>
                    <a:pt x="1506435" y="1834502"/>
                  </a:lnTo>
                  <a:lnTo>
                    <a:pt x="1499717" y="1840445"/>
                  </a:lnTo>
                  <a:lnTo>
                    <a:pt x="1491691" y="1846884"/>
                  </a:lnTo>
                  <a:lnTo>
                    <a:pt x="1491881" y="1851418"/>
                  </a:lnTo>
                  <a:lnTo>
                    <a:pt x="1492923" y="1857146"/>
                  </a:lnTo>
                  <a:lnTo>
                    <a:pt x="1494853" y="1859813"/>
                  </a:lnTo>
                  <a:lnTo>
                    <a:pt x="1495526" y="1861223"/>
                  </a:lnTo>
                  <a:lnTo>
                    <a:pt x="1503641" y="1859457"/>
                  </a:lnTo>
                  <a:lnTo>
                    <a:pt x="1510779" y="1857997"/>
                  </a:lnTo>
                  <a:lnTo>
                    <a:pt x="1517116" y="1856384"/>
                  </a:lnTo>
                  <a:lnTo>
                    <a:pt x="1521294" y="1854784"/>
                  </a:lnTo>
                  <a:close/>
                </a:path>
                <a:path w="1533525" h="2421890">
                  <a:moveTo>
                    <a:pt x="1524685" y="2005025"/>
                  </a:moveTo>
                  <a:lnTo>
                    <a:pt x="1524254" y="2000440"/>
                  </a:lnTo>
                  <a:lnTo>
                    <a:pt x="1521790" y="1995487"/>
                  </a:lnTo>
                  <a:lnTo>
                    <a:pt x="1510461" y="1993595"/>
                  </a:lnTo>
                  <a:lnTo>
                    <a:pt x="1506867" y="1990191"/>
                  </a:lnTo>
                  <a:lnTo>
                    <a:pt x="1510677" y="1976247"/>
                  </a:lnTo>
                  <a:lnTo>
                    <a:pt x="1507490" y="1971179"/>
                  </a:lnTo>
                  <a:lnTo>
                    <a:pt x="1505851" y="1965223"/>
                  </a:lnTo>
                  <a:lnTo>
                    <a:pt x="1501216" y="1967966"/>
                  </a:lnTo>
                  <a:lnTo>
                    <a:pt x="1497622" y="1968804"/>
                  </a:lnTo>
                  <a:lnTo>
                    <a:pt x="1496479" y="1970976"/>
                  </a:lnTo>
                  <a:lnTo>
                    <a:pt x="1493380" y="1984425"/>
                  </a:lnTo>
                  <a:lnTo>
                    <a:pt x="1496860" y="1996833"/>
                  </a:lnTo>
                  <a:lnTo>
                    <a:pt x="1505496" y="2005723"/>
                  </a:lnTo>
                  <a:lnTo>
                    <a:pt x="1517865" y="2008581"/>
                  </a:lnTo>
                  <a:lnTo>
                    <a:pt x="1520342" y="2008403"/>
                  </a:lnTo>
                  <a:lnTo>
                    <a:pt x="1524685" y="2005025"/>
                  </a:lnTo>
                  <a:close/>
                </a:path>
                <a:path w="1533525" h="2421890">
                  <a:moveTo>
                    <a:pt x="1533296" y="2243658"/>
                  </a:moveTo>
                  <a:lnTo>
                    <a:pt x="1533042" y="2235187"/>
                  </a:lnTo>
                  <a:lnTo>
                    <a:pt x="1531315" y="2238375"/>
                  </a:lnTo>
                  <a:lnTo>
                    <a:pt x="1528978" y="2241194"/>
                  </a:lnTo>
                  <a:lnTo>
                    <a:pt x="1532140" y="2242769"/>
                  </a:lnTo>
                  <a:lnTo>
                    <a:pt x="1533296" y="2243658"/>
                  </a:lnTo>
                  <a:close/>
                </a:path>
              </a:pathLst>
            </a:custGeom>
            <a:solidFill>
              <a:srgbClr val="E69EA2"/>
            </a:solidFill>
          </p:spPr>
          <p:txBody>
            <a:bodyPr wrap="square" lIns="0" tIns="0" rIns="0" bIns="0" rtlCol="0"/>
            <a:lstStyle/>
            <a:p>
              <a:endParaRPr dirty="0"/>
            </a:p>
          </p:txBody>
        </p:sp>
        <p:sp>
          <p:nvSpPr>
            <p:cNvPr id="38" name="object 16">
              <a:extLst>
                <a:ext uri="{FF2B5EF4-FFF2-40B4-BE49-F238E27FC236}">
                  <a16:creationId xmlns:a16="http://schemas.microsoft.com/office/drawing/2014/main" id="{CA8D9500-A0C3-07B1-170B-AB124B3775A0}"/>
                </a:ext>
              </a:extLst>
            </p:cNvPr>
            <p:cNvSpPr/>
            <p:nvPr/>
          </p:nvSpPr>
          <p:spPr>
            <a:xfrm>
              <a:off x="8069732" y="8837580"/>
              <a:ext cx="1653539" cy="2458085"/>
            </a:xfrm>
            <a:custGeom>
              <a:avLst/>
              <a:gdLst/>
              <a:ahLst/>
              <a:cxnLst/>
              <a:rect l="l" t="t" r="r" b="b"/>
              <a:pathLst>
                <a:path w="1653540" h="2458084">
                  <a:moveTo>
                    <a:pt x="18122" y="2231136"/>
                  </a:moveTo>
                  <a:lnTo>
                    <a:pt x="5867" y="2217496"/>
                  </a:lnTo>
                  <a:lnTo>
                    <a:pt x="4622" y="2219629"/>
                  </a:lnTo>
                  <a:lnTo>
                    <a:pt x="2489" y="2221700"/>
                  </a:lnTo>
                  <a:lnTo>
                    <a:pt x="1816" y="2229764"/>
                  </a:lnTo>
                  <a:lnTo>
                    <a:pt x="0" y="2237206"/>
                  </a:lnTo>
                  <a:lnTo>
                    <a:pt x="11595" y="2237460"/>
                  </a:lnTo>
                  <a:lnTo>
                    <a:pt x="13919" y="2234247"/>
                  </a:lnTo>
                  <a:lnTo>
                    <a:pt x="18122" y="2231136"/>
                  </a:lnTo>
                  <a:close/>
                </a:path>
                <a:path w="1653540" h="2458084">
                  <a:moveTo>
                    <a:pt x="39954" y="1185964"/>
                  </a:moveTo>
                  <a:lnTo>
                    <a:pt x="36690" y="1184783"/>
                  </a:lnTo>
                  <a:lnTo>
                    <a:pt x="35991" y="1191945"/>
                  </a:lnTo>
                  <a:lnTo>
                    <a:pt x="36664" y="1191856"/>
                  </a:lnTo>
                  <a:lnTo>
                    <a:pt x="38214" y="1188135"/>
                  </a:lnTo>
                  <a:lnTo>
                    <a:pt x="39954" y="1185964"/>
                  </a:lnTo>
                  <a:close/>
                </a:path>
                <a:path w="1653540" h="2458084">
                  <a:moveTo>
                    <a:pt x="56832" y="1979764"/>
                  </a:moveTo>
                  <a:lnTo>
                    <a:pt x="49466" y="1968817"/>
                  </a:lnTo>
                  <a:lnTo>
                    <a:pt x="48094" y="1971103"/>
                  </a:lnTo>
                  <a:lnTo>
                    <a:pt x="45046" y="1974151"/>
                  </a:lnTo>
                  <a:lnTo>
                    <a:pt x="47434" y="1979650"/>
                  </a:lnTo>
                  <a:lnTo>
                    <a:pt x="50673" y="1983117"/>
                  </a:lnTo>
                  <a:lnTo>
                    <a:pt x="53340" y="1986851"/>
                  </a:lnTo>
                  <a:lnTo>
                    <a:pt x="56832" y="1979764"/>
                  </a:lnTo>
                  <a:close/>
                </a:path>
                <a:path w="1653540" h="2458084">
                  <a:moveTo>
                    <a:pt x="72047" y="2020557"/>
                  </a:moveTo>
                  <a:lnTo>
                    <a:pt x="71678" y="2019655"/>
                  </a:lnTo>
                  <a:lnTo>
                    <a:pt x="71513" y="2018588"/>
                  </a:lnTo>
                  <a:lnTo>
                    <a:pt x="65430" y="2010930"/>
                  </a:lnTo>
                  <a:lnTo>
                    <a:pt x="58521" y="2012975"/>
                  </a:lnTo>
                  <a:lnTo>
                    <a:pt x="50114" y="2015617"/>
                  </a:lnTo>
                  <a:lnTo>
                    <a:pt x="48780" y="2017229"/>
                  </a:lnTo>
                  <a:lnTo>
                    <a:pt x="47294" y="2018347"/>
                  </a:lnTo>
                  <a:lnTo>
                    <a:pt x="52603" y="2020836"/>
                  </a:lnTo>
                  <a:lnTo>
                    <a:pt x="57835" y="2023529"/>
                  </a:lnTo>
                  <a:lnTo>
                    <a:pt x="64909" y="2026335"/>
                  </a:lnTo>
                  <a:lnTo>
                    <a:pt x="67437" y="2025980"/>
                  </a:lnTo>
                  <a:lnTo>
                    <a:pt x="70421" y="2024303"/>
                  </a:lnTo>
                  <a:lnTo>
                    <a:pt x="71069" y="2022132"/>
                  </a:lnTo>
                  <a:lnTo>
                    <a:pt x="72047" y="2020557"/>
                  </a:lnTo>
                  <a:close/>
                </a:path>
                <a:path w="1653540" h="2458084">
                  <a:moveTo>
                    <a:pt x="105587" y="1391475"/>
                  </a:moveTo>
                  <a:lnTo>
                    <a:pt x="103924" y="1387030"/>
                  </a:lnTo>
                  <a:lnTo>
                    <a:pt x="100787" y="1384630"/>
                  </a:lnTo>
                  <a:lnTo>
                    <a:pt x="97497" y="1380871"/>
                  </a:lnTo>
                  <a:lnTo>
                    <a:pt x="94551" y="1385189"/>
                  </a:lnTo>
                  <a:lnTo>
                    <a:pt x="91122" y="1388986"/>
                  </a:lnTo>
                  <a:lnTo>
                    <a:pt x="93789" y="1392491"/>
                  </a:lnTo>
                  <a:lnTo>
                    <a:pt x="96901" y="1394955"/>
                  </a:lnTo>
                  <a:lnTo>
                    <a:pt x="101041" y="1396568"/>
                  </a:lnTo>
                  <a:lnTo>
                    <a:pt x="105587" y="1391475"/>
                  </a:lnTo>
                  <a:close/>
                </a:path>
                <a:path w="1653540" h="2458084">
                  <a:moveTo>
                    <a:pt x="128003" y="469684"/>
                  </a:moveTo>
                  <a:lnTo>
                    <a:pt x="126326" y="468833"/>
                  </a:lnTo>
                  <a:lnTo>
                    <a:pt x="124701" y="467487"/>
                  </a:lnTo>
                  <a:lnTo>
                    <a:pt x="122110" y="467144"/>
                  </a:lnTo>
                  <a:lnTo>
                    <a:pt x="119926" y="466852"/>
                  </a:lnTo>
                  <a:lnTo>
                    <a:pt x="116827" y="467144"/>
                  </a:lnTo>
                  <a:lnTo>
                    <a:pt x="113753" y="467144"/>
                  </a:lnTo>
                  <a:lnTo>
                    <a:pt x="113753" y="466826"/>
                  </a:lnTo>
                  <a:lnTo>
                    <a:pt x="111721" y="466826"/>
                  </a:lnTo>
                  <a:lnTo>
                    <a:pt x="109372" y="466166"/>
                  </a:lnTo>
                  <a:lnTo>
                    <a:pt x="106781" y="467372"/>
                  </a:lnTo>
                  <a:lnTo>
                    <a:pt x="105879" y="476580"/>
                  </a:lnTo>
                  <a:lnTo>
                    <a:pt x="111848" y="476681"/>
                  </a:lnTo>
                  <a:lnTo>
                    <a:pt x="117030" y="475919"/>
                  </a:lnTo>
                  <a:lnTo>
                    <a:pt x="124231" y="474040"/>
                  </a:lnTo>
                  <a:lnTo>
                    <a:pt x="125996" y="471398"/>
                  </a:lnTo>
                  <a:lnTo>
                    <a:pt x="128003" y="469684"/>
                  </a:lnTo>
                  <a:close/>
                </a:path>
                <a:path w="1653540" h="2458084">
                  <a:moveTo>
                    <a:pt x="156349" y="236512"/>
                  </a:moveTo>
                  <a:lnTo>
                    <a:pt x="153784" y="230949"/>
                  </a:lnTo>
                  <a:lnTo>
                    <a:pt x="150622" y="228727"/>
                  </a:lnTo>
                  <a:lnTo>
                    <a:pt x="148234" y="226148"/>
                  </a:lnTo>
                  <a:lnTo>
                    <a:pt x="144678" y="232473"/>
                  </a:lnTo>
                  <a:lnTo>
                    <a:pt x="144678" y="237197"/>
                  </a:lnTo>
                  <a:lnTo>
                    <a:pt x="144272" y="240372"/>
                  </a:lnTo>
                  <a:lnTo>
                    <a:pt x="145148" y="244944"/>
                  </a:lnTo>
                  <a:lnTo>
                    <a:pt x="147599" y="247573"/>
                  </a:lnTo>
                  <a:lnTo>
                    <a:pt x="150850" y="246456"/>
                  </a:lnTo>
                  <a:lnTo>
                    <a:pt x="154101" y="245097"/>
                  </a:lnTo>
                  <a:lnTo>
                    <a:pt x="156311" y="240474"/>
                  </a:lnTo>
                  <a:lnTo>
                    <a:pt x="156349" y="236512"/>
                  </a:lnTo>
                  <a:close/>
                </a:path>
                <a:path w="1653540" h="2458084">
                  <a:moveTo>
                    <a:pt x="158483" y="2024888"/>
                  </a:moveTo>
                  <a:lnTo>
                    <a:pt x="158394" y="2017280"/>
                  </a:lnTo>
                  <a:lnTo>
                    <a:pt x="156743" y="2011502"/>
                  </a:lnTo>
                  <a:lnTo>
                    <a:pt x="155689" y="2005723"/>
                  </a:lnTo>
                  <a:lnTo>
                    <a:pt x="152996" y="2006549"/>
                  </a:lnTo>
                  <a:lnTo>
                    <a:pt x="148043" y="2007247"/>
                  </a:lnTo>
                  <a:lnTo>
                    <a:pt x="147612" y="2014791"/>
                  </a:lnTo>
                  <a:lnTo>
                    <a:pt x="148285" y="2021433"/>
                  </a:lnTo>
                  <a:lnTo>
                    <a:pt x="148767" y="2031111"/>
                  </a:lnTo>
                  <a:lnTo>
                    <a:pt x="154228" y="2026742"/>
                  </a:lnTo>
                  <a:lnTo>
                    <a:pt x="158483" y="2024888"/>
                  </a:lnTo>
                  <a:close/>
                </a:path>
                <a:path w="1653540" h="2458084">
                  <a:moveTo>
                    <a:pt x="163398" y="2457793"/>
                  </a:moveTo>
                  <a:lnTo>
                    <a:pt x="159537" y="2454529"/>
                  </a:lnTo>
                  <a:lnTo>
                    <a:pt x="155943" y="2457793"/>
                  </a:lnTo>
                  <a:lnTo>
                    <a:pt x="163398" y="2457793"/>
                  </a:lnTo>
                  <a:close/>
                </a:path>
                <a:path w="1653540" h="2458084">
                  <a:moveTo>
                    <a:pt x="169202" y="1413789"/>
                  </a:moveTo>
                  <a:lnTo>
                    <a:pt x="157416" y="1400352"/>
                  </a:lnTo>
                  <a:lnTo>
                    <a:pt x="154952" y="1404289"/>
                  </a:lnTo>
                  <a:lnTo>
                    <a:pt x="150418" y="1408341"/>
                  </a:lnTo>
                  <a:lnTo>
                    <a:pt x="150825" y="1415542"/>
                  </a:lnTo>
                  <a:lnTo>
                    <a:pt x="155740" y="1419491"/>
                  </a:lnTo>
                  <a:lnTo>
                    <a:pt x="160718" y="1422146"/>
                  </a:lnTo>
                  <a:lnTo>
                    <a:pt x="164706" y="1417472"/>
                  </a:lnTo>
                  <a:lnTo>
                    <a:pt x="169202" y="1413789"/>
                  </a:lnTo>
                  <a:close/>
                </a:path>
                <a:path w="1653540" h="2458084">
                  <a:moveTo>
                    <a:pt x="177787" y="14338"/>
                  </a:moveTo>
                  <a:lnTo>
                    <a:pt x="176237" y="10744"/>
                  </a:lnTo>
                  <a:lnTo>
                    <a:pt x="175285" y="7454"/>
                  </a:lnTo>
                  <a:lnTo>
                    <a:pt x="171119" y="8039"/>
                  </a:lnTo>
                  <a:lnTo>
                    <a:pt x="167576" y="9232"/>
                  </a:lnTo>
                  <a:lnTo>
                    <a:pt x="163995" y="10210"/>
                  </a:lnTo>
                  <a:lnTo>
                    <a:pt x="165023" y="12496"/>
                  </a:lnTo>
                  <a:lnTo>
                    <a:pt x="166014" y="16700"/>
                  </a:lnTo>
                  <a:lnTo>
                    <a:pt x="170522" y="16776"/>
                  </a:lnTo>
                  <a:lnTo>
                    <a:pt x="173990" y="15303"/>
                  </a:lnTo>
                  <a:lnTo>
                    <a:pt x="177787" y="14338"/>
                  </a:lnTo>
                  <a:close/>
                </a:path>
                <a:path w="1653540" h="2458084">
                  <a:moveTo>
                    <a:pt x="191325" y="2056726"/>
                  </a:moveTo>
                  <a:lnTo>
                    <a:pt x="183400" y="2056155"/>
                  </a:lnTo>
                  <a:lnTo>
                    <a:pt x="179641" y="2055075"/>
                  </a:lnTo>
                  <a:lnTo>
                    <a:pt x="174155" y="2056485"/>
                  </a:lnTo>
                  <a:lnTo>
                    <a:pt x="172618" y="2059774"/>
                  </a:lnTo>
                  <a:lnTo>
                    <a:pt x="170802" y="2061857"/>
                  </a:lnTo>
                  <a:lnTo>
                    <a:pt x="174282" y="2062543"/>
                  </a:lnTo>
                  <a:lnTo>
                    <a:pt x="177825" y="2063927"/>
                  </a:lnTo>
                  <a:lnTo>
                    <a:pt x="183438" y="2063508"/>
                  </a:lnTo>
                  <a:lnTo>
                    <a:pt x="185445" y="2060930"/>
                  </a:lnTo>
                  <a:lnTo>
                    <a:pt x="191325" y="2056726"/>
                  </a:lnTo>
                  <a:close/>
                </a:path>
                <a:path w="1653540" h="2458084">
                  <a:moveTo>
                    <a:pt x="192493" y="168529"/>
                  </a:moveTo>
                  <a:lnTo>
                    <a:pt x="186283" y="165011"/>
                  </a:lnTo>
                  <a:lnTo>
                    <a:pt x="184442" y="168567"/>
                  </a:lnTo>
                  <a:lnTo>
                    <a:pt x="182359" y="172008"/>
                  </a:lnTo>
                  <a:lnTo>
                    <a:pt x="180657" y="176555"/>
                  </a:lnTo>
                  <a:lnTo>
                    <a:pt x="182727" y="178333"/>
                  </a:lnTo>
                  <a:lnTo>
                    <a:pt x="183692" y="179679"/>
                  </a:lnTo>
                  <a:lnTo>
                    <a:pt x="192493" y="168529"/>
                  </a:lnTo>
                  <a:close/>
                </a:path>
                <a:path w="1653540" h="2458084">
                  <a:moveTo>
                    <a:pt x="238226" y="262255"/>
                  </a:moveTo>
                  <a:lnTo>
                    <a:pt x="231457" y="257657"/>
                  </a:lnTo>
                  <a:lnTo>
                    <a:pt x="230593" y="259283"/>
                  </a:lnTo>
                  <a:lnTo>
                    <a:pt x="228803" y="261124"/>
                  </a:lnTo>
                  <a:lnTo>
                    <a:pt x="229577" y="264820"/>
                  </a:lnTo>
                  <a:lnTo>
                    <a:pt x="231381" y="266852"/>
                  </a:lnTo>
                  <a:lnTo>
                    <a:pt x="232625" y="268998"/>
                  </a:lnTo>
                  <a:lnTo>
                    <a:pt x="238226" y="262255"/>
                  </a:lnTo>
                  <a:close/>
                </a:path>
                <a:path w="1653540" h="2458084">
                  <a:moveTo>
                    <a:pt x="240118" y="1981504"/>
                  </a:moveTo>
                  <a:lnTo>
                    <a:pt x="234251" y="1979091"/>
                  </a:lnTo>
                  <a:lnTo>
                    <a:pt x="229082" y="1976539"/>
                  </a:lnTo>
                  <a:lnTo>
                    <a:pt x="221449" y="1974265"/>
                  </a:lnTo>
                  <a:lnTo>
                    <a:pt x="218643" y="1975624"/>
                  </a:lnTo>
                  <a:lnTo>
                    <a:pt x="216128" y="1976069"/>
                  </a:lnTo>
                  <a:lnTo>
                    <a:pt x="217957" y="1978291"/>
                  </a:lnTo>
                  <a:lnTo>
                    <a:pt x="219354" y="1981428"/>
                  </a:lnTo>
                  <a:lnTo>
                    <a:pt x="226060" y="1984616"/>
                  </a:lnTo>
                  <a:lnTo>
                    <a:pt x="230911" y="1985708"/>
                  </a:lnTo>
                  <a:lnTo>
                    <a:pt x="236448" y="1986838"/>
                  </a:lnTo>
                  <a:lnTo>
                    <a:pt x="237756" y="1984324"/>
                  </a:lnTo>
                  <a:lnTo>
                    <a:pt x="240118" y="1981504"/>
                  </a:lnTo>
                  <a:close/>
                </a:path>
                <a:path w="1653540" h="2458084">
                  <a:moveTo>
                    <a:pt x="253657" y="2325293"/>
                  </a:moveTo>
                  <a:lnTo>
                    <a:pt x="250888" y="2324316"/>
                  </a:lnTo>
                  <a:lnTo>
                    <a:pt x="248094" y="2322487"/>
                  </a:lnTo>
                  <a:lnTo>
                    <a:pt x="241757" y="2322665"/>
                  </a:lnTo>
                  <a:lnTo>
                    <a:pt x="238201" y="2324277"/>
                  </a:lnTo>
                  <a:lnTo>
                    <a:pt x="234619" y="2325230"/>
                  </a:lnTo>
                  <a:lnTo>
                    <a:pt x="236245" y="2327465"/>
                  </a:lnTo>
                  <a:lnTo>
                    <a:pt x="237540" y="2331072"/>
                  </a:lnTo>
                  <a:lnTo>
                    <a:pt x="242862" y="2332482"/>
                  </a:lnTo>
                  <a:lnTo>
                    <a:pt x="246659" y="2331288"/>
                  </a:lnTo>
                  <a:lnTo>
                    <a:pt x="250228" y="2330970"/>
                  </a:lnTo>
                  <a:lnTo>
                    <a:pt x="253657" y="2325293"/>
                  </a:lnTo>
                  <a:close/>
                </a:path>
                <a:path w="1653540" h="2458084">
                  <a:moveTo>
                    <a:pt x="268300" y="899325"/>
                  </a:moveTo>
                  <a:lnTo>
                    <a:pt x="263461" y="896874"/>
                  </a:lnTo>
                  <a:lnTo>
                    <a:pt x="258572" y="894346"/>
                  </a:lnTo>
                  <a:lnTo>
                    <a:pt x="253199" y="891857"/>
                  </a:lnTo>
                  <a:lnTo>
                    <a:pt x="252107" y="893229"/>
                  </a:lnTo>
                  <a:lnTo>
                    <a:pt x="251358" y="893876"/>
                  </a:lnTo>
                  <a:lnTo>
                    <a:pt x="254139" y="897242"/>
                  </a:lnTo>
                  <a:lnTo>
                    <a:pt x="256730" y="900811"/>
                  </a:lnTo>
                  <a:lnTo>
                    <a:pt x="261124" y="905179"/>
                  </a:lnTo>
                  <a:lnTo>
                    <a:pt x="263525" y="906005"/>
                  </a:lnTo>
                  <a:lnTo>
                    <a:pt x="266153" y="905776"/>
                  </a:lnTo>
                  <a:lnTo>
                    <a:pt x="266750" y="902855"/>
                  </a:lnTo>
                  <a:lnTo>
                    <a:pt x="268300" y="899325"/>
                  </a:lnTo>
                  <a:close/>
                </a:path>
                <a:path w="1653540" h="2458084">
                  <a:moveTo>
                    <a:pt x="268782" y="1521688"/>
                  </a:moveTo>
                  <a:lnTo>
                    <a:pt x="262661" y="1516595"/>
                  </a:lnTo>
                  <a:lnTo>
                    <a:pt x="258724" y="1512214"/>
                  </a:lnTo>
                  <a:lnTo>
                    <a:pt x="252158" y="1509064"/>
                  </a:lnTo>
                  <a:lnTo>
                    <a:pt x="248132" y="1513344"/>
                  </a:lnTo>
                  <a:lnTo>
                    <a:pt x="245173" y="1515287"/>
                  </a:lnTo>
                  <a:lnTo>
                    <a:pt x="249555" y="1518780"/>
                  </a:lnTo>
                  <a:lnTo>
                    <a:pt x="253657" y="1522780"/>
                  </a:lnTo>
                  <a:lnTo>
                    <a:pt x="259981" y="1526362"/>
                  </a:lnTo>
                  <a:lnTo>
                    <a:pt x="263359" y="1523809"/>
                  </a:lnTo>
                  <a:lnTo>
                    <a:pt x="268782" y="1521688"/>
                  </a:lnTo>
                  <a:close/>
                </a:path>
                <a:path w="1653540" h="2458084">
                  <a:moveTo>
                    <a:pt x="272605" y="1673352"/>
                  </a:moveTo>
                  <a:lnTo>
                    <a:pt x="271119" y="1668360"/>
                  </a:lnTo>
                  <a:lnTo>
                    <a:pt x="268312" y="1665312"/>
                  </a:lnTo>
                  <a:lnTo>
                    <a:pt x="266204" y="1662061"/>
                  </a:lnTo>
                  <a:lnTo>
                    <a:pt x="264083" y="1664017"/>
                  </a:lnTo>
                  <a:lnTo>
                    <a:pt x="260045" y="1666189"/>
                  </a:lnTo>
                  <a:lnTo>
                    <a:pt x="260654" y="1671383"/>
                  </a:lnTo>
                  <a:lnTo>
                    <a:pt x="263283" y="1674647"/>
                  </a:lnTo>
                  <a:lnTo>
                    <a:pt x="265963" y="1679879"/>
                  </a:lnTo>
                  <a:lnTo>
                    <a:pt x="269163" y="1675968"/>
                  </a:lnTo>
                  <a:lnTo>
                    <a:pt x="272605" y="1673352"/>
                  </a:lnTo>
                  <a:close/>
                </a:path>
                <a:path w="1653540" h="2458084">
                  <a:moveTo>
                    <a:pt x="288328" y="1583956"/>
                  </a:moveTo>
                  <a:lnTo>
                    <a:pt x="287515" y="1578368"/>
                  </a:lnTo>
                  <a:lnTo>
                    <a:pt x="285470" y="1575574"/>
                  </a:lnTo>
                  <a:lnTo>
                    <a:pt x="282473" y="1570532"/>
                  </a:lnTo>
                  <a:lnTo>
                    <a:pt x="280695" y="1568450"/>
                  </a:lnTo>
                  <a:lnTo>
                    <a:pt x="279095" y="1566265"/>
                  </a:lnTo>
                  <a:lnTo>
                    <a:pt x="277304" y="1575676"/>
                  </a:lnTo>
                  <a:lnTo>
                    <a:pt x="277774" y="1578775"/>
                  </a:lnTo>
                  <a:lnTo>
                    <a:pt x="277495" y="1582369"/>
                  </a:lnTo>
                  <a:lnTo>
                    <a:pt x="280314" y="1587106"/>
                  </a:lnTo>
                  <a:lnTo>
                    <a:pt x="283603" y="1588122"/>
                  </a:lnTo>
                  <a:lnTo>
                    <a:pt x="286029" y="1589671"/>
                  </a:lnTo>
                  <a:lnTo>
                    <a:pt x="286740" y="1586877"/>
                  </a:lnTo>
                  <a:lnTo>
                    <a:pt x="288328" y="1583956"/>
                  </a:lnTo>
                  <a:close/>
                </a:path>
                <a:path w="1653540" h="2458084">
                  <a:moveTo>
                    <a:pt x="295871" y="1926869"/>
                  </a:moveTo>
                  <a:lnTo>
                    <a:pt x="293611" y="1922043"/>
                  </a:lnTo>
                  <a:lnTo>
                    <a:pt x="292061" y="1917204"/>
                  </a:lnTo>
                  <a:lnTo>
                    <a:pt x="288099" y="1912023"/>
                  </a:lnTo>
                  <a:lnTo>
                    <a:pt x="283870" y="1913153"/>
                  </a:lnTo>
                  <a:lnTo>
                    <a:pt x="281076" y="1913115"/>
                  </a:lnTo>
                  <a:lnTo>
                    <a:pt x="281457" y="1914829"/>
                  </a:lnTo>
                  <a:lnTo>
                    <a:pt x="281419" y="1916811"/>
                  </a:lnTo>
                  <a:lnTo>
                    <a:pt x="284492" y="1921662"/>
                  </a:lnTo>
                  <a:lnTo>
                    <a:pt x="286943" y="1925027"/>
                  </a:lnTo>
                  <a:lnTo>
                    <a:pt x="290271" y="1928660"/>
                  </a:lnTo>
                  <a:lnTo>
                    <a:pt x="292658" y="1927529"/>
                  </a:lnTo>
                  <a:lnTo>
                    <a:pt x="295871" y="1926869"/>
                  </a:lnTo>
                  <a:close/>
                </a:path>
                <a:path w="1653540" h="2458084">
                  <a:moveTo>
                    <a:pt x="311975" y="166751"/>
                  </a:moveTo>
                  <a:lnTo>
                    <a:pt x="310883" y="156946"/>
                  </a:lnTo>
                  <a:lnTo>
                    <a:pt x="308000" y="153670"/>
                  </a:lnTo>
                  <a:lnTo>
                    <a:pt x="305346" y="148539"/>
                  </a:lnTo>
                  <a:lnTo>
                    <a:pt x="292735" y="159804"/>
                  </a:lnTo>
                  <a:lnTo>
                    <a:pt x="295795" y="163207"/>
                  </a:lnTo>
                  <a:lnTo>
                    <a:pt x="298323" y="168478"/>
                  </a:lnTo>
                  <a:lnTo>
                    <a:pt x="307936" y="171335"/>
                  </a:lnTo>
                  <a:lnTo>
                    <a:pt x="311975" y="166751"/>
                  </a:lnTo>
                  <a:close/>
                </a:path>
                <a:path w="1653540" h="2458084">
                  <a:moveTo>
                    <a:pt x="324929" y="4457"/>
                  </a:moveTo>
                  <a:lnTo>
                    <a:pt x="314134" y="1714"/>
                  </a:lnTo>
                  <a:lnTo>
                    <a:pt x="311213" y="0"/>
                  </a:lnTo>
                  <a:lnTo>
                    <a:pt x="306946" y="1333"/>
                  </a:lnTo>
                  <a:lnTo>
                    <a:pt x="305650" y="4508"/>
                  </a:lnTo>
                  <a:lnTo>
                    <a:pt x="304025" y="6578"/>
                  </a:lnTo>
                  <a:lnTo>
                    <a:pt x="306590" y="7670"/>
                  </a:lnTo>
                  <a:lnTo>
                    <a:pt x="309156" y="9652"/>
                  </a:lnTo>
                  <a:lnTo>
                    <a:pt x="314363" y="9639"/>
                  </a:lnTo>
                  <a:lnTo>
                    <a:pt x="317017" y="7708"/>
                  </a:lnTo>
                  <a:lnTo>
                    <a:pt x="324929" y="4457"/>
                  </a:lnTo>
                  <a:close/>
                </a:path>
                <a:path w="1653540" h="2458084">
                  <a:moveTo>
                    <a:pt x="327533" y="1233817"/>
                  </a:moveTo>
                  <a:lnTo>
                    <a:pt x="324192" y="1231861"/>
                  </a:lnTo>
                  <a:lnTo>
                    <a:pt x="320865" y="1228420"/>
                  </a:lnTo>
                  <a:lnTo>
                    <a:pt x="315048" y="1228496"/>
                  </a:lnTo>
                  <a:lnTo>
                    <a:pt x="310946" y="1232687"/>
                  </a:lnTo>
                  <a:lnTo>
                    <a:pt x="310108" y="1238364"/>
                  </a:lnTo>
                  <a:lnTo>
                    <a:pt x="313296" y="1241806"/>
                  </a:lnTo>
                  <a:lnTo>
                    <a:pt x="316103" y="1247419"/>
                  </a:lnTo>
                  <a:lnTo>
                    <a:pt x="327533" y="1233817"/>
                  </a:lnTo>
                  <a:close/>
                </a:path>
                <a:path w="1653540" h="2458084">
                  <a:moveTo>
                    <a:pt x="362927" y="264172"/>
                  </a:moveTo>
                  <a:lnTo>
                    <a:pt x="356539" y="253644"/>
                  </a:lnTo>
                  <a:lnTo>
                    <a:pt x="353199" y="257263"/>
                  </a:lnTo>
                  <a:lnTo>
                    <a:pt x="349821" y="259384"/>
                  </a:lnTo>
                  <a:lnTo>
                    <a:pt x="350151" y="263271"/>
                  </a:lnTo>
                  <a:lnTo>
                    <a:pt x="353174" y="266242"/>
                  </a:lnTo>
                  <a:lnTo>
                    <a:pt x="357632" y="267233"/>
                  </a:lnTo>
                  <a:lnTo>
                    <a:pt x="360413" y="265137"/>
                  </a:lnTo>
                  <a:lnTo>
                    <a:pt x="362927" y="264172"/>
                  </a:lnTo>
                  <a:close/>
                </a:path>
                <a:path w="1653540" h="2458084">
                  <a:moveTo>
                    <a:pt x="371500" y="904824"/>
                  </a:moveTo>
                  <a:lnTo>
                    <a:pt x="369087" y="903147"/>
                  </a:lnTo>
                  <a:lnTo>
                    <a:pt x="366763" y="900226"/>
                  </a:lnTo>
                  <a:lnTo>
                    <a:pt x="358267" y="899566"/>
                  </a:lnTo>
                  <a:lnTo>
                    <a:pt x="352183" y="900150"/>
                  </a:lnTo>
                  <a:lnTo>
                    <a:pt x="344843" y="901077"/>
                  </a:lnTo>
                  <a:lnTo>
                    <a:pt x="342785" y="903617"/>
                  </a:lnTo>
                  <a:lnTo>
                    <a:pt x="342849" y="906348"/>
                  </a:lnTo>
                  <a:lnTo>
                    <a:pt x="345071" y="908507"/>
                  </a:lnTo>
                  <a:lnTo>
                    <a:pt x="349478" y="909205"/>
                  </a:lnTo>
                  <a:lnTo>
                    <a:pt x="352577" y="908583"/>
                  </a:lnTo>
                  <a:lnTo>
                    <a:pt x="358635" y="908227"/>
                  </a:lnTo>
                  <a:lnTo>
                    <a:pt x="361734" y="908659"/>
                  </a:lnTo>
                  <a:lnTo>
                    <a:pt x="363943" y="908227"/>
                  </a:lnTo>
                  <a:lnTo>
                    <a:pt x="367055" y="907618"/>
                  </a:lnTo>
                  <a:lnTo>
                    <a:pt x="369227" y="905967"/>
                  </a:lnTo>
                  <a:lnTo>
                    <a:pt x="371500" y="904824"/>
                  </a:lnTo>
                  <a:close/>
                </a:path>
                <a:path w="1653540" h="2458084">
                  <a:moveTo>
                    <a:pt x="375056" y="1134364"/>
                  </a:moveTo>
                  <a:lnTo>
                    <a:pt x="369392" y="1131620"/>
                  </a:lnTo>
                  <a:lnTo>
                    <a:pt x="361645" y="1131671"/>
                  </a:lnTo>
                  <a:lnTo>
                    <a:pt x="359143" y="1136243"/>
                  </a:lnTo>
                  <a:lnTo>
                    <a:pt x="361099" y="1142834"/>
                  </a:lnTo>
                  <a:lnTo>
                    <a:pt x="363778" y="1147292"/>
                  </a:lnTo>
                  <a:lnTo>
                    <a:pt x="368007" y="1156233"/>
                  </a:lnTo>
                  <a:lnTo>
                    <a:pt x="371983" y="1148435"/>
                  </a:lnTo>
                  <a:lnTo>
                    <a:pt x="374942" y="1145260"/>
                  </a:lnTo>
                  <a:lnTo>
                    <a:pt x="375056" y="1134364"/>
                  </a:lnTo>
                  <a:close/>
                </a:path>
                <a:path w="1653540" h="2458084">
                  <a:moveTo>
                    <a:pt x="506920" y="537159"/>
                  </a:moveTo>
                  <a:lnTo>
                    <a:pt x="504139" y="532688"/>
                  </a:lnTo>
                  <a:lnTo>
                    <a:pt x="501002" y="528789"/>
                  </a:lnTo>
                  <a:lnTo>
                    <a:pt x="496760" y="523227"/>
                  </a:lnTo>
                  <a:lnTo>
                    <a:pt x="494220" y="527443"/>
                  </a:lnTo>
                  <a:lnTo>
                    <a:pt x="491909" y="529640"/>
                  </a:lnTo>
                  <a:lnTo>
                    <a:pt x="490778" y="538695"/>
                  </a:lnTo>
                  <a:lnTo>
                    <a:pt x="494563" y="542124"/>
                  </a:lnTo>
                  <a:lnTo>
                    <a:pt x="502983" y="541350"/>
                  </a:lnTo>
                  <a:lnTo>
                    <a:pt x="506920" y="537159"/>
                  </a:lnTo>
                  <a:close/>
                </a:path>
                <a:path w="1653540" h="2458084">
                  <a:moveTo>
                    <a:pt x="517512" y="1587855"/>
                  </a:moveTo>
                  <a:lnTo>
                    <a:pt x="512749" y="1584655"/>
                  </a:lnTo>
                  <a:lnTo>
                    <a:pt x="508139" y="1581162"/>
                  </a:lnTo>
                  <a:lnTo>
                    <a:pt x="502246" y="1578165"/>
                  </a:lnTo>
                  <a:lnTo>
                    <a:pt x="497535" y="1583055"/>
                  </a:lnTo>
                  <a:lnTo>
                    <a:pt x="499694" y="1586636"/>
                  </a:lnTo>
                  <a:lnTo>
                    <a:pt x="502412" y="1589278"/>
                  </a:lnTo>
                  <a:lnTo>
                    <a:pt x="504520" y="1591665"/>
                  </a:lnTo>
                  <a:lnTo>
                    <a:pt x="517512" y="1587855"/>
                  </a:lnTo>
                  <a:close/>
                </a:path>
                <a:path w="1653540" h="2458084">
                  <a:moveTo>
                    <a:pt x="573100" y="2111171"/>
                  </a:moveTo>
                  <a:lnTo>
                    <a:pt x="571093" y="2109432"/>
                  </a:lnTo>
                  <a:lnTo>
                    <a:pt x="568960" y="2106104"/>
                  </a:lnTo>
                  <a:lnTo>
                    <a:pt x="562190" y="2106688"/>
                  </a:lnTo>
                  <a:lnTo>
                    <a:pt x="550900" y="2110651"/>
                  </a:lnTo>
                  <a:lnTo>
                    <a:pt x="549668" y="2112518"/>
                  </a:lnTo>
                  <a:lnTo>
                    <a:pt x="548246" y="2113800"/>
                  </a:lnTo>
                  <a:lnTo>
                    <a:pt x="550037" y="2114258"/>
                  </a:lnTo>
                  <a:lnTo>
                    <a:pt x="551815" y="2114918"/>
                  </a:lnTo>
                  <a:lnTo>
                    <a:pt x="555637" y="2115350"/>
                  </a:lnTo>
                  <a:lnTo>
                    <a:pt x="557682" y="2115172"/>
                  </a:lnTo>
                  <a:lnTo>
                    <a:pt x="559714" y="2115159"/>
                  </a:lnTo>
                  <a:lnTo>
                    <a:pt x="562749" y="2114918"/>
                  </a:lnTo>
                  <a:lnTo>
                    <a:pt x="565861" y="2115007"/>
                  </a:lnTo>
                  <a:lnTo>
                    <a:pt x="570382" y="2113953"/>
                  </a:lnTo>
                  <a:lnTo>
                    <a:pt x="571677" y="2112264"/>
                  </a:lnTo>
                  <a:lnTo>
                    <a:pt x="573100" y="2111171"/>
                  </a:lnTo>
                  <a:close/>
                </a:path>
                <a:path w="1653540" h="2458084">
                  <a:moveTo>
                    <a:pt x="581063" y="755865"/>
                  </a:moveTo>
                  <a:lnTo>
                    <a:pt x="577062" y="754113"/>
                  </a:lnTo>
                  <a:lnTo>
                    <a:pt x="575068" y="752373"/>
                  </a:lnTo>
                  <a:lnTo>
                    <a:pt x="565861" y="754659"/>
                  </a:lnTo>
                  <a:lnTo>
                    <a:pt x="560501" y="763993"/>
                  </a:lnTo>
                  <a:lnTo>
                    <a:pt x="563016" y="773074"/>
                  </a:lnTo>
                  <a:lnTo>
                    <a:pt x="566826" y="774763"/>
                  </a:lnTo>
                  <a:lnTo>
                    <a:pt x="571715" y="768616"/>
                  </a:lnTo>
                  <a:lnTo>
                    <a:pt x="581063" y="755865"/>
                  </a:lnTo>
                  <a:close/>
                </a:path>
                <a:path w="1653540" h="2458084">
                  <a:moveTo>
                    <a:pt x="637590" y="229590"/>
                  </a:moveTo>
                  <a:lnTo>
                    <a:pt x="634530" y="223824"/>
                  </a:lnTo>
                  <a:lnTo>
                    <a:pt x="625563" y="223037"/>
                  </a:lnTo>
                  <a:lnTo>
                    <a:pt x="623582" y="223647"/>
                  </a:lnTo>
                  <a:lnTo>
                    <a:pt x="621195" y="223697"/>
                  </a:lnTo>
                  <a:lnTo>
                    <a:pt x="618883" y="226047"/>
                  </a:lnTo>
                  <a:lnTo>
                    <a:pt x="618185" y="229120"/>
                  </a:lnTo>
                  <a:lnTo>
                    <a:pt x="621766" y="234416"/>
                  </a:lnTo>
                  <a:lnTo>
                    <a:pt x="625055" y="238404"/>
                  </a:lnTo>
                  <a:lnTo>
                    <a:pt x="629767" y="243154"/>
                  </a:lnTo>
                  <a:lnTo>
                    <a:pt x="632701" y="243611"/>
                  </a:lnTo>
                  <a:lnTo>
                    <a:pt x="635558" y="242214"/>
                  </a:lnTo>
                  <a:lnTo>
                    <a:pt x="636828" y="239750"/>
                  </a:lnTo>
                  <a:lnTo>
                    <a:pt x="637590" y="229590"/>
                  </a:lnTo>
                  <a:close/>
                </a:path>
                <a:path w="1653540" h="2458084">
                  <a:moveTo>
                    <a:pt x="767588" y="1581886"/>
                  </a:moveTo>
                  <a:lnTo>
                    <a:pt x="761911" y="1577759"/>
                  </a:lnTo>
                  <a:lnTo>
                    <a:pt x="756983" y="1573568"/>
                  </a:lnTo>
                  <a:lnTo>
                    <a:pt x="750201" y="1569935"/>
                  </a:lnTo>
                  <a:lnTo>
                    <a:pt x="745845" y="1573009"/>
                  </a:lnTo>
                  <a:lnTo>
                    <a:pt x="742492" y="1578965"/>
                  </a:lnTo>
                  <a:lnTo>
                    <a:pt x="754646" y="1587461"/>
                  </a:lnTo>
                  <a:lnTo>
                    <a:pt x="763181" y="1587195"/>
                  </a:lnTo>
                  <a:lnTo>
                    <a:pt x="764311" y="1585099"/>
                  </a:lnTo>
                  <a:lnTo>
                    <a:pt x="767588" y="1581886"/>
                  </a:lnTo>
                  <a:close/>
                </a:path>
                <a:path w="1653540" h="2458084">
                  <a:moveTo>
                    <a:pt x="790994" y="1510804"/>
                  </a:moveTo>
                  <a:lnTo>
                    <a:pt x="789254" y="1509776"/>
                  </a:lnTo>
                  <a:lnTo>
                    <a:pt x="786079" y="1506435"/>
                  </a:lnTo>
                  <a:lnTo>
                    <a:pt x="780059" y="1508315"/>
                  </a:lnTo>
                  <a:lnTo>
                    <a:pt x="772528" y="1515021"/>
                  </a:lnTo>
                  <a:lnTo>
                    <a:pt x="774192" y="1519758"/>
                  </a:lnTo>
                  <a:lnTo>
                    <a:pt x="778078" y="1519262"/>
                  </a:lnTo>
                  <a:lnTo>
                    <a:pt x="781977" y="1518970"/>
                  </a:lnTo>
                  <a:lnTo>
                    <a:pt x="787666" y="1515960"/>
                  </a:lnTo>
                  <a:lnTo>
                    <a:pt x="789266" y="1512811"/>
                  </a:lnTo>
                  <a:lnTo>
                    <a:pt x="790994" y="1510804"/>
                  </a:lnTo>
                  <a:close/>
                </a:path>
                <a:path w="1653540" h="2458084">
                  <a:moveTo>
                    <a:pt x="792099" y="1510296"/>
                  </a:moveTo>
                  <a:lnTo>
                    <a:pt x="791286" y="1510461"/>
                  </a:lnTo>
                  <a:lnTo>
                    <a:pt x="790994" y="1510804"/>
                  </a:lnTo>
                  <a:lnTo>
                    <a:pt x="791883" y="1511325"/>
                  </a:lnTo>
                  <a:lnTo>
                    <a:pt x="792099" y="1510296"/>
                  </a:lnTo>
                  <a:close/>
                </a:path>
                <a:path w="1653540" h="2458084">
                  <a:moveTo>
                    <a:pt x="818730" y="1494231"/>
                  </a:moveTo>
                  <a:lnTo>
                    <a:pt x="817930" y="1492173"/>
                  </a:lnTo>
                  <a:lnTo>
                    <a:pt x="817333" y="1492046"/>
                  </a:lnTo>
                  <a:lnTo>
                    <a:pt x="810171" y="1491564"/>
                  </a:lnTo>
                  <a:lnTo>
                    <a:pt x="803973" y="1493443"/>
                  </a:lnTo>
                  <a:lnTo>
                    <a:pt x="798601" y="1497203"/>
                  </a:lnTo>
                  <a:lnTo>
                    <a:pt x="793940" y="1502397"/>
                  </a:lnTo>
                  <a:lnTo>
                    <a:pt x="792276" y="1504594"/>
                  </a:lnTo>
                  <a:lnTo>
                    <a:pt x="792518" y="1508302"/>
                  </a:lnTo>
                  <a:lnTo>
                    <a:pt x="792099" y="1510296"/>
                  </a:lnTo>
                  <a:lnTo>
                    <a:pt x="794296" y="1509864"/>
                  </a:lnTo>
                  <a:lnTo>
                    <a:pt x="797839" y="1510093"/>
                  </a:lnTo>
                  <a:lnTo>
                    <a:pt x="798182" y="1509864"/>
                  </a:lnTo>
                  <a:lnTo>
                    <a:pt x="806627" y="1504226"/>
                  </a:lnTo>
                  <a:lnTo>
                    <a:pt x="812571" y="1499184"/>
                  </a:lnTo>
                  <a:lnTo>
                    <a:pt x="818730" y="1494231"/>
                  </a:lnTo>
                  <a:close/>
                </a:path>
                <a:path w="1653540" h="2458084">
                  <a:moveTo>
                    <a:pt x="868553" y="493306"/>
                  </a:moveTo>
                  <a:lnTo>
                    <a:pt x="853935" y="489991"/>
                  </a:lnTo>
                  <a:lnTo>
                    <a:pt x="853706" y="491705"/>
                  </a:lnTo>
                  <a:lnTo>
                    <a:pt x="852868" y="494665"/>
                  </a:lnTo>
                  <a:lnTo>
                    <a:pt x="856970" y="496760"/>
                  </a:lnTo>
                  <a:lnTo>
                    <a:pt x="860793" y="498246"/>
                  </a:lnTo>
                  <a:lnTo>
                    <a:pt x="865200" y="499452"/>
                  </a:lnTo>
                  <a:lnTo>
                    <a:pt x="866495" y="496595"/>
                  </a:lnTo>
                  <a:lnTo>
                    <a:pt x="868553" y="493306"/>
                  </a:lnTo>
                  <a:close/>
                </a:path>
                <a:path w="1653540" h="2458084">
                  <a:moveTo>
                    <a:pt x="873201" y="380593"/>
                  </a:moveTo>
                  <a:lnTo>
                    <a:pt x="867562" y="377723"/>
                  </a:lnTo>
                  <a:lnTo>
                    <a:pt x="863904" y="375615"/>
                  </a:lnTo>
                  <a:lnTo>
                    <a:pt x="859574" y="374142"/>
                  </a:lnTo>
                  <a:lnTo>
                    <a:pt x="856094" y="379869"/>
                  </a:lnTo>
                  <a:lnTo>
                    <a:pt x="858913" y="383514"/>
                  </a:lnTo>
                  <a:lnTo>
                    <a:pt x="862076" y="385991"/>
                  </a:lnTo>
                  <a:lnTo>
                    <a:pt x="866508" y="387680"/>
                  </a:lnTo>
                  <a:lnTo>
                    <a:pt x="869086" y="384200"/>
                  </a:lnTo>
                  <a:lnTo>
                    <a:pt x="873201" y="380593"/>
                  </a:lnTo>
                  <a:close/>
                </a:path>
                <a:path w="1653540" h="2458084">
                  <a:moveTo>
                    <a:pt x="919124" y="564159"/>
                  </a:moveTo>
                  <a:lnTo>
                    <a:pt x="916343" y="562279"/>
                  </a:lnTo>
                  <a:lnTo>
                    <a:pt x="913231" y="558558"/>
                  </a:lnTo>
                  <a:lnTo>
                    <a:pt x="908215" y="559511"/>
                  </a:lnTo>
                  <a:lnTo>
                    <a:pt x="906233" y="563753"/>
                  </a:lnTo>
                  <a:lnTo>
                    <a:pt x="902868" y="567613"/>
                  </a:lnTo>
                  <a:lnTo>
                    <a:pt x="907097" y="569849"/>
                  </a:lnTo>
                  <a:lnTo>
                    <a:pt x="910196" y="572592"/>
                  </a:lnTo>
                  <a:lnTo>
                    <a:pt x="914425" y="570141"/>
                  </a:lnTo>
                  <a:lnTo>
                    <a:pt x="916609" y="566839"/>
                  </a:lnTo>
                  <a:lnTo>
                    <a:pt x="919124" y="564159"/>
                  </a:lnTo>
                  <a:close/>
                </a:path>
                <a:path w="1653540" h="2458084">
                  <a:moveTo>
                    <a:pt x="922058" y="2203513"/>
                  </a:moveTo>
                  <a:lnTo>
                    <a:pt x="913777" y="2190369"/>
                  </a:lnTo>
                  <a:lnTo>
                    <a:pt x="910475" y="2193607"/>
                  </a:lnTo>
                  <a:lnTo>
                    <a:pt x="904316" y="2197100"/>
                  </a:lnTo>
                  <a:lnTo>
                    <a:pt x="904938" y="2203996"/>
                  </a:lnTo>
                  <a:lnTo>
                    <a:pt x="910145" y="2207539"/>
                  </a:lnTo>
                  <a:lnTo>
                    <a:pt x="913295" y="2211273"/>
                  </a:lnTo>
                  <a:lnTo>
                    <a:pt x="922058" y="2203513"/>
                  </a:lnTo>
                  <a:close/>
                </a:path>
                <a:path w="1653540" h="2458084">
                  <a:moveTo>
                    <a:pt x="935012" y="450938"/>
                  </a:moveTo>
                  <a:lnTo>
                    <a:pt x="932014" y="450862"/>
                  </a:lnTo>
                  <a:lnTo>
                    <a:pt x="928230" y="449567"/>
                  </a:lnTo>
                  <a:lnTo>
                    <a:pt x="921054" y="454393"/>
                  </a:lnTo>
                  <a:lnTo>
                    <a:pt x="911225" y="464312"/>
                  </a:lnTo>
                  <a:lnTo>
                    <a:pt x="911580" y="466725"/>
                  </a:lnTo>
                  <a:lnTo>
                    <a:pt x="911529" y="468566"/>
                  </a:lnTo>
                  <a:lnTo>
                    <a:pt x="913320" y="468744"/>
                  </a:lnTo>
                  <a:lnTo>
                    <a:pt x="916305" y="469163"/>
                  </a:lnTo>
                  <a:lnTo>
                    <a:pt x="921080" y="466153"/>
                  </a:lnTo>
                  <a:lnTo>
                    <a:pt x="927354" y="462635"/>
                  </a:lnTo>
                  <a:lnTo>
                    <a:pt x="934605" y="457098"/>
                  </a:lnTo>
                  <a:lnTo>
                    <a:pt x="934402" y="453466"/>
                  </a:lnTo>
                  <a:lnTo>
                    <a:pt x="935012" y="450938"/>
                  </a:lnTo>
                  <a:close/>
                </a:path>
                <a:path w="1653540" h="2458084">
                  <a:moveTo>
                    <a:pt x="957414" y="2407145"/>
                  </a:moveTo>
                  <a:lnTo>
                    <a:pt x="952449" y="2402903"/>
                  </a:lnTo>
                  <a:lnTo>
                    <a:pt x="948270" y="2398699"/>
                  </a:lnTo>
                  <a:lnTo>
                    <a:pt x="941641" y="2394369"/>
                  </a:lnTo>
                  <a:lnTo>
                    <a:pt x="938085" y="2395207"/>
                  </a:lnTo>
                  <a:lnTo>
                    <a:pt x="934974" y="2396490"/>
                  </a:lnTo>
                  <a:lnTo>
                    <a:pt x="935151" y="2400058"/>
                  </a:lnTo>
                  <a:lnTo>
                    <a:pt x="936586" y="2411590"/>
                  </a:lnTo>
                  <a:lnTo>
                    <a:pt x="941908" y="2414524"/>
                  </a:lnTo>
                  <a:lnTo>
                    <a:pt x="952347" y="2410777"/>
                  </a:lnTo>
                  <a:lnTo>
                    <a:pt x="953884" y="2409380"/>
                  </a:lnTo>
                  <a:lnTo>
                    <a:pt x="957414" y="2407145"/>
                  </a:lnTo>
                  <a:close/>
                </a:path>
                <a:path w="1653540" h="2458084">
                  <a:moveTo>
                    <a:pt x="961466" y="750443"/>
                  </a:moveTo>
                  <a:lnTo>
                    <a:pt x="956056" y="728776"/>
                  </a:lnTo>
                  <a:lnTo>
                    <a:pt x="953465" y="735418"/>
                  </a:lnTo>
                  <a:lnTo>
                    <a:pt x="950683" y="742010"/>
                  </a:lnTo>
                  <a:lnTo>
                    <a:pt x="947369" y="751624"/>
                  </a:lnTo>
                  <a:lnTo>
                    <a:pt x="946518" y="755027"/>
                  </a:lnTo>
                  <a:lnTo>
                    <a:pt x="947750" y="760336"/>
                  </a:lnTo>
                  <a:lnTo>
                    <a:pt x="950201" y="763701"/>
                  </a:lnTo>
                  <a:lnTo>
                    <a:pt x="954443" y="764590"/>
                  </a:lnTo>
                  <a:lnTo>
                    <a:pt x="958049" y="762431"/>
                  </a:lnTo>
                  <a:lnTo>
                    <a:pt x="960970" y="757974"/>
                  </a:lnTo>
                  <a:lnTo>
                    <a:pt x="960755" y="754418"/>
                  </a:lnTo>
                  <a:lnTo>
                    <a:pt x="961466" y="750443"/>
                  </a:lnTo>
                  <a:close/>
                </a:path>
                <a:path w="1653540" h="2458084">
                  <a:moveTo>
                    <a:pt x="966711" y="895438"/>
                  </a:moveTo>
                  <a:lnTo>
                    <a:pt x="962240" y="891692"/>
                  </a:lnTo>
                  <a:lnTo>
                    <a:pt x="959929" y="888263"/>
                  </a:lnTo>
                  <a:lnTo>
                    <a:pt x="954430" y="888860"/>
                  </a:lnTo>
                  <a:lnTo>
                    <a:pt x="951052" y="891362"/>
                  </a:lnTo>
                  <a:lnTo>
                    <a:pt x="947585" y="892975"/>
                  </a:lnTo>
                  <a:lnTo>
                    <a:pt x="950010" y="895553"/>
                  </a:lnTo>
                  <a:lnTo>
                    <a:pt x="952131" y="899718"/>
                  </a:lnTo>
                  <a:lnTo>
                    <a:pt x="957783" y="900849"/>
                  </a:lnTo>
                  <a:lnTo>
                    <a:pt x="961313" y="897839"/>
                  </a:lnTo>
                  <a:lnTo>
                    <a:pt x="966711" y="895438"/>
                  </a:lnTo>
                  <a:close/>
                </a:path>
                <a:path w="1653540" h="2458084">
                  <a:moveTo>
                    <a:pt x="996416" y="2090775"/>
                  </a:moveTo>
                  <a:lnTo>
                    <a:pt x="990206" y="2087295"/>
                  </a:lnTo>
                  <a:lnTo>
                    <a:pt x="987577" y="2084616"/>
                  </a:lnTo>
                  <a:lnTo>
                    <a:pt x="980808" y="2086851"/>
                  </a:lnTo>
                  <a:lnTo>
                    <a:pt x="976020" y="2089759"/>
                  </a:lnTo>
                  <a:lnTo>
                    <a:pt x="971092" y="2092198"/>
                  </a:lnTo>
                  <a:lnTo>
                    <a:pt x="973150" y="2093912"/>
                  </a:lnTo>
                  <a:lnTo>
                    <a:pt x="975499" y="2097328"/>
                  </a:lnTo>
                  <a:lnTo>
                    <a:pt x="982446" y="2096173"/>
                  </a:lnTo>
                  <a:lnTo>
                    <a:pt x="987437" y="2093861"/>
                  </a:lnTo>
                  <a:lnTo>
                    <a:pt x="996416" y="2090775"/>
                  </a:lnTo>
                  <a:close/>
                </a:path>
                <a:path w="1653540" h="2458084">
                  <a:moveTo>
                    <a:pt x="1048981" y="1900732"/>
                  </a:moveTo>
                  <a:lnTo>
                    <a:pt x="1037031" y="1890014"/>
                  </a:lnTo>
                  <a:lnTo>
                    <a:pt x="1031227" y="1897862"/>
                  </a:lnTo>
                  <a:lnTo>
                    <a:pt x="1035240" y="1900682"/>
                  </a:lnTo>
                  <a:lnTo>
                    <a:pt x="1039075" y="1903882"/>
                  </a:lnTo>
                  <a:lnTo>
                    <a:pt x="1044257" y="1906397"/>
                  </a:lnTo>
                  <a:lnTo>
                    <a:pt x="1047076" y="1902587"/>
                  </a:lnTo>
                  <a:lnTo>
                    <a:pt x="1048981" y="1900732"/>
                  </a:lnTo>
                  <a:close/>
                </a:path>
                <a:path w="1653540" h="2458084">
                  <a:moveTo>
                    <a:pt x="1086002" y="384149"/>
                  </a:moveTo>
                  <a:lnTo>
                    <a:pt x="1083779" y="382714"/>
                  </a:lnTo>
                  <a:lnTo>
                    <a:pt x="1080350" y="379526"/>
                  </a:lnTo>
                  <a:lnTo>
                    <a:pt x="1075093" y="383336"/>
                  </a:lnTo>
                  <a:lnTo>
                    <a:pt x="1071295" y="387464"/>
                  </a:lnTo>
                  <a:lnTo>
                    <a:pt x="1067282" y="391287"/>
                  </a:lnTo>
                  <a:lnTo>
                    <a:pt x="1073912" y="394373"/>
                  </a:lnTo>
                  <a:lnTo>
                    <a:pt x="1086002" y="384149"/>
                  </a:lnTo>
                  <a:close/>
                </a:path>
                <a:path w="1653540" h="2458084">
                  <a:moveTo>
                    <a:pt x="1091844" y="1961705"/>
                  </a:moveTo>
                  <a:lnTo>
                    <a:pt x="1090053" y="1957412"/>
                  </a:lnTo>
                  <a:lnTo>
                    <a:pt x="1087005" y="1954936"/>
                  </a:lnTo>
                  <a:lnTo>
                    <a:pt x="1083576" y="1950961"/>
                  </a:lnTo>
                  <a:lnTo>
                    <a:pt x="1080630" y="1955088"/>
                  </a:lnTo>
                  <a:lnTo>
                    <a:pt x="1077226" y="1958708"/>
                  </a:lnTo>
                  <a:lnTo>
                    <a:pt x="1079855" y="1962302"/>
                  </a:lnTo>
                  <a:lnTo>
                    <a:pt x="1082878" y="1964944"/>
                  </a:lnTo>
                  <a:lnTo>
                    <a:pt x="1087005" y="1966785"/>
                  </a:lnTo>
                  <a:lnTo>
                    <a:pt x="1091844" y="1961705"/>
                  </a:lnTo>
                  <a:close/>
                </a:path>
                <a:path w="1653540" h="2458084">
                  <a:moveTo>
                    <a:pt x="1094574" y="20320"/>
                  </a:moveTo>
                  <a:lnTo>
                    <a:pt x="1091044" y="17068"/>
                  </a:lnTo>
                  <a:lnTo>
                    <a:pt x="1089202" y="14744"/>
                  </a:lnTo>
                  <a:lnTo>
                    <a:pt x="1082586" y="18300"/>
                  </a:lnTo>
                  <a:lnTo>
                    <a:pt x="1076629" y="21932"/>
                  </a:lnTo>
                  <a:lnTo>
                    <a:pt x="1070559" y="25857"/>
                  </a:lnTo>
                  <a:lnTo>
                    <a:pt x="1071841" y="28435"/>
                  </a:lnTo>
                  <a:lnTo>
                    <a:pt x="1072426" y="29895"/>
                  </a:lnTo>
                  <a:lnTo>
                    <a:pt x="1094574" y="20320"/>
                  </a:lnTo>
                  <a:close/>
                </a:path>
                <a:path w="1653540" h="2458084">
                  <a:moveTo>
                    <a:pt x="1142834" y="1215529"/>
                  </a:moveTo>
                  <a:lnTo>
                    <a:pt x="1142492" y="1212672"/>
                  </a:lnTo>
                  <a:lnTo>
                    <a:pt x="1140688" y="1210843"/>
                  </a:lnTo>
                  <a:lnTo>
                    <a:pt x="1137462" y="1209078"/>
                  </a:lnTo>
                  <a:lnTo>
                    <a:pt x="1135265" y="1209192"/>
                  </a:lnTo>
                  <a:lnTo>
                    <a:pt x="1133297" y="1208849"/>
                  </a:lnTo>
                  <a:lnTo>
                    <a:pt x="1131303" y="1209052"/>
                  </a:lnTo>
                  <a:lnTo>
                    <a:pt x="1129220" y="1208913"/>
                  </a:lnTo>
                  <a:lnTo>
                    <a:pt x="1125613" y="1210094"/>
                  </a:lnTo>
                  <a:lnTo>
                    <a:pt x="1124115" y="1211453"/>
                  </a:lnTo>
                  <a:lnTo>
                    <a:pt x="1122502" y="1212469"/>
                  </a:lnTo>
                  <a:lnTo>
                    <a:pt x="1124267" y="1214183"/>
                  </a:lnTo>
                  <a:lnTo>
                    <a:pt x="1125791" y="1216850"/>
                  </a:lnTo>
                  <a:lnTo>
                    <a:pt x="1131608" y="1218438"/>
                  </a:lnTo>
                  <a:lnTo>
                    <a:pt x="1135722" y="1218565"/>
                  </a:lnTo>
                  <a:lnTo>
                    <a:pt x="1140815" y="1218234"/>
                  </a:lnTo>
                  <a:lnTo>
                    <a:pt x="1142834" y="1215529"/>
                  </a:lnTo>
                  <a:close/>
                </a:path>
                <a:path w="1653540" h="2458084">
                  <a:moveTo>
                    <a:pt x="1164272" y="1626311"/>
                  </a:moveTo>
                  <a:lnTo>
                    <a:pt x="1161237" y="1620532"/>
                  </a:lnTo>
                  <a:lnTo>
                    <a:pt x="1157655" y="1617383"/>
                  </a:lnTo>
                  <a:lnTo>
                    <a:pt x="1151585" y="1610258"/>
                  </a:lnTo>
                  <a:lnTo>
                    <a:pt x="1151991" y="1617802"/>
                  </a:lnTo>
                  <a:lnTo>
                    <a:pt x="1151242" y="1620901"/>
                  </a:lnTo>
                  <a:lnTo>
                    <a:pt x="1154950" y="1626273"/>
                  </a:lnTo>
                  <a:lnTo>
                    <a:pt x="1158455" y="1629194"/>
                  </a:lnTo>
                  <a:lnTo>
                    <a:pt x="1161567" y="1632432"/>
                  </a:lnTo>
                  <a:lnTo>
                    <a:pt x="1162240" y="1629740"/>
                  </a:lnTo>
                  <a:lnTo>
                    <a:pt x="1164272" y="1626311"/>
                  </a:lnTo>
                  <a:close/>
                </a:path>
                <a:path w="1653540" h="2458084">
                  <a:moveTo>
                    <a:pt x="1175600" y="2013292"/>
                  </a:moveTo>
                  <a:lnTo>
                    <a:pt x="1171702" y="2007565"/>
                  </a:lnTo>
                  <a:lnTo>
                    <a:pt x="1167053" y="2009368"/>
                  </a:lnTo>
                  <a:lnTo>
                    <a:pt x="1163396" y="2011908"/>
                  </a:lnTo>
                  <a:lnTo>
                    <a:pt x="1159624" y="2014118"/>
                  </a:lnTo>
                  <a:lnTo>
                    <a:pt x="1166533" y="2020582"/>
                  </a:lnTo>
                  <a:lnTo>
                    <a:pt x="1169822" y="2018144"/>
                  </a:lnTo>
                  <a:lnTo>
                    <a:pt x="1172895" y="2016264"/>
                  </a:lnTo>
                  <a:lnTo>
                    <a:pt x="1175600" y="2013292"/>
                  </a:lnTo>
                  <a:close/>
                </a:path>
                <a:path w="1653540" h="2458084">
                  <a:moveTo>
                    <a:pt x="1184567" y="2272080"/>
                  </a:moveTo>
                  <a:lnTo>
                    <a:pt x="1178534" y="2267191"/>
                  </a:lnTo>
                  <a:lnTo>
                    <a:pt x="1172743" y="2263089"/>
                  </a:lnTo>
                  <a:lnTo>
                    <a:pt x="1166952" y="2258822"/>
                  </a:lnTo>
                  <a:lnTo>
                    <a:pt x="1165098" y="2261895"/>
                  </a:lnTo>
                  <a:lnTo>
                    <a:pt x="1163053" y="2263737"/>
                  </a:lnTo>
                  <a:lnTo>
                    <a:pt x="1163358" y="2265007"/>
                  </a:lnTo>
                  <a:lnTo>
                    <a:pt x="1166368" y="2270455"/>
                  </a:lnTo>
                  <a:lnTo>
                    <a:pt x="1171613" y="2274722"/>
                  </a:lnTo>
                  <a:lnTo>
                    <a:pt x="1177607" y="2276945"/>
                  </a:lnTo>
                  <a:lnTo>
                    <a:pt x="1182827" y="2276271"/>
                  </a:lnTo>
                  <a:lnTo>
                    <a:pt x="1183843" y="2275738"/>
                  </a:lnTo>
                  <a:lnTo>
                    <a:pt x="1184567" y="2272080"/>
                  </a:lnTo>
                  <a:close/>
                </a:path>
                <a:path w="1653540" h="2458084">
                  <a:moveTo>
                    <a:pt x="1260817" y="812368"/>
                  </a:moveTo>
                  <a:lnTo>
                    <a:pt x="1258443" y="808647"/>
                  </a:lnTo>
                  <a:lnTo>
                    <a:pt x="1256690" y="805332"/>
                  </a:lnTo>
                  <a:lnTo>
                    <a:pt x="1253959" y="802309"/>
                  </a:lnTo>
                  <a:lnTo>
                    <a:pt x="1248283" y="805802"/>
                  </a:lnTo>
                  <a:lnTo>
                    <a:pt x="1249883" y="810628"/>
                  </a:lnTo>
                  <a:lnTo>
                    <a:pt x="1252131" y="814641"/>
                  </a:lnTo>
                  <a:lnTo>
                    <a:pt x="1254137" y="818730"/>
                  </a:lnTo>
                  <a:lnTo>
                    <a:pt x="1260817" y="812368"/>
                  </a:lnTo>
                  <a:close/>
                </a:path>
                <a:path w="1653540" h="2458084">
                  <a:moveTo>
                    <a:pt x="1291056" y="586270"/>
                  </a:moveTo>
                  <a:lnTo>
                    <a:pt x="1289773" y="580199"/>
                  </a:lnTo>
                  <a:lnTo>
                    <a:pt x="1285938" y="575830"/>
                  </a:lnTo>
                  <a:lnTo>
                    <a:pt x="1280655" y="575170"/>
                  </a:lnTo>
                  <a:lnTo>
                    <a:pt x="1275054" y="580466"/>
                  </a:lnTo>
                  <a:lnTo>
                    <a:pt x="1276235" y="586447"/>
                  </a:lnTo>
                  <a:lnTo>
                    <a:pt x="1279956" y="589940"/>
                  </a:lnTo>
                  <a:lnTo>
                    <a:pt x="1284681" y="596925"/>
                  </a:lnTo>
                  <a:lnTo>
                    <a:pt x="1287881" y="589940"/>
                  </a:lnTo>
                  <a:lnTo>
                    <a:pt x="1291056" y="586270"/>
                  </a:lnTo>
                  <a:close/>
                </a:path>
                <a:path w="1653540" h="2458084">
                  <a:moveTo>
                    <a:pt x="1297724" y="1280033"/>
                  </a:moveTo>
                  <a:lnTo>
                    <a:pt x="1289164" y="1273327"/>
                  </a:lnTo>
                  <a:lnTo>
                    <a:pt x="1280706" y="1278178"/>
                  </a:lnTo>
                  <a:lnTo>
                    <a:pt x="1284490" y="1280464"/>
                  </a:lnTo>
                  <a:lnTo>
                    <a:pt x="1288072" y="1283258"/>
                  </a:lnTo>
                  <a:lnTo>
                    <a:pt x="1293317" y="1285125"/>
                  </a:lnTo>
                  <a:lnTo>
                    <a:pt x="1295819" y="1281684"/>
                  </a:lnTo>
                  <a:lnTo>
                    <a:pt x="1297724" y="1280033"/>
                  </a:lnTo>
                  <a:close/>
                </a:path>
                <a:path w="1653540" h="2458084">
                  <a:moveTo>
                    <a:pt x="1305979" y="1573872"/>
                  </a:moveTo>
                  <a:lnTo>
                    <a:pt x="1301826" y="1561160"/>
                  </a:lnTo>
                  <a:lnTo>
                    <a:pt x="1297343" y="1547723"/>
                  </a:lnTo>
                  <a:lnTo>
                    <a:pt x="1296035" y="1547355"/>
                  </a:lnTo>
                  <a:lnTo>
                    <a:pt x="1295222" y="1546809"/>
                  </a:lnTo>
                  <a:lnTo>
                    <a:pt x="1293926" y="1549374"/>
                  </a:lnTo>
                  <a:lnTo>
                    <a:pt x="1292758" y="1555343"/>
                  </a:lnTo>
                  <a:lnTo>
                    <a:pt x="1293164" y="1563420"/>
                  </a:lnTo>
                  <a:lnTo>
                    <a:pt x="1294904" y="1570951"/>
                  </a:lnTo>
                  <a:lnTo>
                    <a:pt x="1297736" y="1575231"/>
                  </a:lnTo>
                  <a:lnTo>
                    <a:pt x="1299692" y="1576298"/>
                  </a:lnTo>
                  <a:lnTo>
                    <a:pt x="1303185" y="1574419"/>
                  </a:lnTo>
                  <a:lnTo>
                    <a:pt x="1305979" y="1573872"/>
                  </a:lnTo>
                  <a:close/>
                </a:path>
                <a:path w="1653540" h="2458084">
                  <a:moveTo>
                    <a:pt x="1319542" y="2356459"/>
                  </a:moveTo>
                  <a:lnTo>
                    <a:pt x="1319479" y="2355189"/>
                  </a:lnTo>
                  <a:lnTo>
                    <a:pt x="1319072" y="2355735"/>
                  </a:lnTo>
                  <a:lnTo>
                    <a:pt x="1319542" y="2356459"/>
                  </a:lnTo>
                  <a:close/>
                </a:path>
                <a:path w="1653540" h="2458084">
                  <a:moveTo>
                    <a:pt x="1331810" y="2337155"/>
                  </a:moveTo>
                  <a:lnTo>
                    <a:pt x="1326972" y="2332698"/>
                  </a:lnTo>
                  <a:lnTo>
                    <a:pt x="1324711" y="2329548"/>
                  </a:lnTo>
                  <a:lnTo>
                    <a:pt x="1322654" y="2331288"/>
                  </a:lnTo>
                  <a:lnTo>
                    <a:pt x="1318933" y="2332926"/>
                  </a:lnTo>
                  <a:lnTo>
                    <a:pt x="1318437" y="2341969"/>
                  </a:lnTo>
                  <a:lnTo>
                    <a:pt x="1319199" y="2349220"/>
                  </a:lnTo>
                  <a:lnTo>
                    <a:pt x="1319479" y="2355189"/>
                  </a:lnTo>
                  <a:lnTo>
                    <a:pt x="1323213" y="2350160"/>
                  </a:lnTo>
                  <a:lnTo>
                    <a:pt x="1328026" y="2344915"/>
                  </a:lnTo>
                  <a:lnTo>
                    <a:pt x="1331810" y="2337155"/>
                  </a:lnTo>
                  <a:close/>
                </a:path>
                <a:path w="1653540" h="2458084">
                  <a:moveTo>
                    <a:pt x="1345438" y="494258"/>
                  </a:moveTo>
                  <a:lnTo>
                    <a:pt x="1343723" y="491794"/>
                  </a:lnTo>
                  <a:lnTo>
                    <a:pt x="1342555" y="488315"/>
                  </a:lnTo>
                  <a:lnTo>
                    <a:pt x="1340218" y="487045"/>
                  </a:lnTo>
                  <a:lnTo>
                    <a:pt x="1334223" y="483908"/>
                  </a:lnTo>
                  <a:lnTo>
                    <a:pt x="1328204" y="480999"/>
                  </a:lnTo>
                  <a:lnTo>
                    <a:pt x="1316609" y="475615"/>
                  </a:lnTo>
                  <a:lnTo>
                    <a:pt x="1313611" y="477291"/>
                  </a:lnTo>
                  <a:lnTo>
                    <a:pt x="1311059" y="477875"/>
                  </a:lnTo>
                  <a:lnTo>
                    <a:pt x="1339837" y="495579"/>
                  </a:lnTo>
                  <a:lnTo>
                    <a:pt x="1342783" y="494474"/>
                  </a:lnTo>
                  <a:lnTo>
                    <a:pt x="1345438" y="494258"/>
                  </a:lnTo>
                  <a:close/>
                </a:path>
                <a:path w="1653540" h="2458084">
                  <a:moveTo>
                    <a:pt x="1376502" y="1753463"/>
                  </a:moveTo>
                  <a:lnTo>
                    <a:pt x="1375079" y="1753768"/>
                  </a:lnTo>
                  <a:lnTo>
                    <a:pt x="1375714" y="1754327"/>
                  </a:lnTo>
                  <a:lnTo>
                    <a:pt x="1376502" y="1753463"/>
                  </a:lnTo>
                  <a:close/>
                </a:path>
                <a:path w="1653540" h="2458084">
                  <a:moveTo>
                    <a:pt x="1384160" y="2245372"/>
                  </a:moveTo>
                  <a:lnTo>
                    <a:pt x="1374178" y="2243874"/>
                  </a:lnTo>
                  <a:lnTo>
                    <a:pt x="1370965" y="2246490"/>
                  </a:lnTo>
                  <a:lnTo>
                    <a:pt x="1372984" y="2252307"/>
                  </a:lnTo>
                  <a:lnTo>
                    <a:pt x="1375321" y="2257590"/>
                  </a:lnTo>
                  <a:lnTo>
                    <a:pt x="1377835" y="2263559"/>
                  </a:lnTo>
                  <a:lnTo>
                    <a:pt x="1380629" y="2260917"/>
                  </a:lnTo>
                  <a:lnTo>
                    <a:pt x="1383004" y="2259685"/>
                  </a:lnTo>
                  <a:lnTo>
                    <a:pt x="1382839" y="2252586"/>
                  </a:lnTo>
                  <a:lnTo>
                    <a:pt x="1384160" y="2245372"/>
                  </a:lnTo>
                  <a:close/>
                </a:path>
                <a:path w="1653540" h="2458084">
                  <a:moveTo>
                    <a:pt x="1399578" y="1741436"/>
                  </a:moveTo>
                  <a:lnTo>
                    <a:pt x="1399133" y="1737194"/>
                  </a:lnTo>
                  <a:lnTo>
                    <a:pt x="1392999" y="1735620"/>
                  </a:lnTo>
                  <a:lnTo>
                    <a:pt x="1386001" y="1742186"/>
                  </a:lnTo>
                  <a:lnTo>
                    <a:pt x="1380998" y="1748409"/>
                  </a:lnTo>
                  <a:lnTo>
                    <a:pt x="1376502" y="1753463"/>
                  </a:lnTo>
                  <a:lnTo>
                    <a:pt x="1382776" y="1752092"/>
                  </a:lnTo>
                  <a:lnTo>
                    <a:pt x="1390675" y="1750961"/>
                  </a:lnTo>
                  <a:lnTo>
                    <a:pt x="1399578" y="1747735"/>
                  </a:lnTo>
                  <a:lnTo>
                    <a:pt x="1399578" y="1741436"/>
                  </a:lnTo>
                  <a:close/>
                </a:path>
                <a:path w="1653540" h="2458084">
                  <a:moveTo>
                    <a:pt x="1401051" y="1713674"/>
                  </a:moveTo>
                  <a:lnTo>
                    <a:pt x="1396593" y="1709661"/>
                  </a:lnTo>
                  <a:lnTo>
                    <a:pt x="1393304" y="1705787"/>
                  </a:lnTo>
                  <a:lnTo>
                    <a:pt x="1387894" y="1709216"/>
                  </a:lnTo>
                  <a:lnTo>
                    <a:pt x="1383715" y="1713115"/>
                  </a:lnTo>
                  <a:lnTo>
                    <a:pt x="1379347" y="1716709"/>
                  </a:lnTo>
                  <a:lnTo>
                    <a:pt x="1381264" y="1718449"/>
                  </a:lnTo>
                  <a:lnTo>
                    <a:pt x="1383779" y="1722005"/>
                  </a:lnTo>
                  <a:lnTo>
                    <a:pt x="1389989" y="1719922"/>
                  </a:lnTo>
                  <a:lnTo>
                    <a:pt x="1394574" y="1717027"/>
                  </a:lnTo>
                  <a:lnTo>
                    <a:pt x="1401051" y="1713674"/>
                  </a:lnTo>
                  <a:close/>
                </a:path>
                <a:path w="1653540" h="2458084">
                  <a:moveTo>
                    <a:pt x="1428432" y="2222601"/>
                  </a:moveTo>
                  <a:lnTo>
                    <a:pt x="1419504" y="2208873"/>
                  </a:lnTo>
                  <a:lnTo>
                    <a:pt x="1416558" y="2210397"/>
                  </a:lnTo>
                  <a:lnTo>
                    <a:pt x="1413878" y="2211070"/>
                  </a:lnTo>
                  <a:lnTo>
                    <a:pt x="1413421" y="2217039"/>
                  </a:lnTo>
                  <a:lnTo>
                    <a:pt x="1412062" y="2223224"/>
                  </a:lnTo>
                  <a:lnTo>
                    <a:pt x="1422412" y="2224544"/>
                  </a:lnTo>
                  <a:lnTo>
                    <a:pt x="1425460" y="2223173"/>
                  </a:lnTo>
                  <a:lnTo>
                    <a:pt x="1428432" y="2222601"/>
                  </a:lnTo>
                  <a:close/>
                </a:path>
                <a:path w="1653540" h="2458084">
                  <a:moveTo>
                    <a:pt x="1437843" y="1809724"/>
                  </a:moveTo>
                  <a:lnTo>
                    <a:pt x="1437462" y="1805114"/>
                  </a:lnTo>
                  <a:lnTo>
                    <a:pt x="1437487" y="1801977"/>
                  </a:lnTo>
                  <a:lnTo>
                    <a:pt x="1436446" y="1797202"/>
                  </a:lnTo>
                  <a:lnTo>
                    <a:pt x="1434985" y="1795665"/>
                  </a:lnTo>
                  <a:lnTo>
                    <a:pt x="1434007" y="1794014"/>
                  </a:lnTo>
                  <a:lnTo>
                    <a:pt x="1431696" y="1795741"/>
                  </a:lnTo>
                  <a:lnTo>
                    <a:pt x="1428635" y="1797011"/>
                  </a:lnTo>
                  <a:lnTo>
                    <a:pt x="1425905" y="1801749"/>
                  </a:lnTo>
                  <a:lnTo>
                    <a:pt x="1424914" y="1805813"/>
                  </a:lnTo>
                  <a:lnTo>
                    <a:pt x="1427543" y="1811070"/>
                  </a:lnTo>
                  <a:lnTo>
                    <a:pt x="1431137" y="1813077"/>
                  </a:lnTo>
                  <a:lnTo>
                    <a:pt x="1433855" y="1815553"/>
                  </a:lnTo>
                  <a:lnTo>
                    <a:pt x="1437843" y="1809724"/>
                  </a:lnTo>
                  <a:close/>
                </a:path>
                <a:path w="1653540" h="2458084">
                  <a:moveTo>
                    <a:pt x="1444917" y="318084"/>
                  </a:moveTo>
                  <a:lnTo>
                    <a:pt x="1434261" y="313588"/>
                  </a:lnTo>
                  <a:lnTo>
                    <a:pt x="1419402" y="323189"/>
                  </a:lnTo>
                  <a:lnTo>
                    <a:pt x="1425194" y="323608"/>
                  </a:lnTo>
                  <a:lnTo>
                    <a:pt x="1431074" y="324789"/>
                  </a:lnTo>
                  <a:lnTo>
                    <a:pt x="1439659" y="323811"/>
                  </a:lnTo>
                  <a:lnTo>
                    <a:pt x="1442212" y="320205"/>
                  </a:lnTo>
                  <a:lnTo>
                    <a:pt x="1444917" y="318084"/>
                  </a:lnTo>
                  <a:close/>
                </a:path>
                <a:path w="1653540" h="2458084">
                  <a:moveTo>
                    <a:pt x="1464106" y="940104"/>
                  </a:moveTo>
                  <a:lnTo>
                    <a:pt x="1460754" y="935228"/>
                  </a:lnTo>
                  <a:lnTo>
                    <a:pt x="1458798" y="934783"/>
                  </a:lnTo>
                  <a:lnTo>
                    <a:pt x="1454378" y="940219"/>
                  </a:lnTo>
                  <a:lnTo>
                    <a:pt x="1450378" y="945489"/>
                  </a:lnTo>
                  <a:lnTo>
                    <a:pt x="1446085" y="951039"/>
                  </a:lnTo>
                  <a:lnTo>
                    <a:pt x="1449578" y="952868"/>
                  </a:lnTo>
                  <a:lnTo>
                    <a:pt x="1452270" y="954760"/>
                  </a:lnTo>
                  <a:lnTo>
                    <a:pt x="1456537" y="950125"/>
                  </a:lnTo>
                  <a:lnTo>
                    <a:pt x="1460296" y="945642"/>
                  </a:lnTo>
                  <a:lnTo>
                    <a:pt x="1464106" y="940104"/>
                  </a:lnTo>
                  <a:close/>
                </a:path>
                <a:path w="1653540" h="2458084">
                  <a:moveTo>
                    <a:pt x="1543291" y="2085759"/>
                  </a:moveTo>
                  <a:lnTo>
                    <a:pt x="1541716" y="2083676"/>
                  </a:lnTo>
                  <a:lnTo>
                    <a:pt x="1539608" y="2079599"/>
                  </a:lnTo>
                  <a:lnTo>
                    <a:pt x="1532991" y="2081403"/>
                  </a:lnTo>
                  <a:lnTo>
                    <a:pt x="1527479" y="2083714"/>
                  </a:lnTo>
                  <a:lnTo>
                    <a:pt x="1521104" y="2086952"/>
                  </a:lnTo>
                  <a:lnTo>
                    <a:pt x="1520520" y="2090331"/>
                  </a:lnTo>
                  <a:lnTo>
                    <a:pt x="1521536" y="2093569"/>
                  </a:lnTo>
                  <a:lnTo>
                    <a:pt x="1523758" y="2094611"/>
                  </a:lnTo>
                  <a:lnTo>
                    <a:pt x="1526743" y="2097214"/>
                  </a:lnTo>
                  <a:lnTo>
                    <a:pt x="1543291" y="2085759"/>
                  </a:lnTo>
                  <a:close/>
                </a:path>
                <a:path w="1653540" h="2458084">
                  <a:moveTo>
                    <a:pt x="1631226" y="2389073"/>
                  </a:moveTo>
                  <a:lnTo>
                    <a:pt x="1630159" y="2387587"/>
                  </a:lnTo>
                  <a:lnTo>
                    <a:pt x="1629371" y="2385225"/>
                  </a:lnTo>
                  <a:lnTo>
                    <a:pt x="1623250" y="2383205"/>
                  </a:lnTo>
                  <a:lnTo>
                    <a:pt x="1618310" y="2382316"/>
                  </a:lnTo>
                  <a:lnTo>
                    <a:pt x="1611820" y="2380792"/>
                  </a:lnTo>
                  <a:lnTo>
                    <a:pt x="1603705" y="2386850"/>
                  </a:lnTo>
                  <a:lnTo>
                    <a:pt x="1606245" y="2387739"/>
                  </a:lnTo>
                  <a:lnTo>
                    <a:pt x="1608734" y="2389009"/>
                  </a:lnTo>
                  <a:lnTo>
                    <a:pt x="1616303" y="2390292"/>
                  </a:lnTo>
                  <a:lnTo>
                    <a:pt x="1621307" y="2390889"/>
                  </a:lnTo>
                  <a:lnTo>
                    <a:pt x="1627911" y="2391194"/>
                  </a:lnTo>
                  <a:lnTo>
                    <a:pt x="1629587" y="2389797"/>
                  </a:lnTo>
                  <a:lnTo>
                    <a:pt x="1631226" y="2389073"/>
                  </a:lnTo>
                  <a:close/>
                </a:path>
                <a:path w="1653540" h="2458084">
                  <a:moveTo>
                    <a:pt x="1639620" y="1788655"/>
                  </a:moveTo>
                  <a:lnTo>
                    <a:pt x="1639163" y="1774050"/>
                  </a:lnTo>
                  <a:lnTo>
                    <a:pt x="1637880" y="1777225"/>
                  </a:lnTo>
                  <a:lnTo>
                    <a:pt x="1637157" y="1782241"/>
                  </a:lnTo>
                  <a:lnTo>
                    <a:pt x="1636585" y="1787575"/>
                  </a:lnTo>
                  <a:lnTo>
                    <a:pt x="1639620" y="1788655"/>
                  </a:lnTo>
                  <a:close/>
                </a:path>
                <a:path w="1653540" h="2458084">
                  <a:moveTo>
                    <a:pt x="1644256" y="1938883"/>
                  </a:moveTo>
                  <a:lnTo>
                    <a:pt x="1644192" y="1936902"/>
                  </a:lnTo>
                  <a:lnTo>
                    <a:pt x="1644015" y="1937308"/>
                  </a:lnTo>
                  <a:lnTo>
                    <a:pt x="1644256" y="1938883"/>
                  </a:lnTo>
                  <a:close/>
                </a:path>
                <a:path w="1653540" h="2458084">
                  <a:moveTo>
                    <a:pt x="1648536" y="2077364"/>
                  </a:moveTo>
                  <a:lnTo>
                    <a:pt x="1648218" y="2067077"/>
                  </a:lnTo>
                  <a:lnTo>
                    <a:pt x="1646085" y="2067420"/>
                  </a:lnTo>
                  <a:lnTo>
                    <a:pt x="1643672" y="2069528"/>
                  </a:lnTo>
                  <a:lnTo>
                    <a:pt x="1641144" y="2070900"/>
                  </a:lnTo>
                  <a:lnTo>
                    <a:pt x="1642999" y="2073046"/>
                  </a:lnTo>
                  <a:lnTo>
                    <a:pt x="1644599" y="2076704"/>
                  </a:lnTo>
                  <a:lnTo>
                    <a:pt x="1648536" y="2077364"/>
                  </a:lnTo>
                  <a:close/>
                </a:path>
                <a:path w="1653540" h="2458084">
                  <a:moveTo>
                    <a:pt x="1652930" y="2219845"/>
                  </a:moveTo>
                  <a:lnTo>
                    <a:pt x="1652676" y="2211374"/>
                  </a:lnTo>
                  <a:lnTo>
                    <a:pt x="1650949" y="2214562"/>
                  </a:lnTo>
                  <a:lnTo>
                    <a:pt x="1648612" y="2217382"/>
                  </a:lnTo>
                  <a:lnTo>
                    <a:pt x="1651774" y="2218956"/>
                  </a:lnTo>
                  <a:lnTo>
                    <a:pt x="1652930" y="2219845"/>
                  </a:lnTo>
                  <a:close/>
                </a:path>
              </a:pathLst>
            </a:custGeom>
            <a:solidFill>
              <a:srgbClr val="E69EA2"/>
            </a:solidFill>
          </p:spPr>
          <p:txBody>
            <a:bodyPr wrap="square" lIns="0" tIns="0" rIns="0" bIns="0" rtlCol="0"/>
            <a:lstStyle/>
            <a:p>
              <a:endParaRPr dirty="0"/>
            </a:p>
          </p:txBody>
        </p:sp>
        <p:sp>
          <p:nvSpPr>
            <p:cNvPr id="39" name="object 17">
              <a:extLst>
                <a:ext uri="{FF2B5EF4-FFF2-40B4-BE49-F238E27FC236}">
                  <a16:creationId xmlns:a16="http://schemas.microsoft.com/office/drawing/2014/main" id="{CDEAA472-0007-3C26-CDA4-AC1158EF67D0}"/>
                </a:ext>
              </a:extLst>
            </p:cNvPr>
            <p:cNvSpPr/>
            <p:nvPr/>
          </p:nvSpPr>
          <p:spPr>
            <a:xfrm>
              <a:off x="8037411" y="8845035"/>
              <a:ext cx="1675764" cy="2438400"/>
            </a:xfrm>
            <a:custGeom>
              <a:avLst/>
              <a:gdLst/>
              <a:ahLst/>
              <a:cxnLst/>
              <a:rect l="l" t="t" r="r" b="b"/>
              <a:pathLst>
                <a:path w="1675765" h="2438400">
                  <a:moveTo>
                    <a:pt x="13284" y="2046960"/>
                  </a:moveTo>
                  <a:lnTo>
                    <a:pt x="5613" y="2037435"/>
                  </a:lnTo>
                  <a:lnTo>
                    <a:pt x="3746" y="2039454"/>
                  </a:lnTo>
                  <a:lnTo>
                    <a:pt x="0" y="2042782"/>
                  </a:lnTo>
                  <a:lnTo>
                    <a:pt x="2413" y="2046401"/>
                  </a:lnTo>
                  <a:lnTo>
                    <a:pt x="5321" y="2048992"/>
                  </a:lnTo>
                  <a:lnTo>
                    <a:pt x="8470" y="2051621"/>
                  </a:lnTo>
                  <a:lnTo>
                    <a:pt x="10795" y="2049195"/>
                  </a:lnTo>
                  <a:lnTo>
                    <a:pt x="13284" y="2046960"/>
                  </a:lnTo>
                  <a:close/>
                </a:path>
                <a:path w="1675765" h="2438400">
                  <a:moveTo>
                    <a:pt x="71208" y="1934121"/>
                  </a:moveTo>
                  <a:lnTo>
                    <a:pt x="67970" y="1931352"/>
                  </a:lnTo>
                  <a:lnTo>
                    <a:pt x="64744" y="1932495"/>
                  </a:lnTo>
                  <a:lnTo>
                    <a:pt x="62877" y="1934591"/>
                  </a:lnTo>
                  <a:lnTo>
                    <a:pt x="60807" y="1936178"/>
                  </a:lnTo>
                  <a:lnTo>
                    <a:pt x="66814" y="1943341"/>
                  </a:lnTo>
                  <a:lnTo>
                    <a:pt x="68821" y="1939620"/>
                  </a:lnTo>
                  <a:lnTo>
                    <a:pt x="70535" y="1937435"/>
                  </a:lnTo>
                  <a:lnTo>
                    <a:pt x="71208" y="1934121"/>
                  </a:lnTo>
                  <a:close/>
                </a:path>
                <a:path w="1675765" h="2438400">
                  <a:moveTo>
                    <a:pt x="78333" y="2243759"/>
                  </a:moveTo>
                  <a:lnTo>
                    <a:pt x="76949" y="2242972"/>
                  </a:lnTo>
                  <a:lnTo>
                    <a:pt x="75641" y="2241981"/>
                  </a:lnTo>
                  <a:lnTo>
                    <a:pt x="73672" y="2241372"/>
                  </a:lnTo>
                  <a:lnTo>
                    <a:pt x="72097" y="2242909"/>
                  </a:lnTo>
                  <a:lnTo>
                    <a:pt x="72859" y="2244458"/>
                  </a:lnTo>
                  <a:lnTo>
                    <a:pt x="73825" y="2245715"/>
                  </a:lnTo>
                  <a:lnTo>
                    <a:pt x="74688" y="2247011"/>
                  </a:lnTo>
                  <a:lnTo>
                    <a:pt x="75907" y="2245931"/>
                  </a:lnTo>
                  <a:lnTo>
                    <a:pt x="78333" y="2243759"/>
                  </a:lnTo>
                  <a:close/>
                </a:path>
                <a:path w="1675765" h="2438400">
                  <a:moveTo>
                    <a:pt x="84175" y="1665401"/>
                  </a:moveTo>
                  <a:lnTo>
                    <a:pt x="79832" y="1656372"/>
                  </a:lnTo>
                  <a:lnTo>
                    <a:pt x="78460" y="1658924"/>
                  </a:lnTo>
                  <a:lnTo>
                    <a:pt x="76111" y="1661426"/>
                  </a:lnTo>
                  <a:lnTo>
                    <a:pt x="75907" y="1666481"/>
                  </a:lnTo>
                  <a:lnTo>
                    <a:pt x="78193" y="1669008"/>
                  </a:lnTo>
                  <a:lnTo>
                    <a:pt x="79413" y="1671497"/>
                  </a:lnTo>
                  <a:lnTo>
                    <a:pt x="84175" y="1665401"/>
                  </a:lnTo>
                  <a:close/>
                </a:path>
                <a:path w="1675765" h="2438400">
                  <a:moveTo>
                    <a:pt x="88138" y="1766455"/>
                  </a:moveTo>
                  <a:lnTo>
                    <a:pt x="87376" y="1763801"/>
                  </a:lnTo>
                  <a:lnTo>
                    <a:pt x="86931" y="1760575"/>
                  </a:lnTo>
                  <a:lnTo>
                    <a:pt x="83591" y="1760448"/>
                  </a:lnTo>
                  <a:lnTo>
                    <a:pt x="80797" y="1761185"/>
                  </a:lnTo>
                  <a:lnTo>
                    <a:pt x="78003" y="1761629"/>
                  </a:lnTo>
                  <a:lnTo>
                    <a:pt x="78740" y="1763877"/>
                  </a:lnTo>
                  <a:lnTo>
                    <a:pt x="79146" y="1767801"/>
                  </a:lnTo>
                  <a:lnTo>
                    <a:pt x="82664" y="1768551"/>
                  </a:lnTo>
                  <a:lnTo>
                    <a:pt x="85458" y="1767103"/>
                  </a:lnTo>
                  <a:lnTo>
                    <a:pt x="88138" y="1766455"/>
                  </a:lnTo>
                  <a:close/>
                </a:path>
                <a:path w="1675765" h="2438400">
                  <a:moveTo>
                    <a:pt x="160972" y="1019403"/>
                  </a:moveTo>
                  <a:lnTo>
                    <a:pt x="157289" y="1013091"/>
                  </a:lnTo>
                  <a:lnTo>
                    <a:pt x="150964" y="1015263"/>
                  </a:lnTo>
                  <a:lnTo>
                    <a:pt x="152476" y="1017295"/>
                  </a:lnTo>
                  <a:lnTo>
                    <a:pt x="153657" y="1019898"/>
                  </a:lnTo>
                  <a:lnTo>
                    <a:pt x="156679" y="1021791"/>
                  </a:lnTo>
                  <a:lnTo>
                    <a:pt x="159156" y="1020051"/>
                  </a:lnTo>
                  <a:lnTo>
                    <a:pt x="160972" y="1019403"/>
                  </a:lnTo>
                  <a:close/>
                </a:path>
                <a:path w="1675765" h="2438400">
                  <a:moveTo>
                    <a:pt x="181648" y="1520444"/>
                  </a:moveTo>
                  <a:lnTo>
                    <a:pt x="180822" y="1520088"/>
                  </a:lnTo>
                  <a:lnTo>
                    <a:pt x="179844" y="1519250"/>
                  </a:lnTo>
                  <a:lnTo>
                    <a:pt x="175463" y="1520507"/>
                  </a:lnTo>
                  <a:lnTo>
                    <a:pt x="171869" y="1521828"/>
                  </a:lnTo>
                  <a:lnTo>
                    <a:pt x="168224" y="1523072"/>
                  </a:lnTo>
                  <a:lnTo>
                    <a:pt x="174307" y="1525511"/>
                  </a:lnTo>
                  <a:lnTo>
                    <a:pt x="181648" y="1520444"/>
                  </a:lnTo>
                  <a:close/>
                </a:path>
                <a:path w="1675765" h="2438400">
                  <a:moveTo>
                    <a:pt x="181965" y="1795780"/>
                  </a:moveTo>
                  <a:lnTo>
                    <a:pt x="180771" y="1792998"/>
                  </a:lnTo>
                  <a:lnTo>
                    <a:pt x="179120" y="1790776"/>
                  </a:lnTo>
                  <a:lnTo>
                    <a:pt x="177609" y="1788439"/>
                  </a:lnTo>
                  <a:lnTo>
                    <a:pt x="172593" y="1792160"/>
                  </a:lnTo>
                  <a:lnTo>
                    <a:pt x="174269" y="1794268"/>
                  </a:lnTo>
                  <a:lnTo>
                    <a:pt x="175742" y="1796605"/>
                  </a:lnTo>
                  <a:lnTo>
                    <a:pt x="178130" y="1798624"/>
                  </a:lnTo>
                  <a:lnTo>
                    <a:pt x="181965" y="1795780"/>
                  </a:lnTo>
                  <a:close/>
                </a:path>
                <a:path w="1675765" h="2438400">
                  <a:moveTo>
                    <a:pt x="210108" y="6883"/>
                  </a:moveTo>
                  <a:lnTo>
                    <a:pt x="208559" y="3289"/>
                  </a:lnTo>
                  <a:lnTo>
                    <a:pt x="207606" y="0"/>
                  </a:lnTo>
                  <a:lnTo>
                    <a:pt x="203441" y="584"/>
                  </a:lnTo>
                  <a:lnTo>
                    <a:pt x="199898" y="1778"/>
                  </a:lnTo>
                  <a:lnTo>
                    <a:pt x="196316" y="2755"/>
                  </a:lnTo>
                  <a:lnTo>
                    <a:pt x="197345" y="5041"/>
                  </a:lnTo>
                  <a:lnTo>
                    <a:pt x="198335" y="9245"/>
                  </a:lnTo>
                  <a:lnTo>
                    <a:pt x="202844" y="9321"/>
                  </a:lnTo>
                  <a:lnTo>
                    <a:pt x="206311" y="7848"/>
                  </a:lnTo>
                  <a:lnTo>
                    <a:pt x="210108" y="6883"/>
                  </a:lnTo>
                  <a:close/>
                </a:path>
                <a:path w="1675765" h="2438400">
                  <a:moveTo>
                    <a:pt x="234619" y="108445"/>
                  </a:moveTo>
                  <a:lnTo>
                    <a:pt x="233146" y="106857"/>
                  </a:lnTo>
                  <a:lnTo>
                    <a:pt x="232079" y="104736"/>
                  </a:lnTo>
                  <a:lnTo>
                    <a:pt x="229285" y="104406"/>
                  </a:lnTo>
                  <a:lnTo>
                    <a:pt x="227584" y="105943"/>
                  </a:lnTo>
                  <a:lnTo>
                    <a:pt x="225958" y="106730"/>
                  </a:lnTo>
                  <a:lnTo>
                    <a:pt x="227609" y="108407"/>
                  </a:lnTo>
                  <a:lnTo>
                    <a:pt x="229082" y="110363"/>
                  </a:lnTo>
                  <a:lnTo>
                    <a:pt x="231495" y="111810"/>
                  </a:lnTo>
                  <a:lnTo>
                    <a:pt x="233476" y="109461"/>
                  </a:lnTo>
                  <a:lnTo>
                    <a:pt x="234619" y="108445"/>
                  </a:lnTo>
                  <a:close/>
                </a:path>
                <a:path w="1675765" h="2438400">
                  <a:moveTo>
                    <a:pt x="236347" y="1447317"/>
                  </a:moveTo>
                  <a:lnTo>
                    <a:pt x="234708" y="1444891"/>
                  </a:lnTo>
                  <a:lnTo>
                    <a:pt x="232079" y="1438541"/>
                  </a:lnTo>
                  <a:lnTo>
                    <a:pt x="230225" y="1442986"/>
                  </a:lnTo>
                  <a:lnTo>
                    <a:pt x="228815" y="1445387"/>
                  </a:lnTo>
                  <a:lnTo>
                    <a:pt x="228015" y="1449400"/>
                  </a:lnTo>
                  <a:lnTo>
                    <a:pt x="229222" y="1451140"/>
                  </a:lnTo>
                  <a:lnTo>
                    <a:pt x="229768" y="1452727"/>
                  </a:lnTo>
                  <a:lnTo>
                    <a:pt x="231851" y="1451178"/>
                  </a:lnTo>
                  <a:lnTo>
                    <a:pt x="234238" y="1449882"/>
                  </a:lnTo>
                  <a:lnTo>
                    <a:pt x="236347" y="1447317"/>
                  </a:lnTo>
                  <a:close/>
                </a:path>
                <a:path w="1675765" h="2438400">
                  <a:moveTo>
                    <a:pt x="309003" y="689076"/>
                  </a:moveTo>
                  <a:lnTo>
                    <a:pt x="306908" y="686663"/>
                  </a:lnTo>
                  <a:lnTo>
                    <a:pt x="304584" y="684936"/>
                  </a:lnTo>
                  <a:lnTo>
                    <a:pt x="302323" y="683018"/>
                  </a:lnTo>
                  <a:lnTo>
                    <a:pt x="298602" y="688352"/>
                  </a:lnTo>
                  <a:lnTo>
                    <a:pt x="300951" y="689914"/>
                  </a:lnTo>
                  <a:lnTo>
                    <a:pt x="303212" y="691705"/>
                  </a:lnTo>
                  <a:lnTo>
                    <a:pt x="306171" y="693000"/>
                  </a:lnTo>
                  <a:lnTo>
                    <a:pt x="309003" y="689076"/>
                  </a:lnTo>
                  <a:close/>
                </a:path>
                <a:path w="1675765" h="2438400">
                  <a:moveTo>
                    <a:pt x="313283" y="2164181"/>
                  </a:moveTo>
                  <a:lnTo>
                    <a:pt x="310972" y="2161794"/>
                  </a:lnTo>
                  <a:lnTo>
                    <a:pt x="308864" y="2159114"/>
                  </a:lnTo>
                  <a:lnTo>
                    <a:pt x="307213" y="2161603"/>
                  </a:lnTo>
                  <a:lnTo>
                    <a:pt x="305295" y="2163495"/>
                  </a:lnTo>
                  <a:lnTo>
                    <a:pt x="304342" y="2167039"/>
                  </a:lnTo>
                  <a:lnTo>
                    <a:pt x="306120" y="2168918"/>
                  </a:lnTo>
                  <a:lnTo>
                    <a:pt x="306920" y="2170531"/>
                  </a:lnTo>
                  <a:lnTo>
                    <a:pt x="309029" y="2168575"/>
                  </a:lnTo>
                  <a:lnTo>
                    <a:pt x="311302" y="2166772"/>
                  </a:lnTo>
                  <a:lnTo>
                    <a:pt x="313283" y="2164181"/>
                  </a:lnTo>
                  <a:close/>
                </a:path>
                <a:path w="1675765" h="2438400">
                  <a:moveTo>
                    <a:pt x="342709" y="689216"/>
                  </a:moveTo>
                  <a:lnTo>
                    <a:pt x="341579" y="686346"/>
                  </a:lnTo>
                  <a:lnTo>
                    <a:pt x="339877" y="684301"/>
                  </a:lnTo>
                  <a:lnTo>
                    <a:pt x="338366" y="682040"/>
                  </a:lnTo>
                  <a:lnTo>
                    <a:pt x="333578" y="686282"/>
                  </a:lnTo>
                  <a:lnTo>
                    <a:pt x="335343" y="688187"/>
                  </a:lnTo>
                  <a:lnTo>
                    <a:pt x="336969" y="690270"/>
                  </a:lnTo>
                  <a:lnTo>
                    <a:pt x="339280" y="692035"/>
                  </a:lnTo>
                  <a:lnTo>
                    <a:pt x="342709" y="689216"/>
                  </a:lnTo>
                  <a:close/>
                </a:path>
                <a:path w="1675765" h="2438400">
                  <a:moveTo>
                    <a:pt x="412534" y="1920722"/>
                  </a:moveTo>
                  <a:lnTo>
                    <a:pt x="409155" y="1916874"/>
                  </a:lnTo>
                  <a:lnTo>
                    <a:pt x="408266" y="1918322"/>
                  </a:lnTo>
                  <a:lnTo>
                    <a:pt x="407187" y="1919681"/>
                  </a:lnTo>
                  <a:lnTo>
                    <a:pt x="406476" y="1921751"/>
                  </a:lnTo>
                  <a:lnTo>
                    <a:pt x="408025" y="1923478"/>
                  </a:lnTo>
                  <a:lnTo>
                    <a:pt x="409714" y="1922665"/>
                  </a:lnTo>
                  <a:lnTo>
                    <a:pt x="411099" y="1921649"/>
                  </a:lnTo>
                  <a:lnTo>
                    <a:pt x="412534" y="1920722"/>
                  </a:lnTo>
                  <a:close/>
                </a:path>
                <a:path w="1675765" h="2438400">
                  <a:moveTo>
                    <a:pt x="422490" y="1243850"/>
                  </a:moveTo>
                  <a:lnTo>
                    <a:pt x="418846" y="1240650"/>
                  </a:lnTo>
                  <a:lnTo>
                    <a:pt x="415645" y="1243012"/>
                  </a:lnTo>
                  <a:lnTo>
                    <a:pt x="413143" y="1245603"/>
                  </a:lnTo>
                  <a:lnTo>
                    <a:pt x="410552" y="1248054"/>
                  </a:lnTo>
                  <a:lnTo>
                    <a:pt x="416890" y="1252778"/>
                  </a:lnTo>
                  <a:lnTo>
                    <a:pt x="418795" y="1249934"/>
                  </a:lnTo>
                  <a:lnTo>
                    <a:pt x="420839" y="1247241"/>
                  </a:lnTo>
                  <a:lnTo>
                    <a:pt x="422490" y="1243850"/>
                  </a:lnTo>
                  <a:close/>
                </a:path>
                <a:path w="1675765" h="2438400">
                  <a:moveTo>
                    <a:pt x="426567" y="1437919"/>
                  </a:moveTo>
                  <a:lnTo>
                    <a:pt x="424205" y="1436395"/>
                  </a:lnTo>
                  <a:lnTo>
                    <a:pt x="422008" y="1433957"/>
                  </a:lnTo>
                  <a:lnTo>
                    <a:pt x="418299" y="1433842"/>
                  </a:lnTo>
                  <a:lnTo>
                    <a:pt x="416763" y="1437335"/>
                  </a:lnTo>
                  <a:lnTo>
                    <a:pt x="415277" y="1439252"/>
                  </a:lnTo>
                  <a:lnTo>
                    <a:pt x="417766" y="1440294"/>
                  </a:lnTo>
                  <a:lnTo>
                    <a:pt x="420192" y="1441729"/>
                  </a:lnTo>
                  <a:lnTo>
                    <a:pt x="423646" y="1442313"/>
                  </a:lnTo>
                  <a:lnTo>
                    <a:pt x="424929" y="1439837"/>
                  </a:lnTo>
                  <a:lnTo>
                    <a:pt x="426567" y="1437919"/>
                  </a:lnTo>
                  <a:close/>
                </a:path>
                <a:path w="1675765" h="2438400">
                  <a:moveTo>
                    <a:pt x="437349" y="1556054"/>
                  </a:moveTo>
                  <a:lnTo>
                    <a:pt x="436194" y="1553654"/>
                  </a:lnTo>
                  <a:lnTo>
                    <a:pt x="435394" y="1550657"/>
                  </a:lnTo>
                  <a:lnTo>
                    <a:pt x="432079" y="1550720"/>
                  </a:lnTo>
                  <a:lnTo>
                    <a:pt x="429539" y="1551813"/>
                  </a:lnTo>
                  <a:lnTo>
                    <a:pt x="426974" y="1552511"/>
                  </a:lnTo>
                  <a:lnTo>
                    <a:pt x="427697" y="1554048"/>
                  </a:lnTo>
                  <a:lnTo>
                    <a:pt x="428282" y="1556791"/>
                  </a:lnTo>
                  <a:lnTo>
                    <a:pt x="431736" y="1557197"/>
                  </a:lnTo>
                  <a:lnTo>
                    <a:pt x="434416" y="1556435"/>
                  </a:lnTo>
                  <a:lnTo>
                    <a:pt x="437349" y="1556054"/>
                  </a:lnTo>
                  <a:close/>
                </a:path>
                <a:path w="1675765" h="2438400">
                  <a:moveTo>
                    <a:pt x="461670" y="1563116"/>
                  </a:moveTo>
                  <a:lnTo>
                    <a:pt x="460806" y="1557769"/>
                  </a:lnTo>
                  <a:lnTo>
                    <a:pt x="458508" y="1554327"/>
                  </a:lnTo>
                  <a:lnTo>
                    <a:pt x="456057" y="1550924"/>
                  </a:lnTo>
                  <a:lnTo>
                    <a:pt x="449821" y="1553794"/>
                  </a:lnTo>
                  <a:lnTo>
                    <a:pt x="450583" y="1559001"/>
                  </a:lnTo>
                  <a:lnTo>
                    <a:pt x="452386" y="1563217"/>
                  </a:lnTo>
                  <a:lnTo>
                    <a:pt x="454609" y="1570012"/>
                  </a:lnTo>
                  <a:lnTo>
                    <a:pt x="458343" y="1565465"/>
                  </a:lnTo>
                  <a:lnTo>
                    <a:pt x="461670" y="1563116"/>
                  </a:lnTo>
                  <a:close/>
                </a:path>
                <a:path w="1675765" h="2438400">
                  <a:moveTo>
                    <a:pt x="489978" y="2065172"/>
                  </a:moveTo>
                  <a:lnTo>
                    <a:pt x="485343" y="2055622"/>
                  </a:lnTo>
                  <a:lnTo>
                    <a:pt x="478472" y="2058466"/>
                  </a:lnTo>
                  <a:lnTo>
                    <a:pt x="480529" y="2061222"/>
                  </a:lnTo>
                  <a:lnTo>
                    <a:pt x="482346" y="2064283"/>
                  </a:lnTo>
                  <a:lnTo>
                    <a:pt x="485533" y="2067242"/>
                  </a:lnTo>
                  <a:lnTo>
                    <a:pt x="488213" y="2065705"/>
                  </a:lnTo>
                  <a:lnTo>
                    <a:pt x="489978" y="2065172"/>
                  </a:lnTo>
                  <a:close/>
                </a:path>
                <a:path w="1675765" h="2438400">
                  <a:moveTo>
                    <a:pt x="499732" y="1656765"/>
                  </a:moveTo>
                  <a:lnTo>
                    <a:pt x="496150" y="1655483"/>
                  </a:lnTo>
                  <a:lnTo>
                    <a:pt x="492633" y="1653527"/>
                  </a:lnTo>
                  <a:lnTo>
                    <a:pt x="487629" y="1653159"/>
                  </a:lnTo>
                  <a:lnTo>
                    <a:pt x="486016" y="1657045"/>
                  </a:lnTo>
                  <a:lnTo>
                    <a:pt x="484517" y="1659115"/>
                  </a:lnTo>
                  <a:lnTo>
                    <a:pt x="492391" y="1663687"/>
                  </a:lnTo>
                  <a:lnTo>
                    <a:pt x="499732" y="1656765"/>
                  </a:lnTo>
                  <a:close/>
                </a:path>
                <a:path w="1675765" h="2438400">
                  <a:moveTo>
                    <a:pt x="537006" y="1553425"/>
                  </a:moveTo>
                  <a:lnTo>
                    <a:pt x="534263" y="1548828"/>
                  </a:lnTo>
                  <a:lnTo>
                    <a:pt x="532434" y="1545424"/>
                  </a:lnTo>
                  <a:lnTo>
                    <a:pt x="529894" y="1541970"/>
                  </a:lnTo>
                  <a:lnTo>
                    <a:pt x="527380" y="1543278"/>
                  </a:lnTo>
                  <a:lnTo>
                    <a:pt x="525894" y="1543812"/>
                  </a:lnTo>
                  <a:lnTo>
                    <a:pt x="527265" y="1546593"/>
                  </a:lnTo>
                  <a:lnTo>
                    <a:pt x="528345" y="1549590"/>
                  </a:lnTo>
                  <a:lnTo>
                    <a:pt x="530885" y="1552994"/>
                  </a:lnTo>
                  <a:lnTo>
                    <a:pt x="533222" y="1552727"/>
                  </a:lnTo>
                  <a:lnTo>
                    <a:pt x="537006" y="1553425"/>
                  </a:lnTo>
                  <a:close/>
                </a:path>
                <a:path w="1675765" h="2438400">
                  <a:moveTo>
                    <a:pt x="569760" y="1971548"/>
                  </a:moveTo>
                  <a:lnTo>
                    <a:pt x="566000" y="1967357"/>
                  </a:lnTo>
                  <a:lnTo>
                    <a:pt x="564743" y="1968728"/>
                  </a:lnTo>
                  <a:lnTo>
                    <a:pt x="562521" y="1970100"/>
                  </a:lnTo>
                  <a:lnTo>
                    <a:pt x="562521" y="1972868"/>
                  </a:lnTo>
                  <a:lnTo>
                    <a:pt x="564705" y="1974278"/>
                  </a:lnTo>
                  <a:lnTo>
                    <a:pt x="565937" y="1975662"/>
                  </a:lnTo>
                  <a:lnTo>
                    <a:pt x="569760" y="1971548"/>
                  </a:lnTo>
                  <a:close/>
                </a:path>
                <a:path w="1675765" h="2438400">
                  <a:moveTo>
                    <a:pt x="580351" y="1937715"/>
                  </a:moveTo>
                  <a:lnTo>
                    <a:pt x="578205" y="1936000"/>
                  </a:lnTo>
                  <a:lnTo>
                    <a:pt x="576694" y="1933917"/>
                  </a:lnTo>
                  <a:lnTo>
                    <a:pt x="573951" y="1934489"/>
                  </a:lnTo>
                  <a:lnTo>
                    <a:pt x="572160" y="1936140"/>
                  </a:lnTo>
                  <a:lnTo>
                    <a:pt x="570839" y="1938515"/>
                  </a:lnTo>
                  <a:lnTo>
                    <a:pt x="572338" y="1940407"/>
                  </a:lnTo>
                  <a:lnTo>
                    <a:pt x="572973" y="1941804"/>
                  </a:lnTo>
                  <a:lnTo>
                    <a:pt x="580351" y="1937715"/>
                  </a:lnTo>
                  <a:close/>
                </a:path>
                <a:path w="1675765" h="2438400">
                  <a:moveTo>
                    <a:pt x="605447" y="2230780"/>
                  </a:moveTo>
                  <a:lnTo>
                    <a:pt x="603770" y="2228392"/>
                  </a:lnTo>
                  <a:lnTo>
                    <a:pt x="601891" y="2227732"/>
                  </a:lnTo>
                  <a:lnTo>
                    <a:pt x="600392" y="2226780"/>
                  </a:lnTo>
                  <a:lnTo>
                    <a:pt x="600240" y="2228570"/>
                  </a:lnTo>
                  <a:lnTo>
                    <a:pt x="599401" y="2230831"/>
                  </a:lnTo>
                  <a:lnTo>
                    <a:pt x="601014" y="2233244"/>
                  </a:lnTo>
                  <a:lnTo>
                    <a:pt x="603338" y="2233511"/>
                  </a:lnTo>
                  <a:lnTo>
                    <a:pt x="605028" y="2234209"/>
                  </a:lnTo>
                  <a:lnTo>
                    <a:pt x="604964" y="2232685"/>
                  </a:lnTo>
                  <a:lnTo>
                    <a:pt x="605447" y="2230780"/>
                  </a:lnTo>
                  <a:close/>
                </a:path>
                <a:path w="1675765" h="2438400">
                  <a:moveTo>
                    <a:pt x="638860" y="1645424"/>
                  </a:moveTo>
                  <a:lnTo>
                    <a:pt x="637743" y="1641030"/>
                  </a:lnTo>
                  <a:lnTo>
                    <a:pt x="634555" y="1639684"/>
                  </a:lnTo>
                  <a:lnTo>
                    <a:pt x="631672" y="1637322"/>
                  </a:lnTo>
                  <a:lnTo>
                    <a:pt x="629856" y="1640827"/>
                  </a:lnTo>
                  <a:lnTo>
                    <a:pt x="627062" y="1644777"/>
                  </a:lnTo>
                  <a:lnTo>
                    <a:pt x="629970" y="1647863"/>
                  </a:lnTo>
                  <a:lnTo>
                    <a:pt x="633361" y="1649285"/>
                  </a:lnTo>
                  <a:lnTo>
                    <a:pt x="636358" y="1651101"/>
                  </a:lnTo>
                  <a:lnTo>
                    <a:pt x="637095" y="1648396"/>
                  </a:lnTo>
                  <a:lnTo>
                    <a:pt x="638860" y="1645424"/>
                  </a:lnTo>
                  <a:close/>
                </a:path>
                <a:path w="1675765" h="2438400">
                  <a:moveTo>
                    <a:pt x="678573" y="1970659"/>
                  </a:moveTo>
                  <a:lnTo>
                    <a:pt x="669734" y="1964436"/>
                  </a:lnTo>
                  <a:lnTo>
                    <a:pt x="668515" y="1966747"/>
                  </a:lnTo>
                  <a:lnTo>
                    <a:pt x="666343" y="1969071"/>
                  </a:lnTo>
                  <a:lnTo>
                    <a:pt x="666330" y="1974062"/>
                  </a:lnTo>
                  <a:lnTo>
                    <a:pt x="668197" y="1976755"/>
                  </a:lnTo>
                  <a:lnTo>
                    <a:pt x="669683" y="1980526"/>
                  </a:lnTo>
                  <a:lnTo>
                    <a:pt x="678573" y="1970659"/>
                  </a:lnTo>
                  <a:close/>
                </a:path>
                <a:path w="1675765" h="2438400">
                  <a:moveTo>
                    <a:pt x="688505" y="1218831"/>
                  </a:moveTo>
                  <a:lnTo>
                    <a:pt x="684733" y="1216266"/>
                  </a:lnTo>
                  <a:lnTo>
                    <a:pt x="682396" y="1213485"/>
                  </a:lnTo>
                  <a:lnTo>
                    <a:pt x="678180" y="1213370"/>
                  </a:lnTo>
                  <a:lnTo>
                    <a:pt x="676313" y="1216863"/>
                  </a:lnTo>
                  <a:lnTo>
                    <a:pt x="674458" y="1218768"/>
                  </a:lnTo>
                  <a:lnTo>
                    <a:pt x="676554" y="1220533"/>
                  </a:lnTo>
                  <a:lnTo>
                    <a:pt x="678522" y="1223518"/>
                  </a:lnTo>
                  <a:lnTo>
                    <a:pt x="682815" y="1223886"/>
                  </a:lnTo>
                  <a:lnTo>
                    <a:pt x="685126" y="1221105"/>
                  </a:lnTo>
                  <a:lnTo>
                    <a:pt x="688505" y="1218831"/>
                  </a:lnTo>
                  <a:close/>
                </a:path>
                <a:path w="1675765" h="2438400">
                  <a:moveTo>
                    <a:pt x="707110" y="1320838"/>
                  </a:moveTo>
                  <a:lnTo>
                    <a:pt x="699223" y="1317739"/>
                  </a:lnTo>
                  <a:lnTo>
                    <a:pt x="696607" y="1316202"/>
                  </a:lnTo>
                  <a:lnTo>
                    <a:pt x="692188" y="1315567"/>
                  </a:lnTo>
                  <a:lnTo>
                    <a:pt x="688695" y="1317421"/>
                  </a:lnTo>
                  <a:lnTo>
                    <a:pt x="689813" y="1324140"/>
                  </a:lnTo>
                  <a:lnTo>
                    <a:pt x="693254" y="1325981"/>
                  </a:lnTo>
                  <a:lnTo>
                    <a:pt x="696429" y="1323962"/>
                  </a:lnTo>
                  <a:lnTo>
                    <a:pt x="707110" y="1320838"/>
                  </a:lnTo>
                  <a:close/>
                </a:path>
                <a:path w="1675765" h="2438400">
                  <a:moveTo>
                    <a:pt x="756970" y="2161756"/>
                  </a:moveTo>
                  <a:lnTo>
                    <a:pt x="750455" y="2156383"/>
                  </a:lnTo>
                  <a:lnTo>
                    <a:pt x="744816" y="2158758"/>
                  </a:lnTo>
                  <a:lnTo>
                    <a:pt x="747255" y="2160473"/>
                  </a:lnTo>
                  <a:lnTo>
                    <a:pt x="749541" y="2162606"/>
                  </a:lnTo>
                  <a:lnTo>
                    <a:pt x="753364" y="2164169"/>
                  </a:lnTo>
                  <a:lnTo>
                    <a:pt x="755357" y="2162467"/>
                  </a:lnTo>
                  <a:lnTo>
                    <a:pt x="756970" y="2161756"/>
                  </a:lnTo>
                  <a:close/>
                </a:path>
                <a:path w="1675765" h="2438400">
                  <a:moveTo>
                    <a:pt x="760412" y="229171"/>
                  </a:moveTo>
                  <a:lnTo>
                    <a:pt x="757186" y="227761"/>
                  </a:lnTo>
                  <a:lnTo>
                    <a:pt x="754062" y="225971"/>
                  </a:lnTo>
                  <a:lnTo>
                    <a:pt x="749604" y="224891"/>
                  </a:lnTo>
                  <a:lnTo>
                    <a:pt x="747915" y="227177"/>
                  </a:lnTo>
                  <a:lnTo>
                    <a:pt x="746506" y="228282"/>
                  </a:lnTo>
                  <a:lnTo>
                    <a:pt x="755992" y="233756"/>
                  </a:lnTo>
                  <a:lnTo>
                    <a:pt x="760412" y="229171"/>
                  </a:lnTo>
                  <a:close/>
                </a:path>
                <a:path w="1675765" h="2438400">
                  <a:moveTo>
                    <a:pt x="812863" y="660527"/>
                  </a:moveTo>
                  <a:lnTo>
                    <a:pt x="807326" y="654418"/>
                  </a:lnTo>
                  <a:lnTo>
                    <a:pt x="806284" y="655739"/>
                  </a:lnTo>
                  <a:lnTo>
                    <a:pt x="804075" y="657631"/>
                  </a:lnTo>
                  <a:lnTo>
                    <a:pt x="805535" y="660819"/>
                  </a:lnTo>
                  <a:lnTo>
                    <a:pt x="807529" y="662927"/>
                  </a:lnTo>
                  <a:lnTo>
                    <a:pt x="809193" y="665200"/>
                  </a:lnTo>
                  <a:lnTo>
                    <a:pt x="812863" y="660527"/>
                  </a:lnTo>
                  <a:close/>
                </a:path>
                <a:path w="1675765" h="2438400">
                  <a:moveTo>
                    <a:pt x="829843" y="600024"/>
                  </a:moveTo>
                  <a:lnTo>
                    <a:pt x="823137" y="598258"/>
                  </a:lnTo>
                  <a:lnTo>
                    <a:pt x="819721" y="604596"/>
                  </a:lnTo>
                  <a:lnTo>
                    <a:pt x="821461" y="605015"/>
                  </a:lnTo>
                  <a:lnTo>
                    <a:pt x="823734" y="606336"/>
                  </a:lnTo>
                  <a:lnTo>
                    <a:pt x="826858" y="604380"/>
                  </a:lnTo>
                  <a:lnTo>
                    <a:pt x="828205" y="601967"/>
                  </a:lnTo>
                  <a:lnTo>
                    <a:pt x="829843" y="600024"/>
                  </a:lnTo>
                  <a:close/>
                </a:path>
                <a:path w="1675765" h="2438400">
                  <a:moveTo>
                    <a:pt x="889876" y="2162264"/>
                  </a:moveTo>
                  <a:lnTo>
                    <a:pt x="888123" y="2160397"/>
                  </a:lnTo>
                  <a:lnTo>
                    <a:pt x="887260" y="2158669"/>
                  </a:lnTo>
                  <a:lnTo>
                    <a:pt x="879094" y="2165578"/>
                  </a:lnTo>
                  <a:lnTo>
                    <a:pt x="886701" y="2172157"/>
                  </a:lnTo>
                  <a:lnTo>
                    <a:pt x="887666" y="2169630"/>
                  </a:lnTo>
                  <a:lnTo>
                    <a:pt x="889215" y="2166810"/>
                  </a:lnTo>
                  <a:lnTo>
                    <a:pt x="889876" y="2162264"/>
                  </a:lnTo>
                  <a:close/>
                </a:path>
                <a:path w="1675765" h="2438400">
                  <a:moveTo>
                    <a:pt x="901661" y="348907"/>
                  </a:moveTo>
                  <a:lnTo>
                    <a:pt x="900290" y="346456"/>
                  </a:lnTo>
                  <a:lnTo>
                    <a:pt x="899236" y="343662"/>
                  </a:lnTo>
                  <a:lnTo>
                    <a:pt x="896759" y="341134"/>
                  </a:lnTo>
                  <a:lnTo>
                    <a:pt x="893914" y="342785"/>
                  </a:lnTo>
                  <a:lnTo>
                    <a:pt x="892111" y="343420"/>
                  </a:lnTo>
                  <a:lnTo>
                    <a:pt x="895184" y="351142"/>
                  </a:lnTo>
                  <a:lnTo>
                    <a:pt x="901661" y="348907"/>
                  </a:lnTo>
                  <a:close/>
                </a:path>
                <a:path w="1675765" h="2438400">
                  <a:moveTo>
                    <a:pt x="921905" y="2054098"/>
                  </a:moveTo>
                  <a:lnTo>
                    <a:pt x="918260" y="2053005"/>
                  </a:lnTo>
                  <a:lnTo>
                    <a:pt x="914666" y="2051354"/>
                  </a:lnTo>
                  <a:lnTo>
                    <a:pt x="908507" y="2050834"/>
                  </a:lnTo>
                  <a:lnTo>
                    <a:pt x="905903" y="2052574"/>
                  </a:lnTo>
                  <a:lnTo>
                    <a:pt x="903363" y="2053450"/>
                  </a:lnTo>
                  <a:lnTo>
                    <a:pt x="905675" y="2054834"/>
                  </a:lnTo>
                  <a:lnTo>
                    <a:pt x="908138" y="2057222"/>
                  </a:lnTo>
                  <a:lnTo>
                    <a:pt x="909548" y="2057006"/>
                  </a:lnTo>
                  <a:lnTo>
                    <a:pt x="914488" y="2056244"/>
                  </a:lnTo>
                  <a:lnTo>
                    <a:pt x="918171" y="2055025"/>
                  </a:lnTo>
                  <a:lnTo>
                    <a:pt x="921905" y="2054098"/>
                  </a:lnTo>
                  <a:close/>
                </a:path>
                <a:path w="1675765" h="2438400">
                  <a:moveTo>
                    <a:pt x="931608" y="1947913"/>
                  </a:moveTo>
                  <a:lnTo>
                    <a:pt x="930300" y="1944966"/>
                  </a:lnTo>
                  <a:lnTo>
                    <a:pt x="928344" y="1943150"/>
                  </a:lnTo>
                  <a:lnTo>
                    <a:pt x="926630" y="1941017"/>
                  </a:lnTo>
                  <a:lnTo>
                    <a:pt x="922274" y="1945932"/>
                  </a:lnTo>
                  <a:lnTo>
                    <a:pt x="928039" y="1951177"/>
                  </a:lnTo>
                  <a:lnTo>
                    <a:pt x="929208" y="1949831"/>
                  </a:lnTo>
                  <a:lnTo>
                    <a:pt x="931608" y="1947913"/>
                  </a:lnTo>
                  <a:close/>
                </a:path>
                <a:path w="1675765" h="2438400">
                  <a:moveTo>
                    <a:pt x="931633" y="2233168"/>
                  </a:moveTo>
                  <a:lnTo>
                    <a:pt x="931176" y="2232406"/>
                  </a:lnTo>
                  <a:lnTo>
                    <a:pt x="930859" y="2231161"/>
                  </a:lnTo>
                  <a:lnTo>
                    <a:pt x="928293" y="2230437"/>
                  </a:lnTo>
                  <a:lnTo>
                    <a:pt x="926261" y="2230297"/>
                  </a:lnTo>
                  <a:lnTo>
                    <a:pt x="924242" y="2229993"/>
                  </a:lnTo>
                  <a:lnTo>
                    <a:pt x="924712" y="2231288"/>
                  </a:lnTo>
                  <a:lnTo>
                    <a:pt x="925029" y="2233587"/>
                  </a:lnTo>
                  <a:lnTo>
                    <a:pt x="927595" y="2233980"/>
                  </a:lnTo>
                  <a:lnTo>
                    <a:pt x="929640" y="2233409"/>
                  </a:lnTo>
                  <a:lnTo>
                    <a:pt x="931633" y="2233168"/>
                  </a:lnTo>
                  <a:close/>
                </a:path>
                <a:path w="1675765" h="2438400">
                  <a:moveTo>
                    <a:pt x="936853" y="2424417"/>
                  </a:moveTo>
                  <a:lnTo>
                    <a:pt x="932878" y="2419896"/>
                  </a:lnTo>
                  <a:lnTo>
                    <a:pt x="931265" y="2420543"/>
                  </a:lnTo>
                  <a:lnTo>
                    <a:pt x="928382" y="2421090"/>
                  </a:lnTo>
                  <a:lnTo>
                    <a:pt x="928192" y="2423655"/>
                  </a:lnTo>
                  <a:lnTo>
                    <a:pt x="929398" y="2425573"/>
                  </a:lnTo>
                  <a:lnTo>
                    <a:pt x="930059" y="2427465"/>
                  </a:lnTo>
                  <a:lnTo>
                    <a:pt x="936853" y="2424417"/>
                  </a:lnTo>
                  <a:close/>
                </a:path>
                <a:path w="1675765" h="2438400">
                  <a:moveTo>
                    <a:pt x="950417" y="1637512"/>
                  </a:moveTo>
                  <a:lnTo>
                    <a:pt x="945667" y="1635594"/>
                  </a:lnTo>
                  <a:lnTo>
                    <a:pt x="943292" y="1634045"/>
                  </a:lnTo>
                  <a:lnTo>
                    <a:pt x="939380" y="1633728"/>
                  </a:lnTo>
                  <a:lnTo>
                    <a:pt x="937755" y="1635721"/>
                  </a:lnTo>
                  <a:lnTo>
                    <a:pt x="936218" y="1636776"/>
                  </a:lnTo>
                  <a:lnTo>
                    <a:pt x="937958" y="1638325"/>
                  </a:lnTo>
                  <a:lnTo>
                    <a:pt x="939571" y="1640916"/>
                  </a:lnTo>
                  <a:lnTo>
                    <a:pt x="943571" y="1641373"/>
                  </a:lnTo>
                  <a:lnTo>
                    <a:pt x="945908" y="1639468"/>
                  </a:lnTo>
                  <a:lnTo>
                    <a:pt x="950417" y="1637512"/>
                  </a:lnTo>
                  <a:close/>
                </a:path>
                <a:path w="1675765" h="2438400">
                  <a:moveTo>
                    <a:pt x="954074" y="1756549"/>
                  </a:moveTo>
                  <a:lnTo>
                    <a:pt x="944473" y="1747545"/>
                  </a:lnTo>
                  <a:lnTo>
                    <a:pt x="944105" y="1750999"/>
                  </a:lnTo>
                  <a:lnTo>
                    <a:pt x="943165" y="1753260"/>
                  </a:lnTo>
                  <a:lnTo>
                    <a:pt x="945756" y="1756537"/>
                  </a:lnTo>
                  <a:lnTo>
                    <a:pt x="948270" y="1758403"/>
                  </a:lnTo>
                  <a:lnTo>
                    <a:pt x="950976" y="1760270"/>
                  </a:lnTo>
                  <a:lnTo>
                    <a:pt x="952931" y="1757807"/>
                  </a:lnTo>
                  <a:lnTo>
                    <a:pt x="954074" y="1756549"/>
                  </a:lnTo>
                  <a:close/>
                </a:path>
                <a:path w="1675765" h="2438400">
                  <a:moveTo>
                    <a:pt x="967282" y="415950"/>
                  </a:moveTo>
                  <a:lnTo>
                    <a:pt x="960145" y="410438"/>
                  </a:lnTo>
                  <a:lnTo>
                    <a:pt x="954176" y="417576"/>
                  </a:lnTo>
                  <a:lnTo>
                    <a:pt x="956297" y="419392"/>
                  </a:lnTo>
                  <a:lnTo>
                    <a:pt x="959154" y="423100"/>
                  </a:lnTo>
                  <a:lnTo>
                    <a:pt x="963117" y="421513"/>
                  </a:lnTo>
                  <a:lnTo>
                    <a:pt x="965034" y="418299"/>
                  </a:lnTo>
                  <a:lnTo>
                    <a:pt x="967282" y="415950"/>
                  </a:lnTo>
                  <a:close/>
                </a:path>
                <a:path w="1675765" h="2438400">
                  <a:moveTo>
                    <a:pt x="969581" y="731380"/>
                  </a:moveTo>
                  <a:lnTo>
                    <a:pt x="966216" y="728827"/>
                  </a:lnTo>
                  <a:lnTo>
                    <a:pt x="963980" y="725792"/>
                  </a:lnTo>
                  <a:lnTo>
                    <a:pt x="959739" y="725995"/>
                  </a:lnTo>
                  <a:lnTo>
                    <a:pt x="957719" y="729183"/>
                  </a:lnTo>
                  <a:lnTo>
                    <a:pt x="955662" y="731012"/>
                  </a:lnTo>
                  <a:lnTo>
                    <a:pt x="957656" y="732891"/>
                  </a:lnTo>
                  <a:lnTo>
                    <a:pt x="959497" y="736053"/>
                  </a:lnTo>
                  <a:lnTo>
                    <a:pt x="963739" y="736485"/>
                  </a:lnTo>
                  <a:lnTo>
                    <a:pt x="966127" y="733666"/>
                  </a:lnTo>
                  <a:lnTo>
                    <a:pt x="969581" y="731380"/>
                  </a:lnTo>
                  <a:close/>
                </a:path>
                <a:path w="1675765" h="2438400">
                  <a:moveTo>
                    <a:pt x="1040688" y="2421356"/>
                  </a:moveTo>
                  <a:lnTo>
                    <a:pt x="1038034" y="2420086"/>
                  </a:lnTo>
                  <a:lnTo>
                    <a:pt x="1035519" y="2418105"/>
                  </a:lnTo>
                  <a:lnTo>
                    <a:pt x="1031862" y="2418029"/>
                  </a:lnTo>
                  <a:lnTo>
                    <a:pt x="1030668" y="2421966"/>
                  </a:lnTo>
                  <a:lnTo>
                    <a:pt x="1029500" y="2424112"/>
                  </a:lnTo>
                  <a:lnTo>
                    <a:pt x="1032141" y="2424976"/>
                  </a:lnTo>
                  <a:lnTo>
                    <a:pt x="1034745" y="2426246"/>
                  </a:lnTo>
                  <a:lnTo>
                    <a:pt x="1038250" y="2426512"/>
                  </a:lnTo>
                  <a:lnTo>
                    <a:pt x="1039291" y="2423642"/>
                  </a:lnTo>
                  <a:lnTo>
                    <a:pt x="1040688" y="2421356"/>
                  </a:lnTo>
                  <a:close/>
                </a:path>
                <a:path w="1675765" h="2438400">
                  <a:moveTo>
                    <a:pt x="1045032" y="1964448"/>
                  </a:moveTo>
                  <a:lnTo>
                    <a:pt x="1042225" y="1962746"/>
                  </a:lnTo>
                  <a:lnTo>
                    <a:pt x="1040803" y="1961565"/>
                  </a:lnTo>
                  <a:lnTo>
                    <a:pt x="1035507" y="1968550"/>
                  </a:lnTo>
                  <a:lnTo>
                    <a:pt x="1040650" y="1972030"/>
                  </a:lnTo>
                  <a:lnTo>
                    <a:pt x="1042123" y="1969731"/>
                  </a:lnTo>
                  <a:lnTo>
                    <a:pt x="1043914" y="1967534"/>
                  </a:lnTo>
                  <a:lnTo>
                    <a:pt x="1045032" y="1964448"/>
                  </a:lnTo>
                  <a:close/>
                </a:path>
                <a:path w="1675765" h="2438400">
                  <a:moveTo>
                    <a:pt x="1053820" y="606221"/>
                  </a:moveTo>
                  <a:lnTo>
                    <a:pt x="1052055" y="603643"/>
                  </a:lnTo>
                  <a:lnTo>
                    <a:pt x="1051369" y="601840"/>
                  </a:lnTo>
                  <a:lnTo>
                    <a:pt x="1044714" y="605688"/>
                  </a:lnTo>
                  <a:lnTo>
                    <a:pt x="1047076" y="612000"/>
                  </a:lnTo>
                  <a:lnTo>
                    <a:pt x="1049197" y="610400"/>
                  </a:lnTo>
                  <a:lnTo>
                    <a:pt x="1051763" y="609142"/>
                  </a:lnTo>
                  <a:lnTo>
                    <a:pt x="1053820" y="606221"/>
                  </a:lnTo>
                  <a:close/>
                </a:path>
                <a:path w="1675765" h="2438400">
                  <a:moveTo>
                    <a:pt x="1078814" y="2019731"/>
                  </a:moveTo>
                  <a:lnTo>
                    <a:pt x="1076261" y="2018652"/>
                  </a:lnTo>
                  <a:lnTo>
                    <a:pt x="1073607" y="2016518"/>
                  </a:lnTo>
                  <a:lnTo>
                    <a:pt x="1068425" y="2017090"/>
                  </a:lnTo>
                  <a:lnTo>
                    <a:pt x="1065872" y="2019503"/>
                  </a:lnTo>
                  <a:lnTo>
                    <a:pt x="1058113" y="2023910"/>
                  </a:lnTo>
                  <a:lnTo>
                    <a:pt x="1068006" y="2025015"/>
                  </a:lnTo>
                  <a:lnTo>
                    <a:pt x="1070889" y="2026183"/>
                  </a:lnTo>
                  <a:lnTo>
                    <a:pt x="1075347" y="2024456"/>
                  </a:lnTo>
                  <a:lnTo>
                    <a:pt x="1076921" y="2021674"/>
                  </a:lnTo>
                  <a:lnTo>
                    <a:pt x="1078814" y="2019731"/>
                  </a:lnTo>
                  <a:close/>
                </a:path>
                <a:path w="1675765" h="2438400">
                  <a:moveTo>
                    <a:pt x="1114056" y="1551419"/>
                  </a:moveTo>
                  <a:lnTo>
                    <a:pt x="1113180" y="1550492"/>
                  </a:lnTo>
                  <a:lnTo>
                    <a:pt x="1112596" y="1551178"/>
                  </a:lnTo>
                  <a:lnTo>
                    <a:pt x="1114056" y="1551419"/>
                  </a:lnTo>
                  <a:close/>
                </a:path>
                <a:path w="1675765" h="2438400">
                  <a:moveTo>
                    <a:pt x="1132738" y="1559902"/>
                  </a:moveTo>
                  <a:lnTo>
                    <a:pt x="1131112" y="1557820"/>
                  </a:lnTo>
                  <a:lnTo>
                    <a:pt x="1129830" y="1554581"/>
                  </a:lnTo>
                  <a:lnTo>
                    <a:pt x="1122908" y="1552333"/>
                  </a:lnTo>
                  <a:lnTo>
                    <a:pt x="1117676" y="1552016"/>
                  </a:lnTo>
                  <a:lnTo>
                    <a:pt x="1114056" y="1551419"/>
                  </a:lnTo>
                  <a:lnTo>
                    <a:pt x="1117231" y="1554772"/>
                  </a:lnTo>
                  <a:lnTo>
                    <a:pt x="1121016" y="1559420"/>
                  </a:lnTo>
                  <a:lnTo>
                    <a:pt x="1126540" y="1563839"/>
                  </a:lnTo>
                  <a:lnTo>
                    <a:pt x="1130274" y="1561045"/>
                  </a:lnTo>
                  <a:lnTo>
                    <a:pt x="1132738" y="1559902"/>
                  </a:lnTo>
                  <a:close/>
                </a:path>
                <a:path w="1675765" h="2438400">
                  <a:moveTo>
                    <a:pt x="1168869" y="2209774"/>
                  </a:moveTo>
                  <a:lnTo>
                    <a:pt x="1164285" y="2202421"/>
                  </a:lnTo>
                  <a:lnTo>
                    <a:pt x="1156652" y="2207488"/>
                  </a:lnTo>
                  <a:lnTo>
                    <a:pt x="1158506" y="2209444"/>
                  </a:lnTo>
                  <a:lnTo>
                    <a:pt x="1160094" y="2212505"/>
                  </a:lnTo>
                  <a:lnTo>
                    <a:pt x="1164120" y="2213445"/>
                  </a:lnTo>
                  <a:lnTo>
                    <a:pt x="1166634" y="2210968"/>
                  </a:lnTo>
                  <a:lnTo>
                    <a:pt x="1168869" y="2209774"/>
                  </a:lnTo>
                  <a:close/>
                </a:path>
                <a:path w="1675765" h="2438400">
                  <a:moveTo>
                    <a:pt x="1211999" y="1282344"/>
                  </a:moveTo>
                  <a:lnTo>
                    <a:pt x="1209738" y="1279347"/>
                  </a:lnTo>
                  <a:lnTo>
                    <a:pt x="1207960" y="1276642"/>
                  </a:lnTo>
                  <a:lnTo>
                    <a:pt x="1205191" y="1278242"/>
                  </a:lnTo>
                  <a:lnTo>
                    <a:pt x="1202537" y="1279829"/>
                  </a:lnTo>
                  <a:lnTo>
                    <a:pt x="1199997" y="1282890"/>
                  </a:lnTo>
                  <a:lnTo>
                    <a:pt x="1201356" y="1285494"/>
                  </a:lnTo>
                  <a:lnTo>
                    <a:pt x="1201788" y="1287272"/>
                  </a:lnTo>
                  <a:lnTo>
                    <a:pt x="1211999" y="1282344"/>
                  </a:lnTo>
                  <a:close/>
                </a:path>
                <a:path w="1675765" h="2438400">
                  <a:moveTo>
                    <a:pt x="1231214" y="668591"/>
                  </a:moveTo>
                  <a:lnTo>
                    <a:pt x="1228813" y="663727"/>
                  </a:lnTo>
                  <a:lnTo>
                    <a:pt x="1228178" y="660273"/>
                  </a:lnTo>
                  <a:lnTo>
                    <a:pt x="1224394" y="658215"/>
                  </a:lnTo>
                  <a:lnTo>
                    <a:pt x="1220241" y="658736"/>
                  </a:lnTo>
                  <a:lnTo>
                    <a:pt x="1217612" y="661708"/>
                  </a:lnTo>
                  <a:lnTo>
                    <a:pt x="1218031" y="667346"/>
                  </a:lnTo>
                  <a:lnTo>
                    <a:pt x="1221981" y="668629"/>
                  </a:lnTo>
                  <a:lnTo>
                    <a:pt x="1225575" y="668299"/>
                  </a:lnTo>
                  <a:lnTo>
                    <a:pt x="1231214" y="668591"/>
                  </a:lnTo>
                  <a:close/>
                </a:path>
                <a:path w="1675765" h="2438400">
                  <a:moveTo>
                    <a:pt x="1273886" y="808266"/>
                  </a:moveTo>
                  <a:lnTo>
                    <a:pt x="1262164" y="799312"/>
                  </a:lnTo>
                  <a:lnTo>
                    <a:pt x="1260754" y="801395"/>
                  </a:lnTo>
                  <a:lnTo>
                    <a:pt x="1257858" y="803948"/>
                  </a:lnTo>
                  <a:lnTo>
                    <a:pt x="1258989" y="807821"/>
                  </a:lnTo>
                  <a:lnTo>
                    <a:pt x="1261719" y="810602"/>
                  </a:lnTo>
                  <a:lnTo>
                    <a:pt x="1266444" y="811657"/>
                  </a:lnTo>
                  <a:lnTo>
                    <a:pt x="1269365" y="809713"/>
                  </a:lnTo>
                  <a:lnTo>
                    <a:pt x="1273886" y="808266"/>
                  </a:lnTo>
                  <a:close/>
                </a:path>
                <a:path w="1675765" h="2438400">
                  <a:moveTo>
                    <a:pt x="1354785" y="624103"/>
                  </a:moveTo>
                  <a:lnTo>
                    <a:pt x="1353273" y="620014"/>
                  </a:lnTo>
                  <a:lnTo>
                    <a:pt x="1351216" y="617359"/>
                  </a:lnTo>
                  <a:lnTo>
                    <a:pt x="1349514" y="614553"/>
                  </a:lnTo>
                  <a:lnTo>
                    <a:pt x="1348740" y="616318"/>
                  </a:lnTo>
                  <a:lnTo>
                    <a:pt x="1347012" y="618312"/>
                  </a:lnTo>
                  <a:lnTo>
                    <a:pt x="1348079" y="622604"/>
                  </a:lnTo>
                  <a:lnTo>
                    <a:pt x="1349933" y="625132"/>
                  </a:lnTo>
                  <a:lnTo>
                    <a:pt x="1351610" y="628345"/>
                  </a:lnTo>
                  <a:lnTo>
                    <a:pt x="1352880" y="626046"/>
                  </a:lnTo>
                  <a:lnTo>
                    <a:pt x="1354785" y="624103"/>
                  </a:lnTo>
                  <a:close/>
                </a:path>
                <a:path w="1675765" h="2438400">
                  <a:moveTo>
                    <a:pt x="1370863" y="1560169"/>
                  </a:moveTo>
                  <a:lnTo>
                    <a:pt x="1367180" y="1556473"/>
                  </a:lnTo>
                  <a:lnTo>
                    <a:pt x="1365097" y="1553146"/>
                  </a:lnTo>
                  <a:lnTo>
                    <a:pt x="1360779" y="1551419"/>
                  </a:lnTo>
                  <a:lnTo>
                    <a:pt x="1357820" y="1554937"/>
                  </a:lnTo>
                  <a:lnTo>
                    <a:pt x="1355559" y="1556600"/>
                  </a:lnTo>
                  <a:lnTo>
                    <a:pt x="1357858" y="1559420"/>
                  </a:lnTo>
                  <a:lnTo>
                    <a:pt x="1359839" y="1562722"/>
                  </a:lnTo>
                  <a:lnTo>
                    <a:pt x="1363497" y="1565414"/>
                  </a:lnTo>
                  <a:lnTo>
                    <a:pt x="1366748" y="1562582"/>
                  </a:lnTo>
                  <a:lnTo>
                    <a:pt x="1370863" y="1560169"/>
                  </a:lnTo>
                  <a:close/>
                </a:path>
                <a:path w="1675765" h="2438400">
                  <a:moveTo>
                    <a:pt x="1381036" y="454888"/>
                  </a:moveTo>
                  <a:lnTo>
                    <a:pt x="1378216" y="452450"/>
                  </a:lnTo>
                  <a:lnTo>
                    <a:pt x="1376527" y="450176"/>
                  </a:lnTo>
                  <a:lnTo>
                    <a:pt x="1372222" y="451815"/>
                  </a:lnTo>
                  <a:lnTo>
                    <a:pt x="1368933" y="453872"/>
                  </a:lnTo>
                  <a:lnTo>
                    <a:pt x="1365554" y="455676"/>
                  </a:lnTo>
                  <a:lnTo>
                    <a:pt x="1367345" y="457085"/>
                  </a:lnTo>
                  <a:lnTo>
                    <a:pt x="1369390" y="459905"/>
                  </a:lnTo>
                  <a:lnTo>
                    <a:pt x="1374152" y="458990"/>
                  </a:lnTo>
                  <a:lnTo>
                    <a:pt x="1377162" y="456806"/>
                  </a:lnTo>
                  <a:lnTo>
                    <a:pt x="1381036" y="454888"/>
                  </a:lnTo>
                  <a:close/>
                </a:path>
                <a:path w="1675765" h="2438400">
                  <a:moveTo>
                    <a:pt x="1421091" y="2102942"/>
                  </a:moveTo>
                  <a:lnTo>
                    <a:pt x="1417942" y="2099932"/>
                  </a:lnTo>
                  <a:lnTo>
                    <a:pt x="1415846" y="2096820"/>
                  </a:lnTo>
                  <a:lnTo>
                    <a:pt x="1411795" y="2095296"/>
                  </a:lnTo>
                  <a:lnTo>
                    <a:pt x="1407020" y="2099741"/>
                  </a:lnTo>
                  <a:lnTo>
                    <a:pt x="1408353" y="2104250"/>
                  </a:lnTo>
                  <a:lnTo>
                    <a:pt x="1411097" y="2107095"/>
                  </a:lnTo>
                  <a:lnTo>
                    <a:pt x="1413141" y="2110155"/>
                  </a:lnTo>
                  <a:lnTo>
                    <a:pt x="1421091" y="2102942"/>
                  </a:lnTo>
                  <a:close/>
                </a:path>
                <a:path w="1675765" h="2438400">
                  <a:moveTo>
                    <a:pt x="1427467" y="599516"/>
                  </a:moveTo>
                  <a:lnTo>
                    <a:pt x="1423822" y="595630"/>
                  </a:lnTo>
                  <a:lnTo>
                    <a:pt x="1419885" y="591096"/>
                  </a:lnTo>
                  <a:lnTo>
                    <a:pt x="1414665" y="586270"/>
                  </a:lnTo>
                  <a:lnTo>
                    <a:pt x="1412113" y="587425"/>
                  </a:lnTo>
                  <a:lnTo>
                    <a:pt x="1410335" y="587679"/>
                  </a:lnTo>
                  <a:lnTo>
                    <a:pt x="1410703" y="589546"/>
                  </a:lnTo>
                  <a:lnTo>
                    <a:pt x="1410512" y="592620"/>
                  </a:lnTo>
                  <a:lnTo>
                    <a:pt x="1416735" y="595630"/>
                  </a:lnTo>
                  <a:lnTo>
                    <a:pt x="1422260" y="597496"/>
                  </a:lnTo>
                  <a:lnTo>
                    <a:pt x="1427467" y="599516"/>
                  </a:lnTo>
                  <a:close/>
                </a:path>
                <a:path w="1675765" h="2438400">
                  <a:moveTo>
                    <a:pt x="1428343" y="599160"/>
                  </a:moveTo>
                  <a:lnTo>
                    <a:pt x="1427683" y="599592"/>
                  </a:lnTo>
                  <a:lnTo>
                    <a:pt x="1427467" y="599516"/>
                  </a:lnTo>
                  <a:lnTo>
                    <a:pt x="1427911" y="599986"/>
                  </a:lnTo>
                  <a:lnTo>
                    <a:pt x="1428343" y="599160"/>
                  </a:lnTo>
                  <a:close/>
                </a:path>
                <a:path w="1675765" h="2438400">
                  <a:moveTo>
                    <a:pt x="1441716" y="586955"/>
                  </a:moveTo>
                  <a:lnTo>
                    <a:pt x="1439760" y="585546"/>
                  </a:lnTo>
                  <a:lnTo>
                    <a:pt x="1436306" y="584492"/>
                  </a:lnTo>
                  <a:lnTo>
                    <a:pt x="1433029" y="589800"/>
                  </a:lnTo>
                  <a:lnTo>
                    <a:pt x="1430540" y="594931"/>
                  </a:lnTo>
                  <a:lnTo>
                    <a:pt x="1428343" y="599160"/>
                  </a:lnTo>
                  <a:lnTo>
                    <a:pt x="1431810" y="596836"/>
                  </a:lnTo>
                  <a:lnTo>
                    <a:pt x="1436090" y="594271"/>
                  </a:lnTo>
                  <a:lnTo>
                    <a:pt x="1441043" y="590372"/>
                  </a:lnTo>
                  <a:lnTo>
                    <a:pt x="1441716" y="586955"/>
                  </a:lnTo>
                  <a:close/>
                </a:path>
                <a:path w="1675765" h="2438400">
                  <a:moveTo>
                    <a:pt x="1457629" y="1758454"/>
                  </a:moveTo>
                  <a:lnTo>
                    <a:pt x="1455153" y="1755533"/>
                  </a:lnTo>
                  <a:lnTo>
                    <a:pt x="1453934" y="1752968"/>
                  </a:lnTo>
                  <a:lnTo>
                    <a:pt x="1450047" y="1753120"/>
                  </a:lnTo>
                  <a:lnTo>
                    <a:pt x="1447215" y="1754251"/>
                  </a:lnTo>
                  <a:lnTo>
                    <a:pt x="1444282" y="1755622"/>
                  </a:lnTo>
                  <a:lnTo>
                    <a:pt x="1445323" y="1760143"/>
                  </a:lnTo>
                  <a:lnTo>
                    <a:pt x="1449235" y="1759864"/>
                  </a:lnTo>
                  <a:lnTo>
                    <a:pt x="1452905" y="1759204"/>
                  </a:lnTo>
                  <a:lnTo>
                    <a:pt x="1457629" y="1758454"/>
                  </a:lnTo>
                  <a:close/>
                </a:path>
                <a:path w="1675765" h="2438400">
                  <a:moveTo>
                    <a:pt x="1490484" y="1895640"/>
                  </a:moveTo>
                  <a:lnTo>
                    <a:pt x="1487563" y="1889937"/>
                  </a:lnTo>
                  <a:lnTo>
                    <a:pt x="1485557" y="1891766"/>
                  </a:lnTo>
                  <a:lnTo>
                    <a:pt x="1482496" y="1893277"/>
                  </a:lnTo>
                  <a:lnTo>
                    <a:pt x="1481378" y="1897316"/>
                  </a:lnTo>
                  <a:lnTo>
                    <a:pt x="1483817" y="1899983"/>
                  </a:lnTo>
                  <a:lnTo>
                    <a:pt x="1484960" y="1902269"/>
                  </a:lnTo>
                  <a:lnTo>
                    <a:pt x="1490484" y="1895640"/>
                  </a:lnTo>
                  <a:close/>
                </a:path>
                <a:path w="1675765" h="2438400">
                  <a:moveTo>
                    <a:pt x="1499235" y="2433167"/>
                  </a:moveTo>
                  <a:lnTo>
                    <a:pt x="1496441" y="2433167"/>
                  </a:lnTo>
                  <a:lnTo>
                    <a:pt x="1495983" y="2436342"/>
                  </a:lnTo>
                  <a:lnTo>
                    <a:pt x="1495755" y="2437904"/>
                  </a:lnTo>
                  <a:lnTo>
                    <a:pt x="1496695" y="2437866"/>
                  </a:lnTo>
                  <a:lnTo>
                    <a:pt x="1498346" y="2438082"/>
                  </a:lnTo>
                  <a:lnTo>
                    <a:pt x="1498955" y="2436304"/>
                  </a:lnTo>
                  <a:lnTo>
                    <a:pt x="1499019" y="2434704"/>
                  </a:lnTo>
                  <a:lnTo>
                    <a:pt x="1499235" y="2433167"/>
                  </a:lnTo>
                  <a:close/>
                </a:path>
                <a:path w="1675765" h="2438400">
                  <a:moveTo>
                    <a:pt x="1502371" y="2336584"/>
                  </a:moveTo>
                  <a:lnTo>
                    <a:pt x="1497418" y="2335657"/>
                  </a:lnTo>
                  <a:lnTo>
                    <a:pt x="1494523" y="2334209"/>
                  </a:lnTo>
                  <a:lnTo>
                    <a:pt x="1490167" y="2335796"/>
                  </a:lnTo>
                  <a:lnTo>
                    <a:pt x="1488681" y="2338755"/>
                  </a:lnTo>
                  <a:lnTo>
                    <a:pt x="1486865" y="2340762"/>
                  </a:lnTo>
                  <a:lnTo>
                    <a:pt x="1489468" y="2341486"/>
                  </a:lnTo>
                  <a:lnTo>
                    <a:pt x="1492224" y="2343099"/>
                  </a:lnTo>
                  <a:lnTo>
                    <a:pt x="1496809" y="2342286"/>
                  </a:lnTo>
                  <a:lnTo>
                    <a:pt x="1498612" y="2339695"/>
                  </a:lnTo>
                  <a:lnTo>
                    <a:pt x="1502371" y="2336584"/>
                  </a:lnTo>
                  <a:close/>
                </a:path>
                <a:path w="1675765" h="2438400">
                  <a:moveTo>
                    <a:pt x="1526641" y="1195641"/>
                  </a:moveTo>
                  <a:lnTo>
                    <a:pt x="1525968" y="1191717"/>
                  </a:lnTo>
                  <a:lnTo>
                    <a:pt x="1522895" y="1189913"/>
                  </a:lnTo>
                  <a:lnTo>
                    <a:pt x="1520964" y="1187907"/>
                  </a:lnTo>
                  <a:lnTo>
                    <a:pt x="1519034" y="1189875"/>
                  </a:lnTo>
                  <a:lnTo>
                    <a:pt x="1515986" y="1191615"/>
                  </a:lnTo>
                  <a:lnTo>
                    <a:pt x="1515186" y="1195527"/>
                  </a:lnTo>
                  <a:lnTo>
                    <a:pt x="1518323" y="1197902"/>
                  </a:lnTo>
                  <a:lnTo>
                    <a:pt x="1520786" y="1201051"/>
                  </a:lnTo>
                  <a:lnTo>
                    <a:pt x="1523390" y="1197927"/>
                  </a:lnTo>
                  <a:lnTo>
                    <a:pt x="1526641" y="1195641"/>
                  </a:lnTo>
                  <a:close/>
                </a:path>
                <a:path w="1675765" h="2438400">
                  <a:moveTo>
                    <a:pt x="1537258" y="1692313"/>
                  </a:moveTo>
                  <a:lnTo>
                    <a:pt x="1529130" y="1685378"/>
                  </a:lnTo>
                  <a:lnTo>
                    <a:pt x="1527683" y="1687423"/>
                  </a:lnTo>
                  <a:lnTo>
                    <a:pt x="1525943" y="1689328"/>
                  </a:lnTo>
                  <a:lnTo>
                    <a:pt x="1524838" y="1692084"/>
                  </a:lnTo>
                  <a:lnTo>
                    <a:pt x="1527619" y="1694815"/>
                  </a:lnTo>
                  <a:lnTo>
                    <a:pt x="1531581" y="1694649"/>
                  </a:lnTo>
                  <a:lnTo>
                    <a:pt x="1534160" y="1693316"/>
                  </a:lnTo>
                  <a:lnTo>
                    <a:pt x="1537258" y="1692313"/>
                  </a:lnTo>
                  <a:close/>
                </a:path>
                <a:path w="1675765" h="2438400">
                  <a:moveTo>
                    <a:pt x="1551597" y="1406144"/>
                  </a:moveTo>
                  <a:lnTo>
                    <a:pt x="1548638" y="1399044"/>
                  </a:lnTo>
                  <a:lnTo>
                    <a:pt x="1545742" y="1401368"/>
                  </a:lnTo>
                  <a:lnTo>
                    <a:pt x="1542592" y="1403438"/>
                  </a:lnTo>
                  <a:lnTo>
                    <a:pt x="1539544" y="1406791"/>
                  </a:lnTo>
                  <a:lnTo>
                    <a:pt x="1541221" y="1409560"/>
                  </a:lnTo>
                  <a:lnTo>
                    <a:pt x="1541868" y="1411351"/>
                  </a:lnTo>
                  <a:lnTo>
                    <a:pt x="1551597" y="1406144"/>
                  </a:lnTo>
                  <a:close/>
                </a:path>
                <a:path w="1675765" h="2438400">
                  <a:moveTo>
                    <a:pt x="1569961" y="2214257"/>
                  </a:moveTo>
                  <a:lnTo>
                    <a:pt x="1564995" y="2212175"/>
                  </a:lnTo>
                  <a:lnTo>
                    <a:pt x="1564881" y="2213991"/>
                  </a:lnTo>
                  <a:lnTo>
                    <a:pt x="1564563" y="2215807"/>
                  </a:lnTo>
                  <a:lnTo>
                    <a:pt x="1564767" y="2217585"/>
                  </a:lnTo>
                  <a:lnTo>
                    <a:pt x="1564830" y="2218055"/>
                  </a:lnTo>
                  <a:lnTo>
                    <a:pt x="1567091" y="2218855"/>
                  </a:lnTo>
                  <a:lnTo>
                    <a:pt x="1568386" y="2217331"/>
                  </a:lnTo>
                  <a:lnTo>
                    <a:pt x="1569110" y="2215743"/>
                  </a:lnTo>
                  <a:lnTo>
                    <a:pt x="1569961" y="2214257"/>
                  </a:lnTo>
                  <a:close/>
                </a:path>
                <a:path w="1675765" h="2438400">
                  <a:moveTo>
                    <a:pt x="1575904" y="1670380"/>
                  </a:moveTo>
                  <a:lnTo>
                    <a:pt x="1574533" y="1670075"/>
                  </a:lnTo>
                  <a:lnTo>
                    <a:pt x="1573504" y="1669554"/>
                  </a:lnTo>
                  <a:lnTo>
                    <a:pt x="1567586" y="1670240"/>
                  </a:lnTo>
                  <a:lnTo>
                    <a:pt x="1562646" y="1670977"/>
                  </a:lnTo>
                  <a:lnTo>
                    <a:pt x="1557693" y="1671650"/>
                  </a:lnTo>
                  <a:lnTo>
                    <a:pt x="1558061" y="1672374"/>
                  </a:lnTo>
                  <a:lnTo>
                    <a:pt x="1558493" y="1673771"/>
                  </a:lnTo>
                  <a:lnTo>
                    <a:pt x="1562925" y="1673364"/>
                  </a:lnTo>
                  <a:lnTo>
                    <a:pt x="1567053" y="1672920"/>
                  </a:lnTo>
                  <a:lnTo>
                    <a:pt x="1572666" y="1671980"/>
                  </a:lnTo>
                  <a:lnTo>
                    <a:pt x="1574114" y="1671104"/>
                  </a:lnTo>
                  <a:lnTo>
                    <a:pt x="1575904" y="1670380"/>
                  </a:lnTo>
                  <a:close/>
                </a:path>
                <a:path w="1675765" h="2438400">
                  <a:moveTo>
                    <a:pt x="1601774" y="788200"/>
                  </a:moveTo>
                  <a:lnTo>
                    <a:pt x="1599679" y="786942"/>
                  </a:lnTo>
                  <a:lnTo>
                    <a:pt x="1596847" y="784174"/>
                  </a:lnTo>
                  <a:lnTo>
                    <a:pt x="1593634" y="785799"/>
                  </a:lnTo>
                  <a:lnTo>
                    <a:pt x="1592643" y="788949"/>
                  </a:lnTo>
                  <a:lnTo>
                    <a:pt x="1591221" y="791197"/>
                  </a:lnTo>
                  <a:lnTo>
                    <a:pt x="1596415" y="794308"/>
                  </a:lnTo>
                  <a:lnTo>
                    <a:pt x="1601774" y="788200"/>
                  </a:lnTo>
                  <a:close/>
                </a:path>
                <a:path w="1675765" h="2438400">
                  <a:moveTo>
                    <a:pt x="1616646" y="52997"/>
                  </a:moveTo>
                  <a:lnTo>
                    <a:pt x="1615732" y="51600"/>
                  </a:lnTo>
                  <a:lnTo>
                    <a:pt x="1614944" y="49174"/>
                  </a:lnTo>
                  <a:lnTo>
                    <a:pt x="1611325" y="48679"/>
                  </a:lnTo>
                  <a:lnTo>
                    <a:pt x="1608632" y="49415"/>
                  </a:lnTo>
                  <a:lnTo>
                    <a:pt x="1605559" y="49771"/>
                  </a:lnTo>
                  <a:lnTo>
                    <a:pt x="1607045" y="51676"/>
                  </a:lnTo>
                  <a:lnTo>
                    <a:pt x="1607934" y="53886"/>
                  </a:lnTo>
                  <a:lnTo>
                    <a:pt x="1611503" y="54190"/>
                  </a:lnTo>
                  <a:lnTo>
                    <a:pt x="1614093" y="53390"/>
                  </a:lnTo>
                  <a:lnTo>
                    <a:pt x="1616646" y="52997"/>
                  </a:lnTo>
                  <a:close/>
                </a:path>
                <a:path w="1675765" h="2438400">
                  <a:moveTo>
                    <a:pt x="1644192" y="1715985"/>
                  </a:moveTo>
                  <a:lnTo>
                    <a:pt x="1641132" y="1713788"/>
                  </a:lnTo>
                  <a:lnTo>
                    <a:pt x="1638122" y="1711312"/>
                  </a:lnTo>
                  <a:lnTo>
                    <a:pt x="1634058" y="1709102"/>
                  </a:lnTo>
                  <a:lnTo>
                    <a:pt x="1632102" y="1711071"/>
                  </a:lnTo>
                  <a:lnTo>
                    <a:pt x="1630705" y="1711960"/>
                  </a:lnTo>
                  <a:lnTo>
                    <a:pt x="1641233" y="1721256"/>
                  </a:lnTo>
                  <a:lnTo>
                    <a:pt x="1644192" y="1715985"/>
                  </a:lnTo>
                  <a:close/>
                </a:path>
                <a:path w="1675765" h="2438400">
                  <a:moveTo>
                    <a:pt x="1675498" y="1896262"/>
                  </a:moveTo>
                  <a:lnTo>
                    <a:pt x="1675396" y="1893265"/>
                  </a:lnTo>
                  <a:lnTo>
                    <a:pt x="1673301" y="1891665"/>
                  </a:lnTo>
                  <a:lnTo>
                    <a:pt x="1668221" y="1890750"/>
                  </a:lnTo>
                  <a:lnTo>
                    <a:pt x="1665452" y="1891538"/>
                  </a:lnTo>
                  <a:lnTo>
                    <a:pt x="1662760" y="1891766"/>
                  </a:lnTo>
                  <a:lnTo>
                    <a:pt x="1664919" y="1893404"/>
                  </a:lnTo>
                  <a:lnTo>
                    <a:pt x="1666849" y="1895805"/>
                  </a:lnTo>
                  <a:lnTo>
                    <a:pt x="1671815" y="1897214"/>
                  </a:lnTo>
                  <a:lnTo>
                    <a:pt x="1674812" y="1896313"/>
                  </a:lnTo>
                  <a:lnTo>
                    <a:pt x="1675498" y="1896262"/>
                  </a:lnTo>
                  <a:close/>
                </a:path>
              </a:pathLst>
            </a:custGeom>
            <a:solidFill>
              <a:srgbClr val="E69EA2"/>
            </a:solidFill>
          </p:spPr>
          <p:txBody>
            <a:bodyPr wrap="square" lIns="0" tIns="0" rIns="0" bIns="0" rtlCol="0"/>
            <a:lstStyle/>
            <a:p>
              <a:endParaRPr dirty="0"/>
            </a:p>
          </p:txBody>
        </p:sp>
        <p:sp>
          <p:nvSpPr>
            <p:cNvPr id="40" name="object 18">
              <a:extLst>
                <a:ext uri="{FF2B5EF4-FFF2-40B4-BE49-F238E27FC236}">
                  <a16:creationId xmlns:a16="http://schemas.microsoft.com/office/drawing/2014/main" id="{00F4FC2F-075A-B569-C938-4437D4C9B046}"/>
                </a:ext>
              </a:extLst>
            </p:cNvPr>
            <p:cNvSpPr/>
            <p:nvPr/>
          </p:nvSpPr>
          <p:spPr>
            <a:xfrm>
              <a:off x="8149730" y="8816625"/>
              <a:ext cx="1526540" cy="2404110"/>
            </a:xfrm>
            <a:custGeom>
              <a:avLst/>
              <a:gdLst/>
              <a:ahLst/>
              <a:cxnLst/>
              <a:rect l="l" t="t" r="r" b="b"/>
              <a:pathLst>
                <a:path w="1526540" h="2404109">
                  <a:moveTo>
                    <a:pt x="9563" y="1430604"/>
                  </a:moveTo>
                  <a:lnTo>
                    <a:pt x="6858" y="1429207"/>
                  </a:lnTo>
                  <a:lnTo>
                    <a:pt x="4660" y="1427937"/>
                  </a:lnTo>
                  <a:lnTo>
                    <a:pt x="2108" y="1427035"/>
                  </a:lnTo>
                  <a:lnTo>
                    <a:pt x="0" y="1430274"/>
                  </a:lnTo>
                  <a:lnTo>
                    <a:pt x="1244" y="1432521"/>
                  </a:lnTo>
                  <a:lnTo>
                    <a:pt x="3149" y="1434084"/>
                  </a:lnTo>
                  <a:lnTo>
                    <a:pt x="5956" y="1434363"/>
                  </a:lnTo>
                  <a:lnTo>
                    <a:pt x="7366" y="1432356"/>
                  </a:lnTo>
                  <a:lnTo>
                    <a:pt x="9563" y="1430604"/>
                  </a:lnTo>
                  <a:close/>
                </a:path>
                <a:path w="1526540" h="2404109">
                  <a:moveTo>
                    <a:pt x="11569" y="860501"/>
                  </a:moveTo>
                  <a:lnTo>
                    <a:pt x="10502" y="859142"/>
                  </a:lnTo>
                  <a:lnTo>
                    <a:pt x="9664" y="857173"/>
                  </a:lnTo>
                  <a:lnTo>
                    <a:pt x="7200" y="856259"/>
                  </a:lnTo>
                  <a:lnTo>
                    <a:pt x="5473" y="857669"/>
                  </a:lnTo>
                  <a:lnTo>
                    <a:pt x="4038" y="858291"/>
                  </a:lnTo>
                  <a:lnTo>
                    <a:pt x="5118" y="859675"/>
                  </a:lnTo>
                  <a:lnTo>
                    <a:pt x="5943" y="861707"/>
                  </a:lnTo>
                  <a:lnTo>
                    <a:pt x="8382" y="862647"/>
                  </a:lnTo>
                  <a:lnTo>
                    <a:pt x="10134" y="861148"/>
                  </a:lnTo>
                  <a:lnTo>
                    <a:pt x="11569" y="860501"/>
                  </a:lnTo>
                  <a:close/>
                </a:path>
                <a:path w="1526540" h="2404109">
                  <a:moveTo>
                    <a:pt x="131597" y="192125"/>
                  </a:moveTo>
                  <a:lnTo>
                    <a:pt x="130263" y="190169"/>
                  </a:lnTo>
                  <a:lnTo>
                    <a:pt x="129717" y="188506"/>
                  </a:lnTo>
                  <a:lnTo>
                    <a:pt x="128206" y="189382"/>
                  </a:lnTo>
                  <a:lnTo>
                    <a:pt x="125945" y="189928"/>
                  </a:lnTo>
                  <a:lnTo>
                    <a:pt x="124917" y="192379"/>
                  </a:lnTo>
                  <a:lnTo>
                    <a:pt x="126326" y="194360"/>
                  </a:lnTo>
                  <a:lnTo>
                    <a:pt x="126898" y="195986"/>
                  </a:lnTo>
                  <a:lnTo>
                    <a:pt x="128384" y="195148"/>
                  </a:lnTo>
                  <a:lnTo>
                    <a:pt x="130683" y="194627"/>
                  </a:lnTo>
                  <a:lnTo>
                    <a:pt x="131597" y="192125"/>
                  </a:lnTo>
                  <a:close/>
                </a:path>
                <a:path w="1526540" h="2404109">
                  <a:moveTo>
                    <a:pt x="146685" y="485178"/>
                  </a:moveTo>
                  <a:lnTo>
                    <a:pt x="141592" y="482092"/>
                  </a:lnTo>
                  <a:lnTo>
                    <a:pt x="140373" y="484568"/>
                  </a:lnTo>
                  <a:lnTo>
                    <a:pt x="139763" y="485813"/>
                  </a:lnTo>
                  <a:lnTo>
                    <a:pt x="141681" y="486422"/>
                  </a:lnTo>
                  <a:lnTo>
                    <a:pt x="143560" y="487121"/>
                  </a:lnTo>
                  <a:lnTo>
                    <a:pt x="145745" y="487565"/>
                  </a:lnTo>
                  <a:lnTo>
                    <a:pt x="146291" y="486003"/>
                  </a:lnTo>
                  <a:lnTo>
                    <a:pt x="146685" y="485178"/>
                  </a:lnTo>
                  <a:close/>
                </a:path>
                <a:path w="1526540" h="2404109">
                  <a:moveTo>
                    <a:pt x="216801" y="571144"/>
                  </a:moveTo>
                  <a:lnTo>
                    <a:pt x="213410" y="568998"/>
                  </a:lnTo>
                  <a:lnTo>
                    <a:pt x="209969" y="569988"/>
                  </a:lnTo>
                  <a:lnTo>
                    <a:pt x="208216" y="572046"/>
                  </a:lnTo>
                  <a:lnTo>
                    <a:pt x="206298" y="573506"/>
                  </a:lnTo>
                  <a:lnTo>
                    <a:pt x="214287" y="578192"/>
                  </a:lnTo>
                  <a:lnTo>
                    <a:pt x="214909" y="576694"/>
                  </a:lnTo>
                  <a:lnTo>
                    <a:pt x="216242" y="574268"/>
                  </a:lnTo>
                  <a:lnTo>
                    <a:pt x="216801" y="571144"/>
                  </a:lnTo>
                  <a:close/>
                </a:path>
                <a:path w="1526540" h="2404109">
                  <a:moveTo>
                    <a:pt x="223151" y="991755"/>
                  </a:moveTo>
                  <a:lnTo>
                    <a:pt x="221742" y="990701"/>
                  </a:lnTo>
                  <a:lnTo>
                    <a:pt x="220370" y="988923"/>
                  </a:lnTo>
                  <a:lnTo>
                    <a:pt x="217919" y="988809"/>
                  </a:lnTo>
                  <a:lnTo>
                    <a:pt x="216827" y="991158"/>
                  </a:lnTo>
                  <a:lnTo>
                    <a:pt x="215773" y="992441"/>
                  </a:lnTo>
                  <a:lnTo>
                    <a:pt x="217182" y="993521"/>
                  </a:lnTo>
                  <a:lnTo>
                    <a:pt x="218554" y="995337"/>
                  </a:lnTo>
                  <a:lnTo>
                    <a:pt x="220992" y="995451"/>
                  </a:lnTo>
                  <a:lnTo>
                    <a:pt x="222097" y="993063"/>
                  </a:lnTo>
                  <a:lnTo>
                    <a:pt x="223151" y="991755"/>
                  </a:lnTo>
                  <a:close/>
                </a:path>
                <a:path w="1526540" h="2404109">
                  <a:moveTo>
                    <a:pt x="245694" y="999693"/>
                  </a:moveTo>
                  <a:lnTo>
                    <a:pt x="244970" y="998245"/>
                  </a:lnTo>
                  <a:lnTo>
                    <a:pt x="244360" y="995730"/>
                  </a:lnTo>
                  <a:lnTo>
                    <a:pt x="241998" y="995438"/>
                  </a:lnTo>
                  <a:lnTo>
                    <a:pt x="240322" y="996810"/>
                  </a:lnTo>
                  <a:lnTo>
                    <a:pt x="238747" y="997521"/>
                  </a:lnTo>
                  <a:lnTo>
                    <a:pt x="239496" y="998994"/>
                  </a:lnTo>
                  <a:lnTo>
                    <a:pt x="241033" y="1001941"/>
                  </a:lnTo>
                  <a:lnTo>
                    <a:pt x="244144" y="1000442"/>
                  </a:lnTo>
                  <a:lnTo>
                    <a:pt x="245694" y="999693"/>
                  </a:lnTo>
                  <a:close/>
                </a:path>
                <a:path w="1526540" h="2404109">
                  <a:moveTo>
                    <a:pt x="319278" y="1187932"/>
                  </a:moveTo>
                  <a:lnTo>
                    <a:pt x="317919" y="1187043"/>
                  </a:lnTo>
                  <a:lnTo>
                    <a:pt x="316293" y="1185164"/>
                  </a:lnTo>
                  <a:lnTo>
                    <a:pt x="313855" y="1185926"/>
                  </a:lnTo>
                  <a:lnTo>
                    <a:pt x="312902" y="1187932"/>
                  </a:lnTo>
                  <a:lnTo>
                    <a:pt x="311721" y="1189291"/>
                  </a:lnTo>
                  <a:lnTo>
                    <a:pt x="317322" y="1192911"/>
                  </a:lnTo>
                  <a:lnTo>
                    <a:pt x="317969" y="1191260"/>
                  </a:lnTo>
                  <a:lnTo>
                    <a:pt x="319278" y="1187932"/>
                  </a:lnTo>
                  <a:close/>
                </a:path>
                <a:path w="1526540" h="2404109">
                  <a:moveTo>
                    <a:pt x="364223" y="2003475"/>
                  </a:moveTo>
                  <a:lnTo>
                    <a:pt x="362546" y="2002878"/>
                  </a:lnTo>
                  <a:lnTo>
                    <a:pt x="360718" y="2001558"/>
                  </a:lnTo>
                  <a:lnTo>
                    <a:pt x="357695" y="2002231"/>
                  </a:lnTo>
                  <a:lnTo>
                    <a:pt x="356489" y="2004148"/>
                  </a:lnTo>
                  <a:lnTo>
                    <a:pt x="355130" y="2005393"/>
                  </a:lnTo>
                  <a:lnTo>
                    <a:pt x="356920" y="2005901"/>
                  </a:lnTo>
                  <a:lnTo>
                    <a:pt x="358800" y="2007006"/>
                  </a:lnTo>
                  <a:lnTo>
                    <a:pt x="361861" y="2006485"/>
                  </a:lnTo>
                  <a:lnTo>
                    <a:pt x="362978" y="2004618"/>
                  </a:lnTo>
                  <a:lnTo>
                    <a:pt x="364223" y="2003475"/>
                  </a:lnTo>
                  <a:close/>
                </a:path>
                <a:path w="1526540" h="2404109">
                  <a:moveTo>
                    <a:pt x="408444" y="2336914"/>
                  </a:moveTo>
                  <a:lnTo>
                    <a:pt x="407758" y="2333968"/>
                  </a:lnTo>
                  <a:lnTo>
                    <a:pt x="407479" y="2330742"/>
                  </a:lnTo>
                  <a:lnTo>
                    <a:pt x="404850" y="2331974"/>
                  </a:lnTo>
                  <a:lnTo>
                    <a:pt x="401650" y="2332723"/>
                  </a:lnTo>
                  <a:lnTo>
                    <a:pt x="401497" y="2336342"/>
                  </a:lnTo>
                  <a:lnTo>
                    <a:pt x="402590" y="2339098"/>
                  </a:lnTo>
                  <a:lnTo>
                    <a:pt x="403212" y="2341854"/>
                  </a:lnTo>
                  <a:lnTo>
                    <a:pt x="404888" y="2341143"/>
                  </a:lnTo>
                  <a:lnTo>
                    <a:pt x="407835" y="2340648"/>
                  </a:lnTo>
                  <a:lnTo>
                    <a:pt x="408444" y="2336914"/>
                  </a:lnTo>
                  <a:close/>
                </a:path>
                <a:path w="1526540" h="2404109">
                  <a:moveTo>
                    <a:pt x="440969" y="2404021"/>
                  </a:moveTo>
                  <a:lnTo>
                    <a:pt x="440639" y="2402116"/>
                  </a:lnTo>
                  <a:lnTo>
                    <a:pt x="440550" y="2399550"/>
                  </a:lnTo>
                  <a:lnTo>
                    <a:pt x="438365" y="2399258"/>
                  </a:lnTo>
                  <a:lnTo>
                    <a:pt x="436270" y="2399334"/>
                  </a:lnTo>
                  <a:lnTo>
                    <a:pt x="433717" y="2400681"/>
                  </a:lnTo>
                  <a:lnTo>
                    <a:pt x="433451" y="2402675"/>
                  </a:lnTo>
                  <a:lnTo>
                    <a:pt x="432854" y="2404021"/>
                  </a:lnTo>
                  <a:lnTo>
                    <a:pt x="440969" y="2404021"/>
                  </a:lnTo>
                  <a:close/>
                </a:path>
                <a:path w="1526540" h="2404109">
                  <a:moveTo>
                    <a:pt x="450977" y="1588706"/>
                  </a:moveTo>
                  <a:lnTo>
                    <a:pt x="446417" y="1586865"/>
                  </a:lnTo>
                  <a:lnTo>
                    <a:pt x="446341" y="1588541"/>
                  </a:lnTo>
                  <a:lnTo>
                    <a:pt x="446062" y="1590255"/>
                  </a:lnTo>
                  <a:lnTo>
                    <a:pt x="446392" y="1592389"/>
                  </a:lnTo>
                  <a:lnTo>
                    <a:pt x="448538" y="1593138"/>
                  </a:lnTo>
                  <a:lnTo>
                    <a:pt x="449567" y="1591678"/>
                  </a:lnTo>
                  <a:lnTo>
                    <a:pt x="450227" y="1590167"/>
                  </a:lnTo>
                  <a:lnTo>
                    <a:pt x="450977" y="1588706"/>
                  </a:lnTo>
                  <a:close/>
                </a:path>
                <a:path w="1526540" h="2404109">
                  <a:moveTo>
                    <a:pt x="581596" y="4191"/>
                  </a:moveTo>
                  <a:lnTo>
                    <a:pt x="581304" y="1651"/>
                  </a:lnTo>
                  <a:lnTo>
                    <a:pt x="578853" y="889"/>
                  </a:lnTo>
                  <a:lnTo>
                    <a:pt x="577430" y="0"/>
                  </a:lnTo>
                  <a:lnTo>
                    <a:pt x="575132" y="4876"/>
                  </a:lnTo>
                  <a:lnTo>
                    <a:pt x="579285" y="7493"/>
                  </a:lnTo>
                  <a:lnTo>
                    <a:pt x="580072" y="5880"/>
                  </a:lnTo>
                  <a:lnTo>
                    <a:pt x="581596" y="4191"/>
                  </a:lnTo>
                  <a:close/>
                </a:path>
                <a:path w="1526540" h="2404109">
                  <a:moveTo>
                    <a:pt x="691438" y="955649"/>
                  </a:moveTo>
                  <a:lnTo>
                    <a:pt x="688124" y="951331"/>
                  </a:lnTo>
                  <a:lnTo>
                    <a:pt x="686409" y="951966"/>
                  </a:lnTo>
                  <a:lnTo>
                    <a:pt x="683945" y="952131"/>
                  </a:lnTo>
                  <a:lnTo>
                    <a:pt x="682599" y="954417"/>
                  </a:lnTo>
                  <a:lnTo>
                    <a:pt x="683971" y="956703"/>
                  </a:lnTo>
                  <a:lnTo>
                    <a:pt x="684466" y="958430"/>
                  </a:lnTo>
                  <a:lnTo>
                    <a:pt x="691438" y="955649"/>
                  </a:lnTo>
                  <a:close/>
                </a:path>
                <a:path w="1526540" h="2404109">
                  <a:moveTo>
                    <a:pt x="713447" y="991069"/>
                  </a:moveTo>
                  <a:lnTo>
                    <a:pt x="710399" y="986878"/>
                  </a:lnTo>
                  <a:lnTo>
                    <a:pt x="706272" y="990333"/>
                  </a:lnTo>
                  <a:lnTo>
                    <a:pt x="706945" y="991095"/>
                  </a:lnTo>
                  <a:lnTo>
                    <a:pt x="707669" y="992517"/>
                  </a:lnTo>
                  <a:lnTo>
                    <a:pt x="710018" y="992314"/>
                  </a:lnTo>
                  <a:lnTo>
                    <a:pt x="711720" y="991577"/>
                  </a:lnTo>
                  <a:lnTo>
                    <a:pt x="713447" y="991069"/>
                  </a:lnTo>
                  <a:close/>
                </a:path>
                <a:path w="1526540" h="2404109">
                  <a:moveTo>
                    <a:pt x="729411" y="924674"/>
                  </a:moveTo>
                  <a:lnTo>
                    <a:pt x="726757" y="919327"/>
                  </a:lnTo>
                  <a:lnTo>
                    <a:pt x="725182" y="920254"/>
                  </a:lnTo>
                  <a:lnTo>
                    <a:pt x="723061" y="920838"/>
                  </a:lnTo>
                  <a:lnTo>
                    <a:pt x="721436" y="923467"/>
                  </a:lnTo>
                  <a:lnTo>
                    <a:pt x="722058" y="925614"/>
                  </a:lnTo>
                  <a:lnTo>
                    <a:pt x="722071" y="927366"/>
                  </a:lnTo>
                  <a:lnTo>
                    <a:pt x="729411" y="924674"/>
                  </a:lnTo>
                  <a:close/>
                </a:path>
                <a:path w="1526540" h="2404109">
                  <a:moveTo>
                    <a:pt x="759320" y="760310"/>
                  </a:moveTo>
                  <a:lnTo>
                    <a:pt x="758583" y="757199"/>
                  </a:lnTo>
                  <a:lnTo>
                    <a:pt x="757034" y="756259"/>
                  </a:lnTo>
                  <a:lnTo>
                    <a:pt x="754862" y="753872"/>
                  </a:lnTo>
                  <a:lnTo>
                    <a:pt x="754862" y="758202"/>
                  </a:lnTo>
                  <a:lnTo>
                    <a:pt x="754748" y="761047"/>
                  </a:lnTo>
                  <a:lnTo>
                    <a:pt x="755065" y="764146"/>
                  </a:lnTo>
                  <a:lnTo>
                    <a:pt x="757466" y="764184"/>
                  </a:lnTo>
                  <a:lnTo>
                    <a:pt x="758774" y="764349"/>
                  </a:lnTo>
                  <a:lnTo>
                    <a:pt x="758837" y="762381"/>
                  </a:lnTo>
                  <a:lnTo>
                    <a:pt x="759320" y="760310"/>
                  </a:lnTo>
                  <a:close/>
                </a:path>
                <a:path w="1526540" h="2404109">
                  <a:moveTo>
                    <a:pt x="766178" y="2056752"/>
                  </a:moveTo>
                  <a:lnTo>
                    <a:pt x="763054" y="2054961"/>
                  </a:lnTo>
                  <a:lnTo>
                    <a:pt x="760717" y="2053082"/>
                  </a:lnTo>
                  <a:lnTo>
                    <a:pt x="758151" y="2055355"/>
                  </a:lnTo>
                  <a:lnTo>
                    <a:pt x="756234" y="2057679"/>
                  </a:lnTo>
                  <a:lnTo>
                    <a:pt x="754519" y="2060854"/>
                  </a:lnTo>
                  <a:lnTo>
                    <a:pt x="756475" y="2062797"/>
                  </a:lnTo>
                  <a:lnTo>
                    <a:pt x="757377" y="2064131"/>
                  </a:lnTo>
                  <a:lnTo>
                    <a:pt x="766178" y="2056752"/>
                  </a:lnTo>
                  <a:close/>
                </a:path>
                <a:path w="1526540" h="2404109">
                  <a:moveTo>
                    <a:pt x="806513" y="165252"/>
                  </a:moveTo>
                  <a:lnTo>
                    <a:pt x="805992" y="161886"/>
                  </a:lnTo>
                  <a:lnTo>
                    <a:pt x="804659" y="159308"/>
                  </a:lnTo>
                  <a:lnTo>
                    <a:pt x="803668" y="156692"/>
                  </a:lnTo>
                  <a:lnTo>
                    <a:pt x="801738" y="158038"/>
                  </a:lnTo>
                  <a:lnTo>
                    <a:pt x="798499" y="159156"/>
                  </a:lnTo>
                  <a:lnTo>
                    <a:pt x="797877" y="162902"/>
                  </a:lnTo>
                  <a:lnTo>
                    <a:pt x="799896" y="165430"/>
                  </a:lnTo>
                  <a:lnTo>
                    <a:pt x="800938" y="167894"/>
                  </a:lnTo>
                  <a:lnTo>
                    <a:pt x="803516" y="166395"/>
                  </a:lnTo>
                  <a:lnTo>
                    <a:pt x="806513" y="165252"/>
                  </a:lnTo>
                  <a:close/>
                </a:path>
                <a:path w="1526540" h="2404109">
                  <a:moveTo>
                    <a:pt x="819315" y="2261578"/>
                  </a:moveTo>
                  <a:lnTo>
                    <a:pt x="818857" y="2260816"/>
                  </a:lnTo>
                  <a:lnTo>
                    <a:pt x="818540" y="2259571"/>
                  </a:lnTo>
                  <a:lnTo>
                    <a:pt x="815975" y="2258847"/>
                  </a:lnTo>
                  <a:lnTo>
                    <a:pt x="813943" y="2258707"/>
                  </a:lnTo>
                  <a:lnTo>
                    <a:pt x="811923" y="2258403"/>
                  </a:lnTo>
                  <a:lnTo>
                    <a:pt x="812393" y="2259698"/>
                  </a:lnTo>
                  <a:lnTo>
                    <a:pt x="812711" y="2261997"/>
                  </a:lnTo>
                  <a:lnTo>
                    <a:pt x="815276" y="2262390"/>
                  </a:lnTo>
                  <a:lnTo>
                    <a:pt x="817321" y="2261819"/>
                  </a:lnTo>
                  <a:lnTo>
                    <a:pt x="819315" y="2261578"/>
                  </a:lnTo>
                  <a:close/>
                </a:path>
                <a:path w="1526540" h="2404109">
                  <a:moveTo>
                    <a:pt x="999566" y="1579537"/>
                  </a:moveTo>
                  <a:lnTo>
                    <a:pt x="995514" y="1579206"/>
                  </a:lnTo>
                  <a:lnTo>
                    <a:pt x="990752" y="1578559"/>
                  </a:lnTo>
                  <a:lnTo>
                    <a:pt x="984986" y="1578724"/>
                  </a:lnTo>
                  <a:lnTo>
                    <a:pt x="984059" y="1581658"/>
                  </a:lnTo>
                  <a:lnTo>
                    <a:pt x="983081" y="1583258"/>
                  </a:lnTo>
                  <a:lnTo>
                    <a:pt x="984529" y="1583969"/>
                  </a:lnTo>
                  <a:lnTo>
                    <a:pt x="986332" y="1585633"/>
                  </a:lnTo>
                  <a:lnTo>
                    <a:pt x="991997" y="1583436"/>
                  </a:lnTo>
                  <a:lnTo>
                    <a:pt x="996391" y="1581073"/>
                  </a:lnTo>
                  <a:lnTo>
                    <a:pt x="999566" y="1579537"/>
                  </a:lnTo>
                  <a:close/>
                </a:path>
                <a:path w="1526540" h="2404109">
                  <a:moveTo>
                    <a:pt x="1000861" y="1578902"/>
                  </a:moveTo>
                  <a:lnTo>
                    <a:pt x="999566" y="1579537"/>
                  </a:lnTo>
                  <a:lnTo>
                    <a:pt x="1000277" y="1579587"/>
                  </a:lnTo>
                  <a:lnTo>
                    <a:pt x="1000861" y="1578902"/>
                  </a:lnTo>
                  <a:close/>
                </a:path>
                <a:path w="1526540" h="2404109">
                  <a:moveTo>
                    <a:pt x="1043317" y="1780159"/>
                  </a:moveTo>
                  <a:lnTo>
                    <a:pt x="1043165" y="1775968"/>
                  </a:lnTo>
                  <a:lnTo>
                    <a:pt x="1042428" y="1772348"/>
                  </a:lnTo>
                  <a:lnTo>
                    <a:pt x="1041628" y="1766887"/>
                  </a:lnTo>
                  <a:lnTo>
                    <a:pt x="1039279" y="1770202"/>
                  </a:lnTo>
                  <a:lnTo>
                    <a:pt x="1037539" y="1771548"/>
                  </a:lnTo>
                  <a:lnTo>
                    <a:pt x="1037577" y="1775726"/>
                  </a:lnTo>
                  <a:lnTo>
                    <a:pt x="1038491" y="1778558"/>
                  </a:lnTo>
                  <a:lnTo>
                    <a:pt x="1039063" y="1781403"/>
                  </a:lnTo>
                  <a:lnTo>
                    <a:pt x="1040536" y="1780806"/>
                  </a:lnTo>
                  <a:lnTo>
                    <a:pt x="1043317" y="1780159"/>
                  </a:lnTo>
                  <a:close/>
                </a:path>
                <a:path w="1526540" h="2404109">
                  <a:moveTo>
                    <a:pt x="1048194" y="2092312"/>
                  </a:moveTo>
                  <a:lnTo>
                    <a:pt x="1045794" y="2090635"/>
                  </a:lnTo>
                  <a:lnTo>
                    <a:pt x="1044028" y="2088705"/>
                  </a:lnTo>
                  <a:lnTo>
                    <a:pt x="1042771" y="2091994"/>
                  </a:lnTo>
                  <a:lnTo>
                    <a:pt x="1041184" y="2094699"/>
                  </a:lnTo>
                  <a:lnTo>
                    <a:pt x="1040676" y="2099094"/>
                  </a:lnTo>
                  <a:lnTo>
                    <a:pt x="1042670" y="2100872"/>
                  </a:lnTo>
                  <a:lnTo>
                    <a:pt x="1043673" y="2102535"/>
                  </a:lnTo>
                  <a:lnTo>
                    <a:pt x="1045171" y="2099437"/>
                  </a:lnTo>
                  <a:lnTo>
                    <a:pt x="1046975" y="2096427"/>
                  </a:lnTo>
                  <a:lnTo>
                    <a:pt x="1048194" y="2092312"/>
                  </a:lnTo>
                  <a:close/>
                </a:path>
                <a:path w="1526540" h="2404109">
                  <a:moveTo>
                    <a:pt x="1100886" y="2171916"/>
                  </a:moveTo>
                  <a:lnTo>
                    <a:pt x="1100086" y="2168956"/>
                  </a:lnTo>
                  <a:lnTo>
                    <a:pt x="1098562" y="2166759"/>
                  </a:lnTo>
                  <a:lnTo>
                    <a:pt x="1097330" y="2164435"/>
                  </a:lnTo>
                  <a:lnTo>
                    <a:pt x="1091653" y="2167737"/>
                  </a:lnTo>
                  <a:lnTo>
                    <a:pt x="1093203" y="2169934"/>
                  </a:lnTo>
                  <a:lnTo>
                    <a:pt x="1094562" y="2172347"/>
                  </a:lnTo>
                  <a:lnTo>
                    <a:pt x="1096848" y="2174481"/>
                  </a:lnTo>
                  <a:lnTo>
                    <a:pt x="1100886" y="2171916"/>
                  </a:lnTo>
                  <a:close/>
                </a:path>
                <a:path w="1526540" h="2404109">
                  <a:moveTo>
                    <a:pt x="1110475" y="906094"/>
                  </a:moveTo>
                  <a:lnTo>
                    <a:pt x="1109306" y="904608"/>
                  </a:lnTo>
                  <a:lnTo>
                    <a:pt x="1108303" y="902131"/>
                  </a:lnTo>
                  <a:lnTo>
                    <a:pt x="1105560" y="901712"/>
                  </a:lnTo>
                  <a:lnTo>
                    <a:pt x="1103833" y="903681"/>
                  </a:lnTo>
                  <a:lnTo>
                    <a:pt x="1102258" y="904697"/>
                  </a:lnTo>
                  <a:lnTo>
                    <a:pt x="1105623" y="908888"/>
                  </a:lnTo>
                  <a:lnTo>
                    <a:pt x="1110475" y="906094"/>
                  </a:lnTo>
                  <a:close/>
                </a:path>
                <a:path w="1526540" h="2404109">
                  <a:moveTo>
                    <a:pt x="1166139" y="1781251"/>
                  </a:moveTo>
                  <a:lnTo>
                    <a:pt x="1165352" y="1780794"/>
                  </a:lnTo>
                  <a:lnTo>
                    <a:pt x="1156347" y="1775472"/>
                  </a:lnTo>
                  <a:lnTo>
                    <a:pt x="1155915" y="1776374"/>
                  </a:lnTo>
                  <a:lnTo>
                    <a:pt x="1154963" y="1777390"/>
                  </a:lnTo>
                  <a:lnTo>
                    <a:pt x="1157312" y="1788274"/>
                  </a:lnTo>
                  <a:lnTo>
                    <a:pt x="1165136" y="1780794"/>
                  </a:lnTo>
                  <a:lnTo>
                    <a:pt x="1166139" y="1781251"/>
                  </a:lnTo>
                  <a:close/>
                </a:path>
                <a:path w="1526540" h="2404109">
                  <a:moveTo>
                    <a:pt x="1170165" y="1783626"/>
                  </a:moveTo>
                  <a:lnTo>
                    <a:pt x="1169898" y="1782965"/>
                  </a:lnTo>
                  <a:lnTo>
                    <a:pt x="1166139" y="1781251"/>
                  </a:lnTo>
                  <a:lnTo>
                    <a:pt x="1170165" y="1783626"/>
                  </a:lnTo>
                  <a:close/>
                </a:path>
                <a:path w="1526540" h="2404109">
                  <a:moveTo>
                    <a:pt x="1170965" y="649160"/>
                  </a:moveTo>
                  <a:lnTo>
                    <a:pt x="1169225" y="648995"/>
                  </a:lnTo>
                  <a:lnTo>
                    <a:pt x="1166545" y="648068"/>
                  </a:lnTo>
                  <a:lnTo>
                    <a:pt x="1164310" y="650875"/>
                  </a:lnTo>
                  <a:lnTo>
                    <a:pt x="1163370" y="653592"/>
                  </a:lnTo>
                  <a:lnTo>
                    <a:pt x="1162570" y="656628"/>
                  </a:lnTo>
                  <a:lnTo>
                    <a:pt x="1165148" y="657783"/>
                  </a:lnTo>
                  <a:lnTo>
                    <a:pt x="1167892" y="659485"/>
                  </a:lnTo>
                  <a:lnTo>
                    <a:pt x="1170965" y="649160"/>
                  </a:lnTo>
                  <a:close/>
                </a:path>
                <a:path w="1526540" h="2404109">
                  <a:moveTo>
                    <a:pt x="1173099" y="1517040"/>
                  </a:moveTo>
                  <a:lnTo>
                    <a:pt x="1171460" y="1516430"/>
                  </a:lnTo>
                  <a:lnTo>
                    <a:pt x="1169708" y="1515173"/>
                  </a:lnTo>
                  <a:lnTo>
                    <a:pt x="1167384" y="1515605"/>
                  </a:lnTo>
                  <a:lnTo>
                    <a:pt x="1166977" y="1518234"/>
                  </a:lnTo>
                  <a:lnTo>
                    <a:pt x="1166368" y="1519745"/>
                  </a:lnTo>
                  <a:lnTo>
                    <a:pt x="1171384" y="1521472"/>
                  </a:lnTo>
                  <a:lnTo>
                    <a:pt x="1171968" y="1519999"/>
                  </a:lnTo>
                  <a:lnTo>
                    <a:pt x="1173099" y="1517040"/>
                  </a:lnTo>
                  <a:close/>
                </a:path>
                <a:path w="1526540" h="2404109">
                  <a:moveTo>
                    <a:pt x="1189329" y="1643976"/>
                  </a:moveTo>
                  <a:lnTo>
                    <a:pt x="1188605" y="1642630"/>
                  </a:lnTo>
                  <a:lnTo>
                    <a:pt x="1187970" y="1641208"/>
                  </a:lnTo>
                  <a:lnTo>
                    <a:pt x="1186891" y="1639811"/>
                  </a:lnTo>
                  <a:lnTo>
                    <a:pt x="1184871" y="1640484"/>
                  </a:lnTo>
                  <a:lnTo>
                    <a:pt x="1184694" y="1642402"/>
                  </a:lnTo>
                  <a:lnTo>
                    <a:pt x="1184986" y="1643976"/>
                  </a:lnTo>
                  <a:lnTo>
                    <a:pt x="1185113" y="1645526"/>
                  </a:lnTo>
                  <a:lnTo>
                    <a:pt x="1186522" y="1645018"/>
                  </a:lnTo>
                  <a:lnTo>
                    <a:pt x="1189329" y="1643976"/>
                  </a:lnTo>
                  <a:close/>
                </a:path>
                <a:path w="1526540" h="2404109">
                  <a:moveTo>
                    <a:pt x="1294142" y="1774964"/>
                  </a:moveTo>
                  <a:lnTo>
                    <a:pt x="1289659" y="1774037"/>
                  </a:lnTo>
                  <a:lnTo>
                    <a:pt x="1283627" y="1772551"/>
                  </a:lnTo>
                  <a:lnTo>
                    <a:pt x="1276350" y="1771561"/>
                  </a:lnTo>
                  <a:lnTo>
                    <a:pt x="1274838" y="1773986"/>
                  </a:lnTo>
                  <a:lnTo>
                    <a:pt x="1273492" y="1775206"/>
                  </a:lnTo>
                  <a:lnTo>
                    <a:pt x="1274775" y="1776564"/>
                  </a:lnTo>
                  <a:lnTo>
                    <a:pt x="1276299" y="1779257"/>
                  </a:lnTo>
                  <a:lnTo>
                    <a:pt x="1283296" y="1777987"/>
                  </a:lnTo>
                  <a:lnTo>
                    <a:pt x="1289177" y="1776247"/>
                  </a:lnTo>
                  <a:lnTo>
                    <a:pt x="1294142" y="1774964"/>
                  </a:lnTo>
                  <a:close/>
                </a:path>
                <a:path w="1526540" h="2404109">
                  <a:moveTo>
                    <a:pt x="1295717" y="1775294"/>
                  </a:moveTo>
                  <a:lnTo>
                    <a:pt x="1295082" y="1774723"/>
                  </a:lnTo>
                  <a:lnTo>
                    <a:pt x="1294142" y="1774964"/>
                  </a:lnTo>
                  <a:lnTo>
                    <a:pt x="1295717" y="1775294"/>
                  </a:lnTo>
                  <a:close/>
                </a:path>
                <a:path w="1526540" h="2404109">
                  <a:moveTo>
                    <a:pt x="1298397" y="434784"/>
                  </a:moveTo>
                  <a:lnTo>
                    <a:pt x="1297254" y="433247"/>
                  </a:lnTo>
                  <a:lnTo>
                    <a:pt x="1296377" y="431076"/>
                  </a:lnTo>
                  <a:lnTo>
                    <a:pt x="1293787" y="429933"/>
                  </a:lnTo>
                  <a:lnTo>
                    <a:pt x="1291856" y="431495"/>
                  </a:lnTo>
                  <a:lnTo>
                    <a:pt x="1290307" y="432155"/>
                  </a:lnTo>
                  <a:lnTo>
                    <a:pt x="1291386" y="433806"/>
                  </a:lnTo>
                  <a:lnTo>
                    <a:pt x="1292148" y="436168"/>
                  </a:lnTo>
                  <a:lnTo>
                    <a:pt x="1294726" y="437324"/>
                  </a:lnTo>
                  <a:lnTo>
                    <a:pt x="1296784" y="435559"/>
                  </a:lnTo>
                  <a:lnTo>
                    <a:pt x="1298397" y="434784"/>
                  </a:lnTo>
                  <a:close/>
                </a:path>
                <a:path w="1526540" h="2404109">
                  <a:moveTo>
                    <a:pt x="1444485" y="1536103"/>
                  </a:moveTo>
                  <a:lnTo>
                    <a:pt x="1442808" y="1533956"/>
                  </a:lnTo>
                  <a:lnTo>
                    <a:pt x="1442097" y="1532369"/>
                  </a:lnTo>
                  <a:lnTo>
                    <a:pt x="1435620" y="1536014"/>
                  </a:lnTo>
                  <a:lnTo>
                    <a:pt x="1439443" y="1539824"/>
                  </a:lnTo>
                  <a:lnTo>
                    <a:pt x="1440992" y="1538947"/>
                  </a:lnTo>
                  <a:lnTo>
                    <a:pt x="1443240" y="1538401"/>
                  </a:lnTo>
                  <a:lnTo>
                    <a:pt x="1444485" y="1536103"/>
                  </a:lnTo>
                  <a:close/>
                </a:path>
                <a:path w="1526540" h="2404109">
                  <a:moveTo>
                    <a:pt x="1471930" y="1573403"/>
                  </a:moveTo>
                  <a:lnTo>
                    <a:pt x="1470672" y="1572272"/>
                  </a:lnTo>
                  <a:lnTo>
                    <a:pt x="1469466" y="1571078"/>
                  </a:lnTo>
                  <a:lnTo>
                    <a:pt x="1467904" y="1570037"/>
                  </a:lnTo>
                  <a:lnTo>
                    <a:pt x="1466075" y="1571574"/>
                  </a:lnTo>
                  <a:lnTo>
                    <a:pt x="1466380" y="1573885"/>
                  </a:lnTo>
                  <a:lnTo>
                    <a:pt x="1467218" y="1575485"/>
                  </a:lnTo>
                  <a:lnTo>
                    <a:pt x="1467815" y="1577124"/>
                  </a:lnTo>
                  <a:lnTo>
                    <a:pt x="1469186" y="1575892"/>
                  </a:lnTo>
                  <a:lnTo>
                    <a:pt x="1471930" y="1573403"/>
                  </a:lnTo>
                  <a:close/>
                </a:path>
                <a:path w="1526540" h="2404109">
                  <a:moveTo>
                    <a:pt x="1491475" y="1353058"/>
                  </a:moveTo>
                  <a:lnTo>
                    <a:pt x="1488960" y="1349171"/>
                  </a:lnTo>
                  <a:lnTo>
                    <a:pt x="1488173" y="1349502"/>
                  </a:lnTo>
                  <a:lnTo>
                    <a:pt x="1486623" y="1350187"/>
                  </a:lnTo>
                  <a:lnTo>
                    <a:pt x="1487449" y="1351470"/>
                  </a:lnTo>
                  <a:lnTo>
                    <a:pt x="1488186" y="1352842"/>
                  </a:lnTo>
                  <a:lnTo>
                    <a:pt x="1489405" y="1354175"/>
                  </a:lnTo>
                  <a:lnTo>
                    <a:pt x="1490687" y="1353375"/>
                  </a:lnTo>
                  <a:lnTo>
                    <a:pt x="1491475" y="1353058"/>
                  </a:lnTo>
                  <a:close/>
                </a:path>
                <a:path w="1526540" h="2404109">
                  <a:moveTo>
                    <a:pt x="1525955" y="1320660"/>
                  </a:moveTo>
                  <a:lnTo>
                    <a:pt x="1525371" y="1319022"/>
                  </a:lnTo>
                  <a:lnTo>
                    <a:pt x="1525016" y="1317396"/>
                  </a:lnTo>
                  <a:lnTo>
                    <a:pt x="1523898" y="1315643"/>
                  </a:lnTo>
                  <a:lnTo>
                    <a:pt x="1521675" y="1315758"/>
                  </a:lnTo>
                  <a:lnTo>
                    <a:pt x="1521142" y="1317498"/>
                  </a:lnTo>
                  <a:lnTo>
                    <a:pt x="1521066" y="1319098"/>
                  </a:lnTo>
                  <a:lnTo>
                    <a:pt x="1520863" y="1320660"/>
                  </a:lnTo>
                  <a:lnTo>
                    <a:pt x="1525955" y="1320660"/>
                  </a:lnTo>
                  <a:close/>
                </a:path>
              </a:pathLst>
            </a:custGeom>
            <a:solidFill>
              <a:srgbClr val="E69EA2"/>
            </a:solidFill>
          </p:spPr>
          <p:txBody>
            <a:bodyPr wrap="square" lIns="0" tIns="0" rIns="0" bIns="0" rtlCol="0"/>
            <a:lstStyle/>
            <a:p>
              <a:endParaRPr dirty="0"/>
            </a:p>
          </p:txBody>
        </p:sp>
        <p:pic>
          <p:nvPicPr>
            <p:cNvPr id="42" name="object 19">
              <a:extLst>
                <a:ext uri="{FF2B5EF4-FFF2-40B4-BE49-F238E27FC236}">
                  <a16:creationId xmlns:a16="http://schemas.microsoft.com/office/drawing/2014/main" id="{3366E490-4BFC-E039-8C16-6076425CCBD8}"/>
                </a:ext>
              </a:extLst>
            </p:cNvPr>
            <p:cNvPicPr/>
            <p:nvPr/>
          </p:nvPicPr>
          <p:blipFill>
            <a:blip r:embed="rId4" cstate="screen">
              <a:extLst>
                <a:ext uri="{28A0092B-C50C-407E-A947-70E740481C1C}">
                  <a14:useLocalDpi xmlns:a14="http://schemas.microsoft.com/office/drawing/2010/main"/>
                </a:ext>
              </a:extLst>
            </a:blip>
            <a:stretch>
              <a:fillRect/>
            </a:stretch>
          </p:blipFill>
          <p:spPr>
            <a:xfrm>
              <a:off x="10663699" y="5621454"/>
              <a:ext cx="3062733" cy="5427845"/>
            </a:xfrm>
            <a:prstGeom prst="rect">
              <a:avLst/>
            </a:prstGeom>
          </p:spPr>
        </p:pic>
        <p:sp>
          <p:nvSpPr>
            <p:cNvPr id="43" name="object 20">
              <a:extLst>
                <a:ext uri="{FF2B5EF4-FFF2-40B4-BE49-F238E27FC236}">
                  <a16:creationId xmlns:a16="http://schemas.microsoft.com/office/drawing/2014/main" id="{5D149484-9E50-09EB-12C8-C256E600BB0B}"/>
                </a:ext>
              </a:extLst>
            </p:cNvPr>
            <p:cNvSpPr/>
            <p:nvPr/>
          </p:nvSpPr>
          <p:spPr>
            <a:xfrm>
              <a:off x="10457889" y="8813765"/>
              <a:ext cx="1748155" cy="2482215"/>
            </a:xfrm>
            <a:custGeom>
              <a:avLst/>
              <a:gdLst/>
              <a:ahLst/>
              <a:cxnLst/>
              <a:rect l="l" t="t" r="r" b="b"/>
              <a:pathLst>
                <a:path w="1748154" h="2482215">
                  <a:moveTo>
                    <a:pt x="1505503" y="0"/>
                  </a:moveTo>
                  <a:lnTo>
                    <a:pt x="76604" y="0"/>
                  </a:lnTo>
                  <a:lnTo>
                    <a:pt x="0" y="2481599"/>
                  </a:lnTo>
                  <a:lnTo>
                    <a:pt x="1747967" y="2481599"/>
                  </a:lnTo>
                  <a:lnTo>
                    <a:pt x="1505503" y="0"/>
                  </a:lnTo>
                  <a:close/>
                </a:path>
              </a:pathLst>
            </a:custGeom>
            <a:solidFill>
              <a:srgbClr val="E73439"/>
            </a:solidFill>
          </p:spPr>
          <p:txBody>
            <a:bodyPr wrap="square" lIns="0" tIns="0" rIns="0" bIns="0" rtlCol="0"/>
            <a:lstStyle/>
            <a:p>
              <a:endParaRPr dirty="0"/>
            </a:p>
          </p:txBody>
        </p:sp>
        <p:sp>
          <p:nvSpPr>
            <p:cNvPr id="44" name="object 21">
              <a:extLst>
                <a:ext uri="{FF2B5EF4-FFF2-40B4-BE49-F238E27FC236}">
                  <a16:creationId xmlns:a16="http://schemas.microsoft.com/office/drawing/2014/main" id="{9183EFEC-87B1-5978-800C-8943BD0D6843}"/>
                </a:ext>
              </a:extLst>
            </p:cNvPr>
            <p:cNvSpPr/>
            <p:nvPr/>
          </p:nvSpPr>
          <p:spPr>
            <a:xfrm>
              <a:off x="10465232" y="8813768"/>
              <a:ext cx="1533525" cy="2421890"/>
            </a:xfrm>
            <a:custGeom>
              <a:avLst/>
              <a:gdLst/>
              <a:ahLst/>
              <a:cxnLst/>
              <a:rect l="l" t="t" r="r" b="b"/>
              <a:pathLst>
                <a:path w="1533525" h="2421890">
                  <a:moveTo>
                    <a:pt x="4318" y="2241194"/>
                  </a:moveTo>
                  <a:lnTo>
                    <a:pt x="1981" y="2238375"/>
                  </a:lnTo>
                  <a:lnTo>
                    <a:pt x="266" y="2235200"/>
                  </a:lnTo>
                  <a:lnTo>
                    <a:pt x="0" y="2243658"/>
                  </a:lnTo>
                  <a:lnTo>
                    <a:pt x="1155" y="2242769"/>
                  </a:lnTo>
                  <a:lnTo>
                    <a:pt x="4318" y="2241194"/>
                  </a:lnTo>
                  <a:close/>
                </a:path>
                <a:path w="1533525" h="2421890">
                  <a:moveTo>
                    <a:pt x="39916" y="1984425"/>
                  </a:moveTo>
                  <a:lnTo>
                    <a:pt x="36817" y="1970976"/>
                  </a:lnTo>
                  <a:lnTo>
                    <a:pt x="35674" y="1968804"/>
                  </a:lnTo>
                  <a:lnTo>
                    <a:pt x="32080" y="1967966"/>
                  </a:lnTo>
                  <a:lnTo>
                    <a:pt x="27444" y="1965223"/>
                  </a:lnTo>
                  <a:lnTo>
                    <a:pt x="25806" y="1971179"/>
                  </a:lnTo>
                  <a:lnTo>
                    <a:pt x="22618" y="1976247"/>
                  </a:lnTo>
                  <a:lnTo>
                    <a:pt x="26428" y="1990191"/>
                  </a:lnTo>
                  <a:lnTo>
                    <a:pt x="22834" y="1993595"/>
                  </a:lnTo>
                  <a:lnTo>
                    <a:pt x="11506" y="1995487"/>
                  </a:lnTo>
                  <a:lnTo>
                    <a:pt x="9042" y="2000440"/>
                  </a:lnTo>
                  <a:lnTo>
                    <a:pt x="8610" y="2005025"/>
                  </a:lnTo>
                  <a:lnTo>
                    <a:pt x="12954" y="2008403"/>
                  </a:lnTo>
                  <a:lnTo>
                    <a:pt x="15430" y="2008581"/>
                  </a:lnTo>
                  <a:lnTo>
                    <a:pt x="27800" y="2005723"/>
                  </a:lnTo>
                  <a:lnTo>
                    <a:pt x="36436" y="1996833"/>
                  </a:lnTo>
                  <a:lnTo>
                    <a:pt x="39916" y="1984425"/>
                  </a:lnTo>
                  <a:close/>
                </a:path>
                <a:path w="1533525" h="2421890">
                  <a:moveTo>
                    <a:pt x="41605" y="1846884"/>
                  </a:moveTo>
                  <a:lnTo>
                    <a:pt x="33578" y="1840445"/>
                  </a:lnTo>
                  <a:lnTo>
                    <a:pt x="26860" y="1834502"/>
                  </a:lnTo>
                  <a:lnTo>
                    <a:pt x="15544" y="1831378"/>
                  </a:lnTo>
                  <a:lnTo>
                    <a:pt x="12649" y="1833727"/>
                  </a:lnTo>
                  <a:lnTo>
                    <a:pt x="12001" y="1854784"/>
                  </a:lnTo>
                  <a:lnTo>
                    <a:pt x="16179" y="1856384"/>
                  </a:lnTo>
                  <a:lnTo>
                    <a:pt x="22517" y="1857997"/>
                  </a:lnTo>
                  <a:lnTo>
                    <a:pt x="29654" y="1859457"/>
                  </a:lnTo>
                  <a:lnTo>
                    <a:pt x="37769" y="1861223"/>
                  </a:lnTo>
                  <a:lnTo>
                    <a:pt x="38442" y="1859813"/>
                  </a:lnTo>
                  <a:lnTo>
                    <a:pt x="40373" y="1857146"/>
                  </a:lnTo>
                  <a:lnTo>
                    <a:pt x="41414" y="1851418"/>
                  </a:lnTo>
                  <a:lnTo>
                    <a:pt x="41605" y="1846884"/>
                  </a:lnTo>
                  <a:close/>
                </a:path>
                <a:path w="1533525" h="2421890">
                  <a:moveTo>
                    <a:pt x="71183" y="822286"/>
                  </a:moveTo>
                  <a:lnTo>
                    <a:pt x="70510" y="811834"/>
                  </a:lnTo>
                  <a:lnTo>
                    <a:pt x="67779" y="809625"/>
                  </a:lnTo>
                  <a:lnTo>
                    <a:pt x="63080" y="802868"/>
                  </a:lnTo>
                  <a:lnTo>
                    <a:pt x="51104" y="804595"/>
                  </a:lnTo>
                  <a:lnTo>
                    <a:pt x="49809" y="813117"/>
                  </a:lnTo>
                  <a:lnTo>
                    <a:pt x="51727" y="823607"/>
                  </a:lnTo>
                  <a:lnTo>
                    <a:pt x="55321" y="827773"/>
                  </a:lnTo>
                  <a:lnTo>
                    <a:pt x="64490" y="830516"/>
                  </a:lnTo>
                  <a:lnTo>
                    <a:pt x="71183" y="822286"/>
                  </a:lnTo>
                  <a:close/>
                </a:path>
                <a:path w="1533525" h="2421890">
                  <a:moveTo>
                    <a:pt x="86918" y="1636001"/>
                  </a:moveTo>
                  <a:lnTo>
                    <a:pt x="83312" y="1631340"/>
                  </a:lnTo>
                  <a:lnTo>
                    <a:pt x="81165" y="1631035"/>
                  </a:lnTo>
                  <a:lnTo>
                    <a:pt x="72351" y="1628660"/>
                  </a:lnTo>
                  <a:lnTo>
                    <a:pt x="63550" y="1625790"/>
                  </a:lnTo>
                  <a:lnTo>
                    <a:pt x="54686" y="1624977"/>
                  </a:lnTo>
                  <a:lnTo>
                    <a:pt x="45694" y="1628825"/>
                  </a:lnTo>
                  <a:lnTo>
                    <a:pt x="42951" y="1630946"/>
                  </a:lnTo>
                  <a:lnTo>
                    <a:pt x="41998" y="1635506"/>
                  </a:lnTo>
                  <a:lnTo>
                    <a:pt x="40220" y="1638947"/>
                  </a:lnTo>
                  <a:lnTo>
                    <a:pt x="42760" y="1640255"/>
                  </a:lnTo>
                  <a:lnTo>
                    <a:pt x="45237" y="1642567"/>
                  </a:lnTo>
                  <a:lnTo>
                    <a:pt x="55486" y="1642897"/>
                  </a:lnTo>
                  <a:lnTo>
                    <a:pt x="82448" y="1642859"/>
                  </a:lnTo>
                  <a:lnTo>
                    <a:pt x="82105" y="1643265"/>
                  </a:lnTo>
                  <a:lnTo>
                    <a:pt x="85382" y="1640751"/>
                  </a:lnTo>
                  <a:lnTo>
                    <a:pt x="86918" y="1636001"/>
                  </a:lnTo>
                  <a:close/>
                </a:path>
                <a:path w="1533525" h="2421890">
                  <a:moveTo>
                    <a:pt x="135064" y="1989302"/>
                  </a:moveTo>
                  <a:lnTo>
                    <a:pt x="132626" y="1982127"/>
                  </a:lnTo>
                  <a:lnTo>
                    <a:pt x="127787" y="1978202"/>
                  </a:lnTo>
                  <a:lnTo>
                    <a:pt x="124218" y="1973821"/>
                  </a:lnTo>
                  <a:lnTo>
                    <a:pt x="121462" y="1977732"/>
                  </a:lnTo>
                  <a:lnTo>
                    <a:pt x="116852" y="1981492"/>
                  </a:lnTo>
                  <a:lnTo>
                    <a:pt x="116217" y="1989213"/>
                  </a:lnTo>
                  <a:lnTo>
                    <a:pt x="120713" y="1993239"/>
                  </a:lnTo>
                  <a:lnTo>
                    <a:pt x="124548" y="1999449"/>
                  </a:lnTo>
                  <a:lnTo>
                    <a:pt x="129273" y="1993760"/>
                  </a:lnTo>
                  <a:lnTo>
                    <a:pt x="135064" y="1989302"/>
                  </a:lnTo>
                  <a:close/>
                </a:path>
                <a:path w="1533525" h="2421890">
                  <a:moveTo>
                    <a:pt x="151003" y="1038606"/>
                  </a:moveTo>
                  <a:lnTo>
                    <a:pt x="133057" y="1010107"/>
                  </a:lnTo>
                  <a:lnTo>
                    <a:pt x="129032" y="1009142"/>
                  </a:lnTo>
                  <a:lnTo>
                    <a:pt x="127038" y="1011123"/>
                  </a:lnTo>
                  <a:lnTo>
                    <a:pt x="123164" y="1013371"/>
                  </a:lnTo>
                  <a:lnTo>
                    <a:pt x="121704" y="1016723"/>
                  </a:lnTo>
                  <a:lnTo>
                    <a:pt x="119570" y="1026896"/>
                  </a:lnTo>
                  <a:lnTo>
                    <a:pt x="121500" y="1036802"/>
                  </a:lnTo>
                  <a:lnTo>
                    <a:pt x="127000" y="1045171"/>
                  </a:lnTo>
                  <a:lnTo>
                    <a:pt x="135559" y="1050721"/>
                  </a:lnTo>
                  <a:lnTo>
                    <a:pt x="138747" y="1051915"/>
                  </a:lnTo>
                  <a:lnTo>
                    <a:pt x="144995" y="1051052"/>
                  </a:lnTo>
                  <a:lnTo>
                    <a:pt x="146748" y="1048715"/>
                  </a:lnTo>
                  <a:lnTo>
                    <a:pt x="151003" y="1038606"/>
                  </a:lnTo>
                  <a:close/>
                </a:path>
                <a:path w="1533525" h="2421890">
                  <a:moveTo>
                    <a:pt x="199669" y="1086827"/>
                  </a:moveTo>
                  <a:lnTo>
                    <a:pt x="195554" y="1076782"/>
                  </a:lnTo>
                  <a:lnTo>
                    <a:pt x="189979" y="1081570"/>
                  </a:lnTo>
                  <a:lnTo>
                    <a:pt x="182753" y="1084656"/>
                  </a:lnTo>
                  <a:lnTo>
                    <a:pt x="177469" y="1085291"/>
                  </a:lnTo>
                  <a:lnTo>
                    <a:pt x="177063" y="1084402"/>
                  </a:lnTo>
                  <a:lnTo>
                    <a:pt x="172847" y="1077963"/>
                  </a:lnTo>
                  <a:lnTo>
                    <a:pt x="169278" y="1077417"/>
                  </a:lnTo>
                  <a:lnTo>
                    <a:pt x="166243" y="1080731"/>
                  </a:lnTo>
                  <a:lnTo>
                    <a:pt x="163626" y="1085824"/>
                  </a:lnTo>
                  <a:lnTo>
                    <a:pt x="161912" y="1089494"/>
                  </a:lnTo>
                  <a:lnTo>
                    <a:pt x="162039" y="1094028"/>
                  </a:lnTo>
                  <a:lnTo>
                    <a:pt x="160972" y="1100353"/>
                  </a:lnTo>
                  <a:lnTo>
                    <a:pt x="163322" y="1102207"/>
                  </a:lnTo>
                  <a:lnTo>
                    <a:pt x="165874" y="1105725"/>
                  </a:lnTo>
                  <a:lnTo>
                    <a:pt x="169062" y="1106500"/>
                  </a:lnTo>
                  <a:lnTo>
                    <a:pt x="176149" y="1107503"/>
                  </a:lnTo>
                  <a:lnTo>
                    <a:pt x="182676" y="1106652"/>
                  </a:lnTo>
                  <a:lnTo>
                    <a:pt x="188341" y="1103388"/>
                  </a:lnTo>
                  <a:lnTo>
                    <a:pt x="192836" y="1097191"/>
                  </a:lnTo>
                  <a:lnTo>
                    <a:pt x="195021" y="1092669"/>
                  </a:lnTo>
                  <a:lnTo>
                    <a:pt x="199669" y="1086827"/>
                  </a:lnTo>
                  <a:close/>
                </a:path>
                <a:path w="1533525" h="2421890">
                  <a:moveTo>
                    <a:pt x="237388" y="2101799"/>
                  </a:moveTo>
                  <a:lnTo>
                    <a:pt x="230733" y="2104555"/>
                  </a:lnTo>
                  <a:lnTo>
                    <a:pt x="222262" y="2107552"/>
                  </a:lnTo>
                  <a:lnTo>
                    <a:pt x="219735" y="2106638"/>
                  </a:lnTo>
                  <a:lnTo>
                    <a:pt x="215303" y="2104212"/>
                  </a:lnTo>
                  <a:lnTo>
                    <a:pt x="207911" y="2103374"/>
                  </a:lnTo>
                  <a:lnTo>
                    <a:pt x="204838" y="2106066"/>
                  </a:lnTo>
                  <a:lnTo>
                    <a:pt x="201917" y="2107412"/>
                  </a:lnTo>
                  <a:lnTo>
                    <a:pt x="204584" y="2109851"/>
                  </a:lnTo>
                  <a:lnTo>
                    <a:pt x="206883" y="2113483"/>
                  </a:lnTo>
                  <a:lnTo>
                    <a:pt x="214642" y="2115909"/>
                  </a:lnTo>
                  <a:lnTo>
                    <a:pt x="219887" y="2116112"/>
                  </a:lnTo>
                  <a:lnTo>
                    <a:pt x="229222" y="2115286"/>
                  </a:lnTo>
                  <a:lnTo>
                    <a:pt x="237248" y="2113381"/>
                  </a:lnTo>
                  <a:lnTo>
                    <a:pt x="237388" y="2101799"/>
                  </a:lnTo>
                  <a:close/>
                </a:path>
                <a:path w="1533525" h="2421890">
                  <a:moveTo>
                    <a:pt x="258533" y="1559306"/>
                  </a:moveTo>
                  <a:lnTo>
                    <a:pt x="258318" y="1540662"/>
                  </a:lnTo>
                  <a:lnTo>
                    <a:pt x="255473" y="1535747"/>
                  </a:lnTo>
                  <a:lnTo>
                    <a:pt x="249682" y="1532318"/>
                  </a:lnTo>
                  <a:lnTo>
                    <a:pt x="242392" y="1530921"/>
                  </a:lnTo>
                  <a:lnTo>
                    <a:pt x="235026" y="1532077"/>
                  </a:lnTo>
                  <a:lnTo>
                    <a:pt x="222377" y="1538732"/>
                  </a:lnTo>
                  <a:lnTo>
                    <a:pt x="213741" y="1547977"/>
                  </a:lnTo>
                  <a:lnTo>
                    <a:pt x="208749" y="1560360"/>
                  </a:lnTo>
                  <a:lnTo>
                    <a:pt x="207073" y="1576412"/>
                  </a:lnTo>
                  <a:lnTo>
                    <a:pt x="207848" y="1585772"/>
                  </a:lnTo>
                  <a:lnTo>
                    <a:pt x="210794" y="1591132"/>
                  </a:lnTo>
                  <a:lnTo>
                    <a:pt x="216560" y="1593024"/>
                  </a:lnTo>
                  <a:lnTo>
                    <a:pt x="225780" y="1592021"/>
                  </a:lnTo>
                  <a:lnTo>
                    <a:pt x="241846" y="1585658"/>
                  </a:lnTo>
                  <a:lnTo>
                    <a:pt x="252907" y="1574533"/>
                  </a:lnTo>
                  <a:lnTo>
                    <a:pt x="258533" y="1559306"/>
                  </a:lnTo>
                  <a:close/>
                </a:path>
                <a:path w="1533525" h="2421890">
                  <a:moveTo>
                    <a:pt x="260159" y="553364"/>
                  </a:moveTo>
                  <a:lnTo>
                    <a:pt x="258076" y="551281"/>
                  </a:lnTo>
                  <a:lnTo>
                    <a:pt x="256349" y="548411"/>
                  </a:lnTo>
                  <a:lnTo>
                    <a:pt x="250151" y="545668"/>
                  </a:lnTo>
                  <a:lnTo>
                    <a:pt x="245910" y="545274"/>
                  </a:lnTo>
                  <a:lnTo>
                    <a:pt x="240842" y="544118"/>
                  </a:lnTo>
                  <a:lnTo>
                    <a:pt x="236169" y="547446"/>
                  </a:lnTo>
                  <a:lnTo>
                    <a:pt x="231203" y="550697"/>
                  </a:lnTo>
                  <a:lnTo>
                    <a:pt x="226047" y="555028"/>
                  </a:lnTo>
                  <a:lnTo>
                    <a:pt x="227139" y="558571"/>
                  </a:lnTo>
                  <a:lnTo>
                    <a:pt x="232956" y="566877"/>
                  </a:lnTo>
                  <a:lnTo>
                    <a:pt x="238226" y="565696"/>
                  </a:lnTo>
                  <a:lnTo>
                    <a:pt x="247523" y="559206"/>
                  </a:lnTo>
                  <a:lnTo>
                    <a:pt x="251879" y="558622"/>
                  </a:lnTo>
                  <a:lnTo>
                    <a:pt x="257302" y="556171"/>
                  </a:lnTo>
                  <a:lnTo>
                    <a:pt x="258660" y="554583"/>
                  </a:lnTo>
                  <a:lnTo>
                    <a:pt x="260159" y="553364"/>
                  </a:lnTo>
                  <a:close/>
                </a:path>
                <a:path w="1533525" h="2421890">
                  <a:moveTo>
                    <a:pt x="264541" y="2403678"/>
                  </a:moveTo>
                  <a:lnTo>
                    <a:pt x="261200" y="2403195"/>
                  </a:lnTo>
                  <a:lnTo>
                    <a:pt x="257860" y="2402281"/>
                  </a:lnTo>
                  <a:lnTo>
                    <a:pt x="249466" y="2402459"/>
                  </a:lnTo>
                  <a:lnTo>
                    <a:pt x="244373" y="2402967"/>
                  </a:lnTo>
                  <a:lnTo>
                    <a:pt x="238480" y="2404173"/>
                  </a:lnTo>
                  <a:lnTo>
                    <a:pt x="238163" y="2407564"/>
                  </a:lnTo>
                  <a:lnTo>
                    <a:pt x="237553" y="2409469"/>
                  </a:lnTo>
                  <a:lnTo>
                    <a:pt x="238607" y="2411095"/>
                  </a:lnTo>
                  <a:lnTo>
                    <a:pt x="239750" y="2414143"/>
                  </a:lnTo>
                  <a:lnTo>
                    <a:pt x="251002" y="2413406"/>
                  </a:lnTo>
                  <a:lnTo>
                    <a:pt x="259041" y="2410117"/>
                  </a:lnTo>
                  <a:lnTo>
                    <a:pt x="261581" y="2406383"/>
                  </a:lnTo>
                  <a:lnTo>
                    <a:pt x="264541" y="2403678"/>
                  </a:lnTo>
                  <a:close/>
                </a:path>
                <a:path w="1533525" h="2421890">
                  <a:moveTo>
                    <a:pt x="286296" y="1503172"/>
                  </a:moveTo>
                  <a:lnTo>
                    <a:pt x="283184" y="1501597"/>
                  </a:lnTo>
                  <a:lnTo>
                    <a:pt x="281584" y="1500492"/>
                  </a:lnTo>
                  <a:lnTo>
                    <a:pt x="275247" y="1502206"/>
                  </a:lnTo>
                  <a:lnTo>
                    <a:pt x="269570" y="1506372"/>
                  </a:lnTo>
                  <a:lnTo>
                    <a:pt x="265557" y="1512062"/>
                  </a:lnTo>
                  <a:lnTo>
                    <a:pt x="264198" y="1518348"/>
                  </a:lnTo>
                  <a:lnTo>
                    <a:pt x="264261" y="1519872"/>
                  </a:lnTo>
                  <a:lnTo>
                    <a:pt x="266954" y="1522768"/>
                  </a:lnTo>
                  <a:lnTo>
                    <a:pt x="272275" y="1521256"/>
                  </a:lnTo>
                  <a:lnTo>
                    <a:pt x="277634" y="1520278"/>
                  </a:lnTo>
                  <a:lnTo>
                    <a:pt x="283794" y="1513941"/>
                  </a:lnTo>
                  <a:lnTo>
                    <a:pt x="284746" y="1508417"/>
                  </a:lnTo>
                  <a:lnTo>
                    <a:pt x="286296" y="1503172"/>
                  </a:lnTo>
                  <a:close/>
                </a:path>
                <a:path w="1533525" h="2421890">
                  <a:moveTo>
                    <a:pt x="287756" y="2030831"/>
                  </a:moveTo>
                  <a:lnTo>
                    <a:pt x="285953" y="2030082"/>
                  </a:lnTo>
                  <a:lnTo>
                    <a:pt x="284162" y="2028786"/>
                  </a:lnTo>
                  <a:lnTo>
                    <a:pt x="279273" y="2028558"/>
                  </a:lnTo>
                  <a:lnTo>
                    <a:pt x="276085" y="2029752"/>
                  </a:lnTo>
                  <a:lnTo>
                    <a:pt x="270713" y="2028939"/>
                  </a:lnTo>
                  <a:lnTo>
                    <a:pt x="268554" y="2026983"/>
                  </a:lnTo>
                  <a:lnTo>
                    <a:pt x="266192" y="2025688"/>
                  </a:lnTo>
                  <a:lnTo>
                    <a:pt x="268046" y="2022627"/>
                  </a:lnTo>
                  <a:lnTo>
                    <a:pt x="269455" y="2020976"/>
                  </a:lnTo>
                  <a:lnTo>
                    <a:pt x="270954" y="2016569"/>
                  </a:lnTo>
                  <a:lnTo>
                    <a:pt x="271208" y="2013877"/>
                  </a:lnTo>
                  <a:lnTo>
                    <a:pt x="271716" y="2011248"/>
                  </a:lnTo>
                  <a:lnTo>
                    <a:pt x="269062" y="2012289"/>
                  </a:lnTo>
                  <a:lnTo>
                    <a:pt x="255905" y="2033231"/>
                  </a:lnTo>
                  <a:lnTo>
                    <a:pt x="254965" y="2039048"/>
                  </a:lnTo>
                  <a:lnTo>
                    <a:pt x="260743" y="2039937"/>
                  </a:lnTo>
                  <a:lnTo>
                    <a:pt x="266547" y="2041563"/>
                  </a:lnTo>
                  <a:lnTo>
                    <a:pt x="276237" y="2041410"/>
                  </a:lnTo>
                  <a:lnTo>
                    <a:pt x="280390" y="2039429"/>
                  </a:lnTo>
                  <a:lnTo>
                    <a:pt x="285775" y="2036216"/>
                  </a:lnTo>
                  <a:lnTo>
                    <a:pt x="286499" y="2033066"/>
                  </a:lnTo>
                  <a:lnTo>
                    <a:pt x="287756" y="2030831"/>
                  </a:lnTo>
                  <a:close/>
                </a:path>
                <a:path w="1533525" h="2421890">
                  <a:moveTo>
                    <a:pt x="289356" y="2171941"/>
                  </a:moveTo>
                  <a:lnTo>
                    <a:pt x="288569" y="2166797"/>
                  </a:lnTo>
                  <a:lnTo>
                    <a:pt x="283921" y="2162518"/>
                  </a:lnTo>
                  <a:lnTo>
                    <a:pt x="276212" y="2159622"/>
                  </a:lnTo>
                  <a:lnTo>
                    <a:pt x="266242" y="2158631"/>
                  </a:lnTo>
                  <a:lnTo>
                    <a:pt x="263880" y="2159139"/>
                  </a:lnTo>
                  <a:lnTo>
                    <a:pt x="258991" y="2158923"/>
                  </a:lnTo>
                  <a:lnTo>
                    <a:pt x="252501" y="2163876"/>
                  </a:lnTo>
                  <a:lnTo>
                    <a:pt x="247992" y="2169515"/>
                  </a:lnTo>
                  <a:lnTo>
                    <a:pt x="249859" y="2176348"/>
                  </a:lnTo>
                  <a:lnTo>
                    <a:pt x="255333" y="2180310"/>
                  </a:lnTo>
                  <a:lnTo>
                    <a:pt x="262801" y="2182291"/>
                  </a:lnTo>
                  <a:lnTo>
                    <a:pt x="267881" y="2179612"/>
                  </a:lnTo>
                  <a:lnTo>
                    <a:pt x="270814" y="2176983"/>
                  </a:lnTo>
                  <a:lnTo>
                    <a:pt x="275678" y="2175649"/>
                  </a:lnTo>
                  <a:lnTo>
                    <a:pt x="281089" y="2176830"/>
                  </a:lnTo>
                  <a:lnTo>
                    <a:pt x="286004" y="2176830"/>
                  </a:lnTo>
                  <a:lnTo>
                    <a:pt x="289356" y="2171941"/>
                  </a:lnTo>
                  <a:close/>
                </a:path>
                <a:path w="1533525" h="2421890">
                  <a:moveTo>
                    <a:pt x="333984" y="2380284"/>
                  </a:moveTo>
                  <a:lnTo>
                    <a:pt x="333844" y="2379548"/>
                  </a:lnTo>
                  <a:lnTo>
                    <a:pt x="333387" y="2380272"/>
                  </a:lnTo>
                  <a:lnTo>
                    <a:pt x="333984" y="2380284"/>
                  </a:lnTo>
                  <a:close/>
                </a:path>
                <a:path w="1533525" h="2421890">
                  <a:moveTo>
                    <a:pt x="350240" y="391680"/>
                  </a:moveTo>
                  <a:lnTo>
                    <a:pt x="346544" y="390715"/>
                  </a:lnTo>
                  <a:lnTo>
                    <a:pt x="342811" y="388810"/>
                  </a:lnTo>
                  <a:lnTo>
                    <a:pt x="334149" y="389229"/>
                  </a:lnTo>
                  <a:lnTo>
                    <a:pt x="316661" y="394601"/>
                  </a:lnTo>
                  <a:lnTo>
                    <a:pt x="310210" y="394322"/>
                  </a:lnTo>
                  <a:lnTo>
                    <a:pt x="305015" y="386181"/>
                  </a:lnTo>
                  <a:lnTo>
                    <a:pt x="300799" y="387019"/>
                  </a:lnTo>
                  <a:lnTo>
                    <a:pt x="299085" y="389458"/>
                  </a:lnTo>
                  <a:lnTo>
                    <a:pt x="299821" y="393522"/>
                  </a:lnTo>
                  <a:lnTo>
                    <a:pt x="308000" y="396862"/>
                  </a:lnTo>
                  <a:lnTo>
                    <a:pt x="315404" y="399186"/>
                  </a:lnTo>
                  <a:lnTo>
                    <a:pt x="318185" y="400138"/>
                  </a:lnTo>
                  <a:lnTo>
                    <a:pt x="329603" y="399059"/>
                  </a:lnTo>
                  <a:lnTo>
                    <a:pt x="335851" y="399072"/>
                  </a:lnTo>
                  <a:lnTo>
                    <a:pt x="344881" y="396938"/>
                  </a:lnTo>
                  <a:lnTo>
                    <a:pt x="347433" y="393763"/>
                  </a:lnTo>
                  <a:lnTo>
                    <a:pt x="350240" y="391680"/>
                  </a:lnTo>
                  <a:close/>
                </a:path>
                <a:path w="1533525" h="2421890">
                  <a:moveTo>
                    <a:pt x="351650" y="2401163"/>
                  </a:moveTo>
                  <a:lnTo>
                    <a:pt x="349097" y="2385352"/>
                  </a:lnTo>
                  <a:lnTo>
                    <a:pt x="342811" y="2380411"/>
                  </a:lnTo>
                  <a:lnTo>
                    <a:pt x="333984" y="2380284"/>
                  </a:lnTo>
                  <a:lnTo>
                    <a:pt x="337019" y="2395867"/>
                  </a:lnTo>
                  <a:lnTo>
                    <a:pt x="338645" y="2404008"/>
                  </a:lnTo>
                  <a:lnTo>
                    <a:pt x="340360" y="2412136"/>
                  </a:lnTo>
                  <a:lnTo>
                    <a:pt x="341058" y="2415324"/>
                  </a:lnTo>
                  <a:lnTo>
                    <a:pt x="342849" y="2418257"/>
                  </a:lnTo>
                  <a:lnTo>
                    <a:pt x="344144" y="2421305"/>
                  </a:lnTo>
                  <a:lnTo>
                    <a:pt x="346189" y="2419197"/>
                  </a:lnTo>
                  <a:lnTo>
                    <a:pt x="349669" y="2417305"/>
                  </a:lnTo>
                  <a:lnTo>
                    <a:pt x="350964" y="2408224"/>
                  </a:lnTo>
                  <a:lnTo>
                    <a:pt x="351650" y="2401163"/>
                  </a:lnTo>
                  <a:close/>
                </a:path>
                <a:path w="1533525" h="2421890">
                  <a:moveTo>
                    <a:pt x="355561" y="1839315"/>
                  </a:moveTo>
                  <a:lnTo>
                    <a:pt x="352640" y="1823859"/>
                  </a:lnTo>
                  <a:lnTo>
                    <a:pt x="346646" y="1822284"/>
                  </a:lnTo>
                  <a:lnTo>
                    <a:pt x="340118" y="1823834"/>
                  </a:lnTo>
                  <a:lnTo>
                    <a:pt x="311492" y="1835061"/>
                  </a:lnTo>
                  <a:lnTo>
                    <a:pt x="310400" y="1836762"/>
                  </a:lnTo>
                  <a:lnTo>
                    <a:pt x="311327" y="1838490"/>
                  </a:lnTo>
                  <a:lnTo>
                    <a:pt x="311962" y="1841436"/>
                  </a:lnTo>
                  <a:lnTo>
                    <a:pt x="328091" y="1845386"/>
                  </a:lnTo>
                  <a:lnTo>
                    <a:pt x="335572" y="1846884"/>
                  </a:lnTo>
                  <a:lnTo>
                    <a:pt x="343103" y="1847862"/>
                  </a:lnTo>
                  <a:lnTo>
                    <a:pt x="349846" y="1848459"/>
                  </a:lnTo>
                  <a:lnTo>
                    <a:pt x="355561" y="1839315"/>
                  </a:lnTo>
                  <a:close/>
                </a:path>
                <a:path w="1533525" h="2421890">
                  <a:moveTo>
                    <a:pt x="358686" y="1682369"/>
                  </a:moveTo>
                  <a:lnTo>
                    <a:pt x="357898" y="1675523"/>
                  </a:lnTo>
                  <a:lnTo>
                    <a:pt x="353872" y="1671993"/>
                  </a:lnTo>
                  <a:lnTo>
                    <a:pt x="350037" y="1666265"/>
                  </a:lnTo>
                  <a:lnTo>
                    <a:pt x="345655" y="1670634"/>
                  </a:lnTo>
                  <a:lnTo>
                    <a:pt x="340537" y="1674876"/>
                  </a:lnTo>
                  <a:lnTo>
                    <a:pt x="344055" y="1680362"/>
                  </a:lnTo>
                  <a:lnTo>
                    <a:pt x="348195" y="1684578"/>
                  </a:lnTo>
                  <a:lnTo>
                    <a:pt x="352031" y="1689011"/>
                  </a:lnTo>
                  <a:lnTo>
                    <a:pt x="354317" y="1685823"/>
                  </a:lnTo>
                  <a:lnTo>
                    <a:pt x="358686" y="1682369"/>
                  </a:lnTo>
                  <a:close/>
                </a:path>
                <a:path w="1533525" h="2421890">
                  <a:moveTo>
                    <a:pt x="400507" y="2171090"/>
                  </a:moveTo>
                  <a:lnTo>
                    <a:pt x="396582" y="2169363"/>
                  </a:lnTo>
                  <a:lnTo>
                    <a:pt x="392772" y="2167204"/>
                  </a:lnTo>
                  <a:lnTo>
                    <a:pt x="381800" y="2163965"/>
                  </a:lnTo>
                  <a:lnTo>
                    <a:pt x="374510" y="2163127"/>
                  </a:lnTo>
                  <a:lnTo>
                    <a:pt x="365912" y="2159647"/>
                  </a:lnTo>
                  <a:lnTo>
                    <a:pt x="365086" y="2154478"/>
                  </a:lnTo>
                  <a:lnTo>
                    <a:pt x="364490" y="2148459"/>
                  </a:lnTo>
                  <a:lnTo>
                    <a:pt x="374129" y="2147087"/>
                  </a:lnTo>
                  <a:lnTo>
                    <a:pt x="365023" y="2142477"/>
                  </a:lnTo>
                  <a:lnTo>
                    <a:pt x="360654" y="2145627"/>
                  </a:lnTo>
                  <a:lnTo>
                    <a:pt x="358063" y="2151608"/>
                  </a:lnTo>
                  <a:lnTo>
                    <a:pt x="357962" y="2156015"/>
                  </a:lnTo>
                  <a:lnTo>
                    <a:pt x="355930" y="2170874"/>
                  </a:lnTo>
                  <a:lnTo>
                    <a:pt x="359714" y="2176170"/>
                  </a:lnTo>
                  <a:lnTo>
                    <a:pt x="374002" y="2173960"/>
                  </a:lnTo>
                  <a:lnTo>
                    <a:pt x="377164" y="2175243"/>
                  </a:lnTo>
                  <a:lnTo>
                    <a:pt x="381431" y="2175929"/>
                  </a:lnTo>
                  <a:lnTo>
                    <a:pt x="382244" y="2175967"/>
                  </a:lnTo>
                  <a:lnTo>
                    <a:pt x="384441" y="2176627"/>
                  </a:lnTo>
                  <a:lnTo>
                    <a:pt x="391121" y="2174710"/>
                  </a:lnTo>
                  <a:lnTo>
                    <a:pt x="395782" y="2172805"/>
                  </a:lnTo>
                  <a:lnTo>
                    <a:pt x="400507" y="2171090"/>
                  </a:lnTo>
                  <a:close/>
                </a:path>
                <a:path w="1533525" h="2421890">
                  <a:moveTo>
                    <a:pt x="402691" y="1785886"/>
                  </a:moveTo>
                  <a:lnTo>
                    <a:pt x="377139" y="1760156"/>
                  </a:lnTo>
                  <a:lnTo>
                    <a:pt x="370192" y="1766023"/>
                  </a:lnTo>
                  <a:lnTo>
                    <a:pt x="369023" y="1774291"/>
                  </a:lnTo>
                  <a:lnTo>
                    <a:pt x="370357" y="1783575"/>
                  </a:lnTo>
                  <a:lnTo>
                    <a:pt x="376047" y="1789099"/>
                  </a:lnTo>
                  <a:lnTo>
                    <a:pt x="387375" y="1789696"/>
                  </a:lnTo>
                  <a:lnTo>
                    <a:pt x="395236" y="1787156"/>
                  </a:lnTo>
                  <a:lnTo>
                    <a:pt x="402691" y="1785886"/>
                  </a:lnTo>
                  <a:close/>
                </a:path>
                <a:path w="1533525" h="2421890">
                  <a:moveTo>
                    <a:pt x="403034" y="1785823"/>
                  </a:moveTo>
                  <a:lnTo>
                    <a:pt x="402691" y="1785886"/>
                  </a:lnTo>
                  <a:lnTo>
                    <a:pt x="402767" y="1786483"/>
                  </a:lnTo>
                  <a:lnTo>
                    <a:pt x="403034" y="1785823"/>
                  </a:lnTo>
                  <a:close/>
                </a:path>
                <a:path w="1533525" h="2421890">
                  <a:moveTo>
                    <a:pt x="415620" y="2047811"/>
                  </a:moveTo>
                  <a:lnTo>
                    <a:pt x="409740" y="2033701"/>
                  </a:lnTo>
                  <a:lnTo>
                    <a:pt x="403059" y="2029929"/>
                  </a:lnTo>
                  <a:lnTo>
                    <a:pt x="397319" y="2024354"/>
                  </a:lnTo>
                  <a:lnTo>
                    <a:pt x="389521" y="2028825"/>
                  </a:lnTo>
                  <a:lnTo>
                    <a:pt x="383197" y="2031644"/>
                  </a:lnTo>
                  <a:lnTo>
                    <a:pt x="376237" y="2037308"/>
                  </a:lnTo>
                  <a:lnTo>
                    <a:pt x="375881" y="2044115"/>
                  </a:lnTo>
                  <a:lnTo>
                    <a:pt x="382638" y="2049957"/>
                  </a:lnTo>
                  <a:lnTo>
                    <a:pt x="388239" y="2053437"/>
                  </a:lnTo>
                  <a:lnTo>
                    <a:pt x="394436" y="2054415"/>
                  </a:lnTo>
                  <a:lnTo>
                    <a:pt x="401421" y="2051342"/>
                  </a:lnTo>
                  <a:lnTo>
                    <a:pt x="405765" y="2048052"/>
                  </a:lnTo>
                  <a:lnTo>
                    <a:pt x="415620" y="2047811"/>
                  </a:lnTo>
                  <a:close/>
                </a:path>
                <a:path w="1533525" h="2421890">
                  <a:moveTo>
                    <a:pt x="417728" y="1230477"/>
                  </a:moveTo>
                  <a:lnTo>
                    <a:pt x="417283" y="1222362"/>
                  </a:lnTo>
                  <a:lnTo>
                    <a:pt x="408660" y="1219466"/>
                  </a:lnTo>
                  <a:lnTo>
                    <a:pt x="400659" y="1216990"/>
                  </a:lnTo>
                  <a:lnTo>
                    <a:pt x="390258" y="1217028"/>
                  </a:lnTo>
                  <a:lnTo>
                    <a:pt x="386613" y="1224356"/>
                  </a:lnTo>
                  <a:lnTo>
                    <a:pt x="385318" y="1230807"/>
                  </a:lnTo>
                  <a:lnTo>
                    <a:pt x="390093" y="1234643"/>
                  </a:lnTo>
                  <a:lnTo>
                    <a:pt x="395668" y="1237716"/>
                  </a:lnTo>
                  <a:lnTo>
                    <a:pt x="399186" y="1237094"/>
                  </a:lnTo>
                  <a:lnTo>
                    <a:pt x="404698" y="1237564"/>
                  </a:lnTo>
                  <a:lnTo>
                    <a:pt x="407212" y="1236459"/>
                  </a:lnTo>
                  <a:lnTo>
                    <a:pt x="412483" y="1235341"/>
                  </a:lnTo>
                  <a:lnTo>
                    <a:pt x="417728" y="1230477"/>
                  </a:lnTo>
                  <a:close/>
                </a:path>
                <a:path w="1533525" h="2421890">
                  <a:moveTo>
                    <a:pt x="420268" y="0"/>
                  </a:moveTo>
                  <a:lnTo>
                    <a:pt x="402247" y="0"/>
                  </a:lnTo>
                  <a:lnTo>
                    <a:pt x="405612" y="749"/>
                  </a:lnTo>
                  <a:lnTo>
                    <a:pt x="412127" y="2616"/>
                  </a:lnTo>
                  <a:lnTo>
                    <a:pt x="415963" y="3886"/>
                  </a:lnTo>
                  <a:lnTo>
                    <a:pt x="420014" y="8331"/>
                  </a:lnTo>
                  <a:lnTo>
                    <a:pt x="420268" y="0"/>
                  </a:lnTo>
                  <a:close/>
                </a:path>
                <a:path w="1533525" h="2421890">
                  <a:moveTo>
                    <a:pt x="459333" y="953541"/>
                  </a:moveTo>
                  <a:lnTo>
                    <a:pt x="457123" y="945438"/>
                  </a:lnTo>
                  <a:lnTo>
                    <a:pt x="453732" y="937539"/>
                  </a:lnTo>
                  <a:lnTo>
                    <a:pt x="445668" y="921169"/>
                  </a:lnTo>
                  <a:lnTo>
                    <a:pt x="444373" y="920864"/>
                  </a:lnTo>
                  <a:lnTo>
                    <a:pt x="443522" y="920343"/>
                  </a:lnTo>
                  <a:lnTo>
                    <a:pt x="442518" y="920356"/>
                  </a:lnTo>
                  <a:lnTo>
                    <a:pt x="441413" y="920051"/>
                  </a:lnTo>
                  <a:lnTo>
                    <a:pt x="440550" y="920394"/>
                  </a:lnTo>
                  <a:lnTo>
                    <a:pt x="433184" y="926528"/>
                  </a:lnTo>
                  <a:lnTo>
                    <a:pt x="428929" y="936104"/>
                  </a:lnTo>
                  <a:lnTo>
                    <a:pt x="428409" y="946518"/>
                  </a:lnTo>
                  <a:lnTo>
                    <a:pt x="432257" y="955179"/>
                  </a:lnTo>
                  <a:lnTo>
                    <a:pt x="436181" y="959523"/>
                  </a:lnTo>
                  <a:lnTo>
                    <a:pt x="443941" y="963828"/>
                  </a:lnTo>
                  <a:lnTo>
                    <a:pt x="443331" y="972654"/>
                  </a:lnTo>
                  <a:lnTo>
                    <a:pt x="436854" y="977379"/>
                  </a:lnTo>
                  <a:lnTo>
                    <a:pt x="430517" y="983996"/>
                  </a:lnTo>
                  <a:lnTo>
                    <a:pt x="426783" y="984770"/>
                  </a:lnTo>
                  <a:lnTo>
                    <a:pt x="424294" y="988453"/>
                  </a:lnTo>
                  <a:lnTo>
                    <a:pt x="426224" y="993825"/>
                  </a:lnTo>
                  <a:lnTo>
                    <a:pt x="432054" y="994003"/>
                  </a:lnTo>
                  <a:lnTo>
                    <a:pt x="439343" y="995210"/>
                  </a:lnTo>
                  <a:lnTo>
                    <a:pt x="448970" y="983894"/>
                  </a:lnTo>
                  <a:lnTo>
                    <a:pt x="455168" y="974750"/>
                  </a:lnTo>
                  <a:lnTo>
                    <a:pt x="459066" y="964704"/>
                  </a:lnTo>
                  <a:lnTo>
                    <a:pt x="459333" y="953541"/>
                  </a:lnTo>
                  <a:close/>
                </a:path>
                <a:path w="1533525" h="2421890">
                  <a:moveTo>
                    <a:pt x="465620" y="382981"/>
                  </a:moveTo>
                  <a:lnTo>
                    <a:pt x="452907" y="375856"/>
                  </a:lnTo>
                  <a:lnTo>
                    <a:pt x="444792" y="373786"/>
                  </a:lnTo>
                  <a:lnTo>
                    <a:pt x="438124" y="371271"/>
                  </a:lnTo>
                  <a:lnTo>
                    <a:pt x="432511" y="372795"/>
                  </a:lnTo>
                  <a:lnTo>
                    <a:pt x="428307" y="373354"/>
                  </a:lnTo>
                  <a:lnTo>
                    <a:pt x="422211" y="376313"/>
                  </a:lnTo>
                  <a:lnTo>
                    <a:pt x="419176" y="379069"/>
                  </a:lnTo>
                  <a:lnTo>
                    <a:pt x="418757" y="383654"/>
                  </a:lnTo>
                  <a:lnTo>
                    <a:pt x="421220" y="387502"/>
                  </a:lnTo>
                  <a:lnTo>
                    <a:pt x="423430" y="388493"/>
                  </a:lnTo>
                  <a:lnTo>
                    <a:pt x="432193" y="393052"/>
                  </a:lnTo>
                  <a:lnTo>
                    <a:pt x="441083" y="397154"/>
                  </a:lnTo>
                  <a:lnTo>
                    <a:pt x="450316" y="398030"/>
                  </a:lnTo>
                  <a:lnTo>
                    <a:pt x="460146" y="392912"/>
                  </a:lnTo>
                  <a:lnTo>
                    <a:pt x="464769" y="388823"/>
                  </a:lnTo>
                  <a:lnTo>
                    <a:pt x="465620" y="382981"/>
                  </a:lnTo>
                  <a:close/>
                </a:path>
                <a:path w="1533525" h="2421890">
                  <a:moveTo>
                    <a:pt x="472262" y="1568919"/>
                  </a:moveTo>
                  <a:lnTo>
                    <a:pt x="470573" y="1555927"/>
                  </a:lnTo>
                  <a:lnTo>
                    <a:pt x="466585" y="1550428"/>
                  </a:lnTo>
                  <a:lnTo>
                    <a:pt x="462940" y="1549107"/>
                  </a:lnTo>
                  <a:lnTo>
                    <a:pt x="457962" y="1549146"/>
                  </a:lnTo>
                  <a:lnTo>
                    <a:pt x="453809" y="1552765"/>
                  </a:lnTo>
                  <a:lnTo>
                    <a:pt x="450977" y="1559471"/>
                  </a:lnTo>
                  <a:lnTo>
                    <a:pt x="449961" y="1568780"/>
                  </a:lnTo>
                  <a:lnTo>
                    <a:pt x="451751" y="1570710"/>
                  </a:lnTo>
                  <a:lnTo>
                    <a:pt x="455498" y="1577949"/>
                  </a:lnTo>
                  <a:lnTo>
                    <a:pt x="468337" y="1577149"/>
                  </a:lnTo>
                  <a:lnTo>
                    <a:pt x="472262" y="1568919"/>
                  </a:lnTo>
                  <a:close/>
                </a:path>
                <a:path w="1533525" h="2421890">
                  <a:moveTo>
                    <a:pt x="514502" y="1769757"/>
                  </a:moveTo>
                  <a:lnTo>
                    <a:pt x="514464" y="1764449"/>
                  </a:lnTo>
                  <a:lnTo>
                    <a:pt x="513600" y="1760029"/>
                  </a:lnTo>
                  <a:lnTo>
                    <a:pt x="511124" y="1758873"/>
                  </a:lnTo>
                  <a:lnTo>
                    <a:pt x="509625" y="1757514"/>
                  </a:lnTo>
                  <a:lnTo>
                    <a:pt x="481926" y="1775701"/>
                  </a:lnTo>
                  <a:lnTo>
                    <a:pt x="484009" y="1779219"/>
                  </a:lnTo>
                  <a:lnTo>
                    <a:pt x="491617" y="1777111"/>
                  </a:lnTo>
                  <a:lnTo>
                    <a:pt x="498932" y="1774990"/>
                  </a:lnTo>
                  <a:lnTo>
                    <a:pt x="506196" y="1772704"/>
                  </a:lnTo>
                  <a:lnTo>
                    <a:pt x="514502" y="1769757"/>
                  </a:lnTo>
                  <a:close/>
                </a:path>
                <a:path w="1533525" h="2421890">
                  <a:moveTo>
                    <a:pt x="532282" y="649312"/>
                  </a:moveTo>
                  <a:lnTo>
                    <a:pt x="526783" y="640816"/>
                  </a:lnTo>
                  <a:lnTo>
                    <a:pt x="528967" y="636295"/>
                  </a:lnTo>
                  <a:lnTo>
                    <a:pt x="528840" y="635152"/>
                  </a:lnTo>
                  <a:lnTo>
                    <a:pt x="529069" y="633425"/>
                  </a:lnTo>
                  <a:lnTo>
                    <a:pt x="529069" y="631063"/>
                  </a:lnTo>
                  <a:lnTo>
                    <a:pt x="529729" y="627773"/>
                  </a:lnTo>
                  <a:lnTo>
                    <a:pt x="528116" y="622655"/>
                  </a:lnTo>
                  <a:lnTo>
                    <a:pt x="525754" y="620610"/>
                  </a:lnTo>
                  <a:lnTo>
                    <a:pt x="523214" y="618718"/>
                  </a:lnTo>
                  <a:lnTo>
                    <a:pt x="520204" y="620763"/>
                  </a:lnTo>
                  <a:lnTo>
                    <a:pt x="517664" y="625894"/>
                  </a:lnTo>
                  <a:lnTo>
                    <a:pt x="516242" y="629780"/>
                  </a:lnTo>
                  <a:lnTo>
                    <a:pt x="513080" y="640854"/>
                  </a:lnTo>
                  <a:lnTo>
                    <a:pt x="515848" y="646417"/>
                  </a:lnTo>
                  <a:lnTo>
                    <a:pt x="532282" y="649312"/>
                  </a:lnTo>
                  <a:close/>
                </a:path>
                <a:path w="1533525" h="2421890">
                  <a:moveTo>
                    <a:pt x="655891" y="278625"/>
                  </a:moveTo>
                  <a:lnTo>
                    <a:pt x="652462" y="273862"/>
                  </a:lnTo>
                  <a:lnTo>
                    <a:pt x="648690" y="271983"/>
                  </a:lnTo>
                  <a:lnTo>
                    <a:pt x="646785" y="270535"/>
                  </a:lnTo>
                  <a:lnTo>
                    <a:pt x="623189" y="295871"/>
                  </a:lnTo>
                  <a:lnTo>
                    <a:pt x="625398" y="300037"/>
                  </a:lnTo>
                  <a:lnTo>
                    <a:pt x="631952" y="302145"/>
                  </a:lnTo>
                  <a:lnTo>
                    <a:pt x="638606" y="304025"/>
                  </a:lnTo>
                  <a:lnTo>
                    <a:pt x="646874" y="297713"/>
                  </a:lnTo>
                  <a:lnTo>
                    <a:pt x="650481" y="291007"/>
                  </a:lnTo>
                  <a:lnTo>
                    <a:pt x="655408" y="282854"/>
                  </a:lnTo>
                  <a:lnTo>
                    <a:pt x="655891" y="278625"/>
                  </a:lnTo>
                  <a:close/>
                </a:path>
                <a:path w="1533525" h="2421890">
                  <a:moveTo>
                    <a:pt x="660565" y="982484"/>
                  </a:moveTo>
                  <a:lnTo>
                    <a:pt x="659345" y="976426"/>
                  </a:lnTo>
                  <a:lnTo>
                    <a:pt x="659739" y="971448"/>
                  </a:lnTo>
                  <a:lnTo>
                    <a:pt x="655180" y="971219"/>
                  </a:lnTo>
                  <a:lnTo>
                    <a:pt x="650278" y="969810"/>
                  </a:lnTo>
                  <a:lnTo>
                    <a:pt x="646099" y="971003"/>
                  </a:lnTo>
                  <a:lnTo>
                    <a:pt x="637921" y="973607"/>
                  </a:lnTo>
                  <a:lnTo>
                    <a:pt x="630885" y="977734"/>
                  </a:lnTo>
                  <a:lnTo>
                    <a:pt x="626478" y="984948"/>
                  </a:lnTo>
                  <a:lnTo>
                    <a:pt x="626211" y="996835"/>
                  </a:lnTo>
                  <a:lnTo>
                    <a:pt x="626846" y="997140"/>
                  </a:lnTo>
                  <a:lnTo>
                    <a:pt x="629704" y="998994"/>
                  </a:lnTo>
                  <a:lnTo>
                    <a:pt x="632828" y="999845"/>
                  </a:lnTo>
                  <a:lnTo>
                    <a:pt x="641248" y="1000429"/>
                  </a:lnTo>
                  <a:lnTo>
                    <a:pt x="648068" y="997673"/>
                  </a:lnTo>
                  <a:lnTo>
                    <a:pt x="653618" y="992593"/>
                  </a:lnTo>
                  <a:lnTo>
                    <a:pt x="658228" y="986193"/>
                  </a:lnTo>
                  <a:lnTo>
                    <a:pt x="660565" y="982484"/>
                  </a:lnTo>
                  <a:close/>
                </a:path>
                <a:path w="1533525" h="2421890">
                  <a:moveTo>
                    <a:pt x="662444" y="376237"/>
                  </a:moveTo>
                  <a:lnTo>
                    <a:pt x="661885" y="375602"/>
                  </a:lnTo>
                  <a:lnTo>
                    <a:pt x="661479" y="375602"/>
                  </a:lnTo>
                  <a:lnTo>
                    <a:pt x="661492" y="376656"/>
                  </a:lnTo>
                  <a:lnTo>
                    <a:pt x="662444" y="376237"/>
                  </a:lnTo>
                  <a:close/>
                </a:path>
                <a:path w="1533525" h="2421890">
                  <a:moveTo>
                    <a:pt x="691057" y="1811337"/>
                  </a:moveTo>
                  <a:lnTo>
                    <a:pt x="686181" y="1804911"/>
                  </a:lnTo>
                  <a:lnTo>
                    <a:pt x="678434" y="1806981"/>
                  </a:lnTo>
                  <a:lnTo>
                    <a:pt x="671995" y="1809051"/>
                  </a:lnTo>
                  <a:lnTo>
                    <a:pt x="665657" y="1811413"/>
                  </a:lnTo>
                  <a:lnTo>
                    <a:pt x="657453" y="1814931"/>
                  </a:lnTo>
                  <a:lnTo>
                    <a:pt x="656158" y="1819300"/>
                  </a:lnTo>
                  <a:lnTo>
                    <a:pt x="655993" y="1822132"/>
                  </a:lnTo>
                  <a:lnTo>
                    <a:pt x="657250" y="1830298"/>
                  </a:lnTo>
                  <a:lnTo>
                    <a:pt x="661593" y="1837397"/>
                  </a:lnTo>
                  <a:lnTo>
                    <a:pt x="668451" y="1842744"/>
                  </a:lnTo>
                  <a:lnTo>
                    <a:pt x="677291" y="1845652"/>
                  </a:lnTo>
                  <a:lnTo>
                    <a:pt x="683628" y="1842058"/>
                  </a:lnTo>
                  <a:lnTo>
                    <a:pt x="681469" y="1833943"/>
                  </a:lnTo>
                  <a:lnTo>
                    <a:pt x="683729" y="1827022"/>
                  </a:lnTo>
                  <a:lnTo>
                    <a:pt x="687654" y="1820570"/>
                  </a:lnTo>
                  <a:lnTo>
                    <a:pt x="690549" y="1813852"/>
                  </a:lnTo>
                  <a:lnTo>
                    <a:pt x="691057" y="1811337"/>
                  </a:lnTo>
                  <a:close/>
                </a:path>
                <a:path w="1533525" h="2421890">
                  <a:moveTo>
                    <a:pt x="701751" y="1564868"/>
                  </a:moveTo>
                  <a:lnTo>
                    <a:pt x="700913" y="1563268"/>
                  </a:lnTo>
                  <a:lnTo>
                    <a:pt x="699668" y="1560182"/>
                  </a:lnTo>
                  <a:lnTo>
                    <a:pt x="684390" y="1564322"/>
                  </a:lnTo>
                  <a:lnTo>
                    <a:pt x="677125" y="1566760"/>
                  </a:lnTo>
                  <a:lnTo>
                    <a:pt x="670280" y="1569974"/>
                  </a:lnTo>
                  <a:lnTo>
                    <a:pt x="666737" y="1571993"/>
                  </a:lnTo>
                  <a:lnTo>
                    <a:pt x="666915" y="1580819"/>
                  </a:lnTo>
                  <a:lnTo>
                    <a:pt x="667258" y="1579511"/>
                  </a:lnTo>
                  <a:lnTo>
                    <a:pt x="667258" y="1590154"/>
                  </a:lnTo>
                  <a:lnTo>
                    <a:pt x="666470" y="1593646"/>
                  </a:lnTo>
                  <a:lnTo>
                    <a:pt x="668147" y="1597647"/>
                  </a:lnTo>
                  <a:lnTo>
                    <a:pt x="673823" y="1598637"/>
                  </a:lnTo>
                  <a:lnTo>
                    <a:pt x="685876" y="1579448"/>
                  </a:lnTo>
                  <a:lnTo>
                    <a:pt x="692734" y="1571231"/>
                  </a:lnTo>
                  <a:lnTo>
                    <a:pt x="701751" y="1564868"/>
                  </a:lnTo>
                  <a:close/>
                </a:path>
                <a:path w="1533525" h="2421890">
                  <a:moveTo>
                    <a:pt x="701878" y="2011667"/>
                  </a:moveTo>
                  <a:lnTo>
                    <a:pt x="681151" y="1991461"/>
                  </a:lnTo>
                  <a:lnTo>
                    <a:pt x="678802" y="1994649"/>
                  </a:lnTo>
                  <a:lnTo>
                    <a:pt x="676363" y="1996440"/>
                  </a:lnTo>
                  <a:lnTo>
                    <a:pt x="678434" y="1999869"/>
                  </a:lnTo>
                  <a:lnTo>
                    <a:pt x="679640" y="2002878"/>
                  </a:lnTo>
                  <a:lnTo>
                    <a:pt x="686282" y="2009851"/>
                  </a:lnTo>
                  <a:lnTo>
                    <a:pt x="687425" y="2019757"/>
                  </a:lnTo>
                  <a:lnTo>
                    <a:pt x="699033" y="2016709"/>
                  </a:lnTo>
                  <a:lnTo>
                    <a:pt x="701878" y="2011667"/>
                  </a:lnTo>
                  <a:close/>
                </a:path>
                <a:path w="1533525" h="2421890">
                  <a:moveTo>
                    <a:pt x="710311" y="409905"/>
                  </a:moveTo>
                  <a:lnTo>
                    <a:pt x="706170" y="398360"/>
                  </a:lnTo>
                  <a:lnTo>
                    <a:pt x="701548" y="403733"/>
                  </a:lnTo>
                  <a:lnTo>
                    <a:pt x="695134" y="408432"/>
                  </a:lnTo>
                  <a:lnTo>
                    <a:pt x="692048" y="409003"/>
                  </a:lnTo>
                  <a:lnTo>
                    <a:pt x="689305" y="410083"/>
                  </a:lnTo>
                  <a:lnTo>
                    <a:pt x="689178" y="403047"/>
                  </a:lnTo>
                  <a:lnTo>
                    <a:pt x="689406" y="398602"/>
                  </a:lnTo>
                  <a:lnTo>
                    <a:pt x="690473" y="397764"/>
                  </a:lnTo>
                  <a:lnTo>
                    <a:pt x="690905" y="396811"/>
                  </a:lnTo>
                  <a:lnTo>
                    <a:pt x="696366" y="382968"/>
                  </a:lnTo>
                  <a:lnTo>
                    <a:pt x="696810" y="374154"/>
                  </a:lnTo>
                  <a:lnTo>
                    <a:pt x="694258" y="371043"/>
                  </a:lnTo>
                  <a:lnTo>
                    <a:pt x="691349" y="367487"/>
                  </a:lnTo>
                  <a:lnTo>
                    <a:pt x="679107" y="360057"/>
                  </a:lnTo>
                  <a:lnTo>
                    <a:pt x="671093" y="355371"/>
                  </a:lnTo>
                  <a:lnTo>
                    <a:pt x="655320" y="345465"/>
                  </a:lnTo>
                  <a:lnTo>
                    <a:pt x="647204" y="340677"/>
                  </a:lnTo>
                  <a:lnTo>
                    <a:pt x="645274" y="339598"/>
                  </a:lnTo>
                  <a:lnTo>
                    <a:pt x="640905" y="340677"/>
                  </a:lnTo>
                  <a:lnTo>
                    <a:pt x="637781" y="343293"/>
                  </a:lnTo>
                  <a:lnTo>
                    <a:pt x="638365" y="348348"/>
                  </a:lnTo>
                  <a:lnTo>
                    <a:pt x="639838" y="350177"/>
                  </a:lnTo>
                  <a:lnTo>
                    <a:pt x="645350" y="356806"/>
                  </a:lnTo>
                  <a:lnTo>
                    <a:pt x="651002" y="363321"/>
                  </a:lnTo>
                  <a:lnTo>
                    <a:pt x="661885" y="375602"/>
                  </a:lnTo>
                  <a:lnTo>
                    <a:pt x="667994" y="375551"/>
                  </a:lnTo>
                  <a:lnTo>
                    <a:pt x="676033" y="371043"/>
                  </a:lnTo>
                  <a:lnTo>
                    <a:pt x="679615" y="381508"/>
                  </a:lnTo>
                  <a:lnTo>
                    <a:pt x="670763" y="385787"/>
                  </a:lnTo>
                  <a:lnTo>
                    <a:pt x="664616" y="389801"/>
                  </a:lnTo>
                  <a:lnTo>
                    <a:pt x="663219" y="391274"/>
                  </a:lnTo>
                  <a:lnTo>
                    <a:pt x="661682" y="392557"/>
                  </a:lnTo>
                  <a:lnTo>
                    <a:pt x="661543" y="381495"/>
                  </a:lnTo>
                  <a:lnTo>
                    <a:pt x="661492" y="376656"/>
                  </a:lnTo>
                  <a:lnTo>
                    <a:pt x="658634" y="377888"/>
                  </a:lnTo>
                  <a:lnTo>
                    <a:pt x="654926" y="380250"/>
                  </a:lnTo>
                  <a:lnTo>
                    <a:pt x="647865" y="381495"/>
                  </a:lnTo>
                  <a:lnTo>
                    <a:pt x="644423" y="380022"/>
                  </a:lnTo>
                  <a:lnTo>
                    <a:pt x="640892" y="379095"/>
                  </a:lnTo>
                  <a:lnTo>
                    <a:pt x="623697" y="356641"/>
                  </a:lnTo>
                  <a:lnTo>
                    <a:pt x="616331" y="356819"/>
                  </a:lnTo>
                  <a:lnTo>
                    <a:pt x="610984" y="360616"/>
                  </a:lnTo>
                  <a:lnTo>
                    <a:pt x="606679" y="366242"/>
                  </a:lnTo>
                  <a:lnTo>
                    <a:pt x="602449" y="371881"/>
                  </a:lnTo>
                  <a:lnTo>
                    <a:pt x="602170" y="367741"/>
                  </a:lnTo>
                  <a:lnTo>
                    <a:pt x="602856" y="363143"/>
                  </a:lnTo>
                  <a:lnTo>
                    <a:pt x="600163" y="357187"/>
                  </a:lnTo>
                  <a:lnTo>
                    <a:pt x="594271" y="354164"/>
                  </a:lnTo>
                  <a:lnTo>
                    <a:pt x="593344" y="354939"/>
                  </a:lnTo>
                  <a:lnTo>
                    <a:pt x="586384" y="360070"/>
                  </a:lnTo>
                  <a:lnTo>
                    <a:pt x="579107" y="363601"/>
                  </a:lnTo>
                  <a:lnTo>
                    <a:pt x="571246" y="364782"/>
                  </a:lnTo>
                  <a:lnTo>
                    <a:pt x="562546" y="362864"/>
                  </a:lnTo>
                  <a:lnTo>
                    <a:pt x="561568" y="362470"/>
                  </a:lnTo>
                  <a:lnTo>
                    <a:pt x="558520" y="364439"/>
                  </a:lnTo>
                  <a:lnTo>
                    <a:pt x="581152" y="386511"/>
                  </a:lnTo>
                  <a:lnTo>
                    <a:pt x="591502" y="383184"/>
                  </a:lnTo>
                  <a:lnTo>
                    <a:pt x="604850" y="372630"/>
                  </a:lnTo>
                  <a:lnTo>
                    <a:pt x="604989" y="385737"/>
                  </a:lnTo>
                  <a:lnTo>
                    <a:pt x="607072" y="393153"/>
                  </a:lnTo>
                  <a:lnTo>
                    <a:pt x="612381" y="396443"/>
                  </a:lnTo>
                  <a:lnTo>
                    <a:pt x="622173" y="397116"/>
                  </a:lnTo>
                  <a:lnTo>
                    <a:pt x="632206" y="396595"/>
                  </a:lnTo>
                  <a:lnTo>
                    <a:pt x="642251" y="395465"/>
                  </a:lnTo>
                  <a:lnTo>
                    <a:pt x="662317" y="392760"/>
                  </a:lnTo>
                  <a:lnTo>
                    <a:pt x="660920" y="399745"/>
                  </a:lnTo>
                  <a:lnTo>
                    <a:pt x="694423" y="424903"/>
                  </a:lnTo>
                  <a:lnTo>
                    <a:pt x="700862" y="422732"/>
                  </a:lnTo>
                  <a:lnTo>
                    <a:pt x="707504" y="416814"/>
                  </a:lnTo>
                  <a:lnTo>
                    <a:pt x="710234" y="410083"/>
                  </a:lnTo>
                  <a:lnTo>
                    <a:pt x="710311" y="409905"/>
                  </a:lnTo>
                  <a:close/>
                </a:path>
                <a:path w="1533525" h="2421890">
                  <a:moveTo>
                    <a:pt x="723176" y="231432"/>
                  </a:moveTo>
                  <a:lnTo>
                    <a:pt x="721144" y="227190"/>
                  </a:lnTo>
                  <a:lnTo>
                    <a:pt x="720420" y="223304"/>
                  </a:lnTo>
                  <a:lnTo>
                    <a:pt x="715416" y="225602"/>
                  </a:lnTo>
                  <a:lnTo>
                    <a:pt x="710336" y="227711"/>
                  </a:lnTo>
                  <a:lnTo>
                    <a:pt x="703402" y="231419"/>
                  </a:lnTo>
                  <a:lnTo>
                    <a:pt x="701814" y="233514"/>
                  </a:lnTo>
                  <a:lnTo>
                    <a:pt x="697890" y="237096"/>
                  </a:lnTo>
                  <a:lnTo>
                    <a:pt x="705104" y="238988"/>
                  </a:lnTo>
                  <a:lnTo>
                    <a:pt x="709764" y="241236"/>
                  </a:lnTo>
                  <a:lnTo>
                    <a:pt x="717169" y="240906"/>
                  </a:lnTo>
                  <a:lnTo>
                    <a:pt x="721448" y="237566"/>
                  </a:lnTo>
                  <a:lnTo>
                    <a:pt x="723176" y="231432"/>
                  </a:lnTo>
                  <a:close/>
                </a:path>
                <a:path w="1533525" h="2421890">
                  <a:moveTo>
                    <a:pt x="728408" y="2036749"/>
                  </a:moveTo>
                  <a:lnTo>
                    <a:pt x="726567" y="2034171"/>
                  </a:lnTo>
                  <a:lnTo>
                    <a:pt x="725170" y="2033739"/>
                  </a:lnTo>
                  <a:lnTo>
                    <a:pt x="714540" y="2032647"/>
                  </a:lnTo>
                  <a:lnTo>
                    <a:pt x="704926" y="2035784"/>
                  </a:lnTo>
                  <a:lnTo>
                    <a:pt x="697712" y="2042566"/>
                  </a:lnTo>
                  <a:lnTo>
                    <a:pt x="694270" y="2052434"/>
                  </a:lnTo>
                  <a:lnTo>
                    <a:pt x="695960" y="2053971"/>
                  </a:lnTo>
                  <a:lnTo>
                    <a:pt x="698347" y="2057908"/>
                  </a:lnTo>
                  <a:lnTo>
                    <a:pt x="728243" y="2038108"/>
                  </a:lnTo>
                  <a:lnTo>
                    <a:pt x="728408" y="2036749"/>
                  </a:lnTo>
                  <a:close/>
                </a:path>
                <a:path w="1533525" h="2421890">
                  <a:moveTo>
                    <a:pt x="789406" y="2124049"/>
                  </a:moveTo>
                  <a:lnTo>
                    <a:pt x="788492" y="2119630"/>
                  </a:lnTo>
                  <a:lnTo>
                    <a:pt x="779018" y="2117229"/>
                  </a:lnTo>
                  <a:lnTo>
                    <a:pt x="770293" y="2115147"/>
                  </a:lnTo>
                  <a:lnTo>
                    <a:pt x="752259" y="2111095"/>
                  </a:lnTo>
                  <a:lnTo>
                    <a:pt x="751382" y="2112492"/>
                  </a:lnTo>
                  <a:lnTo>
                    <a:pt x="750646" y="2113191"/>
                  </a:lnTo>
                  <a:lnTo>
                    <a:pt x="751344" y="2114981"/>
                  </a:lnTo>
                  <a:lnTo>
                    <a:pt x="751624" y="2117852"/>
                  </a:lnTo>
                  <a:lnTo>
                    <a:pt x="759904" y="2121217"/>
                  </a:lnTo>
                  <a:lnTo>
                    <a:pt x="767029" y="2123973"/>
                  </a:lnTo>
                  <a:lnTo>
                    <a:pt x="774204" y="2126551"/>
                  </a:lnTo>
                  <a:lnTo>
                    <a:pt x="783374" y="2129472"/>
                  </a:lnTo>
                  <a:lnTo>
                    <a:pt x="786714" y="2126818"/>
                  </a:lnTo>
                  <a:lnTo>
                    <a:pt x="789406" y="2124049"/>
                  </a:lnTo>
                  <a:close/>
                </a:path>
                <a:path w="1533525" h="2421890">
                  <a:moveTo>
                    <a:pt x="816597" y="1605661"/>
                  </a:moveTo>
                  <a:lnTo>
                    <a:pt x="814222" y="1599844"/>
                  </a:lnTo>
                  <a:lnTo>
                    <a:pt x="805764" y="1594269"/>
                  </a:lnTo>
                  <a:lnTo>
                    <a:pt x="798906" y="1591906"/>
                  </a:lnTo>
                  <a:lnTo>
                    <a:pt x="790778" y="1588808"/>
                  </a:lnTo>
                  <a:lnTo>
                    <a:pt x="788619" y="1590027"/>
                  </a:lnTo>
                  <a:lnTo>
                    <a:pt x="786765" y="1590421"/>
                  </a:lnTo>
                  <a:lnTo>
                    <a:pt x="788720" y="1597063"/>
                  </a:lnTo>
                  <a:lnTo>
                    <a:pt x="789711" y="1604289"/>
                  </a:lnTo>
                  <a:lnTo>
                    <a:pt x="795070" y="1613928"/>
                  </a:lnTo>
                  <a:lnTo>
                    <a:pt x="800544" y="1615694"/>
                  </a:lnTo>
                  <a:lnTo>
                    <a:pt x="805853" y="1619262"/>
                  </a:lnTo>
                  <a:lnTo>
                    <a:pt x="809752" y="1615173"/>
                  </a:lnTo>
                  <a:lnTo>
                    <a:pt x="814222" y="1612328"/>
                  </a:lnTo>
                  <a:lnTo>
                    <a:pt x="816597" y="1605661"/>
                  </a:lnTo>
                  <a:close/>
                </a:path>
                <a:path w="1533525" h="2421890">
                  <a:moveTo>
                    <a:pt x="832104" y="1077544"/>
                  </a:moveTo>
                  <a:lnTo>
                    <a:pt x="831227" y="1058379"/>
                  </a:lnTo>
                  <a:lnTo>
                    <a:pt x="823366" y="1065364"/>
                  </a:lnTo>
                  <a:lnTo>
                    <a:pt x="818680" y="1064463"/>
                  </a:lnTo>
                  <a:lnTo>
                    <a:pt x="811555" y="1060907"/>
                  </a:lnTo>
                  <a:lnTo>
                    <a:pt x="806081" y="1062164"/>
                  </a:lnTo>
                  <a:lnTo>
                    <a:pt x="805307" y="1078738"/>
                  </a:lnTo>
                  <a:lnTo>
                    <a:pt x="811237" y="1081722"/>
                  </a:lnTo>
                  <a:lnTo>
                    <a:pt x="826058" y="1083195"/>
                  </a:lnTo>
                  <a:lnTo>
                    <a:pt x="832104" y="1077544"/>
                  </a:lnTo>
                  <a:close/>
                </a:path>
                <a:path w="1533525" h="2421890">
                  <a:moveTo>
                    <a:pt x="866394" y="594321"/>
                  </a:moveTo>
                  <a:lnTo>
                    <a:pt x="860640" y="590880"/>
                  </a:lnTo>
                  <a:lnTo>
                    <a:pt x="855421" y="588403"/>
                  </a:lnTo>
                  <a:lnTo>
                    <a:pt x="848347" y="585482"/>
                  </a:lnTo>
                  <a:lnTo>
                    <a:pt x="846048" y="586092"/>
                  </a:lnTo>
                  <a:lnTo>
                    <a:pt x="842340" y="586092"/>
                  </a:lnTo>
                  <a:lnTo>
                    <a:pt x="839927" y="586727"/>
                  </a:lnTo>
                  <a:lnTo>
                    <a:pt x="835837" y="587413"/>
                  </a:lnTo>
                  <a:lnTo>
                    <a:pt x="830935" y="589457"/>
                  </a:lnTo>
                  <a:lnTo>
                    <a:pt x="830021" y="594690"/>
                  </a:lnTo>
                  <a:lnTo>
                    <a:pt x="831075" y="596176"/>
                  </a:lnTo>
                  <a:lnTo>
                    <a:pt x="837679" y="597458"/>
                  </a:lnTo>
                  <a:lnTo>
                    <a:pt x="843813" y="597789"/>
                  </a:lnTo>
                  <a:lnTo>
                    <a:pt x="855027" y="601243"/>
                  </a:lnTo>
                  <a:lnTo>
                    <a:pt x="860209" y="607326"/>
                  </a:lnTo>
                  <a:lnTo>
                    <a:pt x="866355" y="598182"/>
                  </a:lnTo>
                  <a:lnTo>
                    <a:pt x="866394" y="594321"/>
                  </a:lnTo>
                  <a:close/>
                </a:path>
                <a:path w="1533525" h="2421890">
                  <a:moveTo>
                    <a:pt x="899210" y="158584"/>
                  </a:moveTo>
                  <a:lnTo>
                    <a:pt x="896874" y="152120"/>
                  </a:lnTo>
                  <a:lnTo>
                    <a:pt x="889558" y="150545"/>
                  </a:lnTo>
                  <a:lnTo>
                    <a:pt x="878662" y="149771"/>
                  </a:lnTo>
                  <a:lnTo>
                    <a:pt x="868349" y="151714"/>
                  </a:lnTo>
                  <a:lnTo>
                    <a:pt x="858469" y="155613"/>
                  </a:lnTo>
                  <a:lnTo>
                    <a:pt x="847661" y="161391"/>
                  </a:lnTo>
                  <a:lnTo>
                    <a:pt x="846721" y="164414"/>
                  </a:lnTo>
                  <a:lnTo>
                    <a:pt x="847534" y="167360"/>
                  </a:lnTo>
                  <a:lnTo>
                    <a:pt x="849795" y="169024"/>
                  </a:lnTo>
                  <a:lnTo>
                    <a:pt x="869937" y="171551"/>
                  </a:lnTo>
                  <a:lnTo>
                    <a:pt x="890485" y="173926"/>
                  </a:lnTo>
                  <a:lnTo>
                    <a:pt x="892340" y="171742"/>
                  </a:lnTo>
                  <a:lnTo>
                    <a:pt x="896696" y="168821"/>
                  </a:lnTo>
                  <a:lnTo>
                    <a:pt x="899210" y="158584"/>
                  </a:lnTo>
                  <a:close/>
                </a:path>
                <a:path w="1533525" h="2421890">
                  <a:moveTo>
                    <a:pt x="903287" y="849007"/>
                  </a:moveTo>
                  <a:lnTo>
                    <a:pt x="902182" y="846137"/>
                  </a:lnTo>
                  <a:lnTo>
                    <a:pt x="899718" y="844511"/>
                  </a:lnTo>
                  <a:lnTo>
                    <a:pt x="893025" y="844588"/>
                  </a:lnTo>
                  <a:lnTo>
                    <a:pt x="887984" y="845388"/>
                  </a:lnTo>
                  <a:lnTo>
                    <a:pt x="885659" y="845629"/>
                  </a:lnTo>
                  <a:lnTo>
                    <a:pt x="878027" y="845629"/>
                  </a:lnTo>
                  <a:lnTo>
                    <a:pt x="873099" y="845324"/>
                  </a:lnTo>
                  <a:lnTo>
                    <a:pt x="867194" y="845997"/>
                  </a:lnTo>
                  <a:lnTo>
                    <a:pt x="865784" y="849198"/>
                  </a:lnTo>
                  <a:lnTo>
                    <a:pt x="865797" y="852703"/>
                  </a:lnTo>
                  <a:lnTo>
                    <a:pt x="867511" y="855954"/>
                  </a:lnTo>
                  <a:lnTo>
                    <a:pt x="876541" y="855332"/>
                  </a:lnTo>
                  <a:lnTo>
                    <a:pt x="884770" y="854621"/>
                  </a:lnTo>
                  <a:lnTo>
                    <a:pt x="893000" y="853782"/>
                  </a:lnTo>
                  <a:lnTo>
                    <a:pt x="902004" y="852716"/>
                  </a:lnTo>
                  <a:lnTo>
                    <a:pt x="903287" y="849007"/>
                  </a:lnTo>
                  <a:close/>
                </a:path>
                <a:path w="1533525" h="2421890">
                  <a:moveTo>
                    <a:pt x="920915" y="543191"/>
                  </a:moveTo>
                  <a:lnTo>
                    <a:pt x="920343" y="541934"/>
                  </a:lnTo>
                  <a:lnTo>
                    <a:pt x="916546" y="537578"/>
                  </a:lnTo>
                  <a:lnTo>
                    <a:pt x="912075" y="537641"/>
                  </a:lnTo>
                  <a:lnTo>
                    <a:pt x="907262" y="539623"/>
                  </a:lnTo>
                  <a:lnTo>
                    <a:pt x="902462" y="541070"/>
                  </a:lnTo>
                  <a:lnTo>
                    <a:pt x="897928" y="541464"/>
                  </a:lnTo>
                  <a:lnTo>
                    <a:pt x="893876" y="545020"/>
                  </a:lnTo>
                  <a:lnTo>
                    <a:pt x="891870" y="548081"/>
                  </a:lnTo>
                  <a:lnTo>
                    <a:pt x="889596" y="550849"/>
                  </a:lnTo>
                  <a:lnTo>
                    <a:pt x="896239" y="554177"/>
                  </a:lnTo>
                  <a:lnTo>
                    <a:pt x="900049" y="554177"/>
                  </a:lnTo>
                  <a:lnTo>
                    <a:pt x="902639" y="554990"/>
                  </a:lnTo>
                  <a:lnTo>
                    <a:pt x="909980" y="550164"/>
                  </a:lnTo>
                  <a:lnTo>
                    <a:pt x="920915" y="543191"/>
                  </a:lnTo>
                  <a:close/>
                </a:path>
                <a:path w="1533525" h="2421890">
                  <a:moveTo>
                    <a:pt x="924382" y="410248"/>
                  </a:moveTo>
                  <a:lnTo>
                    <a:pt x="924153" y="407555"/>
                  </a:lnTo>
                  <a:lnTo>
                    <a:pt x="919403" y="404799"/>
                  </a:lnTo>
                  <a:lnTo>
                    <a:pt x="911402" y="402856"/>
                  </a:lnTo>
                  <a:lnTo>
                    <a:pt x="901446" y="402551"/>
                  </a:lnTo>
                  <a:lnTo>
                    <a:pt x="898436" y="402793"/>
                  </a:lnTo>
                  <a:lnTo>
                    <a:pt x="894753" y="402551"/>
                  </a:lnTo>
                  <a:lnTo>
                    <a:pt x="888923" y="407047"/>
                  </a:lnTo>
                  <a:lnTo>
                    <a:pt x="886218" y="411200"/>
                  </a:lnTo>
                  <a:lnTo>
                    <a:pt x="883107" y="414807"/>
                  </a:lnTo>
                  <a:lnTo>
                    <a:pt x="887095" y="416902"/>
                  </a:lnTo>
                  <a:lnTo>
                    <a:pt x="890993" y="419252"/>
                  </a:lnTo>
                  <a:lnTo>
                    <a:pt x="896874" y="421690"/>
                  </a:lnTo>
                  <a:lnTo>
                    <a:pt x="899147" y="421081"/>
                  </a:lnTo>
                  <a:lnTo>
                    <a:pt x="907262" y="421081"/>
                  </a:lnTo>
                  <a:lnTo>
                    <a:pt x="910031" y="419430"/>
                  </a:lnTo>
                  <a:lnTo>
                    <a:pt x="918349" y="416064"/>
                  </a:lnTo>
                  <a:lnTo>
                    <a:pt x="924382" y="410248"/>
                  </a:lnTo>
                  <a:close/>
                </a:path>
                <a:path w="1533525" h="2421890">
                  <a:moveTo>
                    <a:pt x="941501" y="2074557"/>
                  </a:moveTo>
                  <a:lnTo>
                    <a:pt x="938707" y="2064473"/>
                  </a:lnTo>
                  <a:lnTo>
                    <a:pt x="936777" y="2060765"/>
                  </a:lnTo>
                  <a:lnTo>
                    <a:pt x="934148" y="2054326"/>
                  </a:lnTo>
                  <a:lnTo>
                    <a:pt x="915962" y="2074087"/>
                  </a:lnTo>
                  <a:lnTo>
                    <a:pt x="919149" y="2075967"/>
                  </a:lnTo>
                  <a:lnTo>
                    <a:pt x="922286" y="2079307"/>
                  </a:lnTo>
                  <a:lnTo>
                    <a:pt x="935215" y="2079866"/>
                  </a:lnTo>
                  <a:lnTo>
                    <a:pt x="941501" y="2074557"/>
                  </a:lnTo>
                  <a:close/>
                </a:path>
                <a:path w="1533525" h="2421890">
                  <a:moveTo>
                    <a:pt x="963993" y="1342364"/>
                  </a:moveTo>
                  <a:lnTo>
                    <a:pt x="961809" y="1337856"/>
                  </a:lnTo>
                  <a:lnTo>
                    <a:pt x="957033" y="1331480"/>
                  </a:lnTo>
                  <a:lnTo>
                    <a:pt x="952284" y="1328356"/>
                  </a:lnTo>
                  <a:lnTo>
                    <a:pt x="945959" y="1315656"/>
                  </a:lnTo>
                  <a:lnTo>
                    <a:pt x="940943" y="1313853"/>
                  </a:lnTo>
                  <a:lnTo>
                    <a:pt x="927925" y="1318348"/>
                  </a:lnTo>
                  <a:lnTo>
                    <a:pt x="922413" y="1316863"/>
                  </a:lnTo>
                  <a:lnTo>
                    <a:pt x="912545" y="1317599"/>
                  </a:lnTo>
                  <a:lnTo>
                    <a:pt x="907770" y="1318577"/>
                  </a:lnTo>
                  <a:lnTo>
                    <a:pt x="902970" y="1319276"/>
                  </a:lnTo>
                  <a:lnTo>
                    <a:pt x="905687" y="1325740"/>
                  </a:lnTo>
                  <a:lnTo>
                    <a:pt x="906830" y="1335925"/>
                  </a:lnTo>
                  <a:lnTo>
                    <a:pt x="911428" y="1337957"/>
                  </a:lnTo>
                  <a:lnTo>
                    <a:pt x="921346" y="1341678"/>
                  </a:lnTo>
                  <a:lnTo>
                    <a:pt x="931659" y="1344599"/>
                  </a:lnTo>
                  <a:lnTo>
                    <a:pt x="952881" y="1349806"/>
                  </a:lnTo>
                  <a:lnTo>
                    <a:pt x="957059" y="1347368"/>
                  </a:lnTo>
                  <a:lnTo>
                    <a:pt x="960856" y="1346034"/>
                  </a:lnTo>
                  <a:lnTo>
                    <a:pt x="963993" y="1342364"/>
                  </a:lnTo>
                  <a:close/>
                </a:path>
                <a:path w="1533525" h="2421890">
                  <a:moveTo>
                    <a:pt x="981976" y="1382750"/>
                  </a:moveTo>
                  <a:lnTo>
                    <a:pt x="979919" y="1379715"/>
                  </a:lnTo>
                  <a:lnTo>
                    <a:pt x="968794" y="1375549"/>
                  </a:lnTo>
                  <a:lnTo>
                    <a:pt x="956805" y="1375029"/>
                  </a:lnTo>
                  <a:lnTo>
                    <a:pt x="951407" y="1379308"/>
                  </a:lnTo>
                  <a:lnTo>
                    <a:pt x="953706" y="1389837"/>
                  </a:lnTo>
                  <a:lnTo>
                    <a:pt x="960145" y="1391716"/>
                  </a:lnTo>
                  <a:lnTo>
                    <a:pt x="963218" y="1393710"/>
                  </a:lnTo>
                  <a:lnTo>
                    <a:pt x="968832" y="1392567"/>
                  </a:lnTo>
                  <a:lnTo>
                    <a:pt x="973099" y="1392415"/>
                  </a:lnTo>
                  <a:lnTo>
                    <a:pt x="978941" y="1389646"/>
                  </a:lnTo>
                  <a:lnTo>
                    <a:pt x="980694" y="1386484"/>
                  </a:lnTo>
                  <a:lnTo>
                    <a:pt x="981976" y="1382750"/>
                  </a:lnTo>
                  <a:close/>
                </a:path>
                <a:path w="1533525" h="2421890">
                  <a:moveTo>
                    <a:pt x="1017778" y="1740776"/>
                  </a:moveTo>
                  <a:lnTo>
                    <a:pt x="1013180" y="1737537"/>
                  </a:lnTo>
                  <a:lnTo>
                    <a:pt x="1008938" y="1733410"/>
                  </a:lnTo>
                  <a:lnTo>
                    <a:pt x="1000518" y="1730057"/>
                  </a:lnTo>
                  <a:lnTo>
                    <a:pt x="995768" y="1731022"/>
                  </a:lnTo>
                  <a:lnTo>
                    <a:pt x="989774" y="1733130"/>
                  </a:lnTo>
                  <a:lnTo>
                    <a:pt x="986370" y="1737106"/>
                  </a:lnTo>
                  <a:lnTo>
                    <a:pt x="987882" y="1741741"/>
                  </a:lnTo>
                  <a:lnTo>
                    <a:pt x="990549" y="1745107"/>
                  </a:lnTo>
                  <a:lnTo>
                    <a:pt x="995743" y="1748142"/>
                  </a:lnTo>
                  <a:lnTo>
                    <a:pt x="999375" y="1747075"/>
                  </a:lnTo>
                  <a:lnTo>
                    <a:pt x="1006589" y="1747075"/>
                  </a:lnTo>
                  <a:lnTo>
                    <a:pt x="1017778" y="1740776"/>
                  </a:lnTo>
                  <a:close/>
                </a:path>
                <a:path w="1533525" h="2421890">
                  <a:moveTo>
                    <a:pt x="1041438" y="1611503"/>
                  </a:moveTo>
                  <a:lnTo>
                    <a:pt x="1040117" y="1607578"/>
                  </a:lnTo>
                  <a:lnTo>
                    <a:pt x="1035977" y="1604822"/>
                  </a:lnTo>
                  <a:lnTo>
                    <a:pt x="1026693" y="1607134"/>
                  </a:lnTo>
                  <a:lnTo>
                    <a:pt x="1019416" y="1608353"/>
                  </a:lnTo>
                  <a:lnTo>
                    <a:pt x="1012088" y="1608099"/>
                  </a:lnTo>
                  <a:lnTo>
                    <a:pt x="1004646" y="1605495"/>
                  </a:lnTo>
                  <a:lnTo>
                    <a:pt x="1002563" y="1604378"/>
                  </a:lnTo>
                  <a:lnTo>
                    <a:pt x="998334" y="1605686"/>
                  </a:lnTo>
                  <a:lnTo>
                    <a:pt x="993736" y="1608848"/>
                  </a:lnTo>
                  <a:lnTo>
                    <a:pt x="991311" y="1612201"/>
                  </a:lnTo>
                  <a:lnTo>
                    <a:pt x="991450" y="1616659"/>
                  </a:lnTo>
                  <a:lnTo>
                    <a:pt x="995006" y="1619580"/>
                  </a:lnTo>
                  <a:lnTo>
                    <a:pt x="1001369" y="1621053"/>
                  </a:lnTo>
                  <a:lnTo>
                    <a:pt x="1005649" y="1620380"/>
                  </a:lnTo>
                  <a:lnTo>
                    <a:pt x="1016495" y="1620380"/>
                  </a:lnTo>
                  <a:lnTo>
                    <a:pt x="1019073" y="1619961"/>
                  </a:lnTo>
                  <a:lnTo>
                    <a:pt x="1028280" y="1618843"/>
                  </a:lnTo>
                  <a:lnTo>
                    <a:pt x="1039037" y="1616303"/>
                  </a:lnTo>
                  <a:lnTo>
                    <a:pt x="1041438" y="1611503"/>
                  </a:lnTo>
                  <a:close/>
                </a:path>
                <a:path w="1533525" h="2421890">
                  <a:moveTo>
                    <a:pt x="1054722" y="380263"/>
                  </a:moveTo>
                  <a:lnTo>
                    <a:pt x="1053769" y="375158"/>
                  </a:lnTo>
                  <a:lnTo>
                    <a:pt x="1054214" y="371221"/>
                  </a:lnTo>
                  <a:lnTo>
                    <a:pt x="1049413" y="371157"/>
                  </a:lnTo>
                  <a:lnTo>
                    <a:pt x="1041882" y="369074"/>
                  </a:lnTo>
                  <a:lnTo>
                    <a:pt x="1040231" y="371386"/>
                  </a:lnTo>
                  <a:lnTo>
                    <a:pt x="1018806" y="397294"/>
                  </a:lnTo>
                  <a:lnTo>
                    <a:pt x="1010742" y="411797"/>
                  </a:lnTo>
                  <a:lnTo>
                    <a:pt x="1008227" y="429412"/>
                  </a:lnTo>
                  <a:lnTo>
                    <a:pt x="1008202" y="431520"/>
                  </a:lnTo>
                  <a:lnTo>
                    <a:pt x="1007541" y="433946"/>
                  </a:lnTo>
                  <a:lnTo>
                    <a:pt x="1009611" y="438213"/>
                  </a:lnTo>
                  <a:lnTo>
                    <a:pt x="1011593" y="441706"/>
                  </a:lnTo>
                  <a:lnTo>
                    <a:pt x="1016038" y="442633"/>
                  </a:lnTo>
                  <a:lnTo>
                    <a:pt x="1020991" y="440182"/>
                  </a:lnTo>
                  <a:lnTo>
                    <a:pt x="1021207" y="438518"/>
                  </a:lnTo>
                  <a:lnTo>
                    <a:pt x="1025575" y="422503"/>
                  </a:lnTo>
                  <a:lnTo>
                    <a:pt x="1033119" y="408432"/>
                  </a:lnTo>
                  <a:lnTo>
                    <a:pt x="1042568" y="395490"/>
                  </a:lnTo>
                  <a:lnTo>
                    <a:pt x="1054722" y="380263"/>
                  </a:lnTo>
                  <a:close/>
                </a:path>
                <a:path w="1533525" h="2421890">
                  <a:moveTo>
                    <a:pt x="1139380" y="1743786"/>
                  </a:moveTo>
                  <a:lnTo>
                    <a:pt x="1128547" y="1733829"/>
                  </a:lnTo>
                  <a:lnTo>
                    <a:pt x="1118819" y="1737461"/>
                  </a:lnTo>
                  <a:lnTo>
                    <a:pt x="1106627" y="1744141"/>
                  </a:lnTo>
                  <a:lnTo>
                    <a:pt x="1105750" y="1746059"/>
                  </a:lnTo>
                  <a:lnTo>
                    <a:pt x="1104607" y="1747494"/>
                  </a:lnTo>
                  <a:lnTo>
                    <a:pt x="1106335" y="1748510"/>
                  </a:lnTo>
                  <a:lnTo>
                    <a:pt x="1107973" y="1749869"/>
                  </a:lnTo>
                  <a:lnTo>
                    <a:pt x="1116418" y="1752714"/>
                  </a:lnTo>
                  <a:lnTo>
                    <a:pt x="1123086" y="1754670"/>
                  </a:lnTo>
                  <a:lnTo>
                    <a:pt x="1130909" y="1757095"/>
                  </a:lnTo>
                  <a:lnTo>
                    <a:pt x="1133881" y="1753933"/>
                  </a:lnTo>
                  <a:lnTo>
                    <a:pt x="1137831" y="1751660"/>
                  </a:lnTo>
                  <a:lnTo>
                    <a:pt x="1139380" y="1743786"/>
                  </a:lnTo>
                  <a:close/>
                </a:path>
                <a:path w="1533525" h="2421890">
                  <a:moveTo>
                    <a:pt x="1139698" y="853160"/>
                  </a:moveTo>
                  <a:lnTo>
                    <a:pt x="1137831" y="848588"/>
                  </a:lnTo>
                  <a:lnTo>
                    <a:pt x="1128369" y="845223"/>
                  </a:lnTo>
                  <a:lnTo>
                    <a:pt x="1120508" y="843838"/>
                  </a:lnTo>
                  <a:lnTo>
                    <a:pt x="1119238" y="843534"/>
                  </a:lnTo>
                  <a:lnTo>
                    <a:pt x="1080160" y="867308"/>
                  </a:lnTo>
                  <a:lnTo>
                    <a:pt x="1075690" y="880783"/>
                  </a:lnTo>
                  <a:lnTo>
                    <a:pt x="1085151" y="887171"/>
                  </a:lnTo>
                  <a:lnTo>
                    <a:pt x="1085443" y="876388"/>
                  </a:lnTo>
                  <a:lnTo>
                    <a:pt x="1089875" y="873582"/>
                  </a:lnTo>
                  <a:lnTo>
                    <a:pt x="1100315" y="868184"/>
                  </a:lnTo>
                  <a:lnTo>
                    <a:pt x="1111173" y="864666"/>
                  </a:lnTo>
                  <a:lnTo>
                    <a:pt x="1122375" y="862520"/>
                  </a:lnTo>
                  <a:lnTo>
                    <a:pt x="1136002" y="861047"/>
                  </a:lnTo>
                  <a:lnTo>
                    <a:pt x="1139367" y="857834"/>
                  </a:lnTo>
                  <a:lnTo>
                    <a:pt x="1139698" y="853160"/>
                  </a:lnTo>
                  <a:close/>
                </a:path>
                <a:path w="1533525" h="2421890">
                  <a:moveTo>
                    <a:pt x="1161478" y="1922983"/>
                  </a:moveTo>
                  <a:lnTo>
                    <a:pt x="1157452" y="1920354"/>
                  </a:lnTo>
                  <a:lnTo>
                    <a:pt x="1153439" y="1915528"/>
                  </a:lnTo>
                  <a:lnTo>
                    <a:pt x="1139228" y="1915502"/>
                  </a:lnTo>
                  <a:lnTo>
                    <a:pt x="1139380" y="1924113"/>
                  </a:lnTo>
                  <a:lnTo>
                    <a:pt x="1139367" y="1933384"/>
                  </a:lnTo>
                  <a:lnTo>
                    <a:pt x="1140447" y="1934591"/>
                  </a:lnTo>
                  <a:lnTo>
                    <a:pt x="1143812" y="1938566"/>
                  </a:lnTo>
                  <a:lnTo>
                    <a:pt x="1149972" y="1933524"/>
                  </a:lnTo>
                  <a:lnTo>
                    <a:pt x="1155700" y="1928228"/>
                  </a:lnTo>
                  <a:lnTo>
                    <a:pt x="1161478" y="1922983"/>
                  </a:lnTo>
                  <a:close/>
                </a:path>
                <a:path w="1533525" h="2421890">
                  <a:moveTo>
                    <a:pt x="1178267" y="2069680"/>
                  </a:moveTo>
                  <a:lnTo>
                    <a:pt x="1176693" y="2064156"/>
                  </a:lnTo>
                  <a:lnTo>
                    <a:pt x="1170698" y="2052802"/>
                  </a:lnTo>
                  <a:lnTo>
                    <a:pt x="1166939" y="2044750"/>
                  </a:lnTo>
                  <a:lnTo>
                    <a:pt x="1160932" y="2040572"/>
                  </a:lnTo>
                  <a:lnTo>
                    <a:pt x="1156716" y="2041245"/>
                  </a:lnTo>
                  <a:lnTo>
                    <a:pt x="1152169" y="2046935"/>
                  </a:lnTo>
                  <a:lnTo>
                    <a:pt x="1148511" y="2055609"/>
                  </a:lnTo>
                  <a:lnTo>
                    <a:pt x="1146987" y="2065210"/>
                  </a:lnTo>
                  <a:lnTo>
                    <a:pt x="1146937" y="2076145"/>
                  </a:lnTo>
                  <a:lnTo>
                    <a:pt x="1151521" y="2081060"/>
                  </a:lnTo>
                  <a:lnTo>
                    <a:pt x="1165821" y="2083498"/>
                  </a:lnTo>
                  <a:lnTo>
                    <a:pt x="1172679" y="2084425"/>
                  </a:lnTo>
                  <a:lnTo>
                    <a:pt x="1174216" y="2081796"/>
                  </a:lnTo>
                  <a:lnTo>
                    <a:pt x="1177836" y="2078291"/>
                  </a:lnTo>
                  <a:lnTo>
                    <a:pt x="1178267" y="2069680"/>
                  </a:lnTo>
                  <a:close/>
                </a:path>
                <a:path w="1533525" h="2421890">
                  <a:moveTo>
                    <a:pt x="1228636" y="1985543"/>
                  </a:moveTo>
                  <a:lnTo>
                    <a:pt x="1225981" y="1983003"/>
                  </a:lnTo>
                  <a:lnTo>
                    <a:pt x="1223530" y="1980120"/>
                  </a:lnTo>
                  <a:lnTo>
                    <a:pt x="1219111" y="1977059"/>
                  </a:lnTo>
                  <a:lnTo>
                    <a:pt x="1216647" y="1977580"/>
                  </a:lnTo>
                  <a:lnTo>
                    <a:pt x="1213904" y="1977364"/>
                  </a:lnTo>
                  <a:lnTo>
                    <a:pt x="1211707" y="1977923"/>
                  </a:lnTo>
                  <a:lnTo>
                    <a:pt x="1208506" y="1978139"/>
                  </a:lnTo>
                  <a:lnTo>
                    <a:pt x="1203667" y="1980933"/>
                  </a:lnTo>
                  <a:lnTo>
                    <a:pt x="1202067" y="1983600"/>
                  </a:lnTo>
                  <a:lnTo>
                    <a:pt x="1200137" y="1985683"/>
                  </a:lnTo>
                  <a:lnTo>
                    <a:pt x="1201762" y="1986686"/>
                  </a:lnTo>
                  <a:lnTo>
                    <a:pt x="1203274" y="1988159"/>
                  </a:lnTo>
                  <a:lnTo>
                    <a:pt x="1209890" y="1989759"/>
                  </a:lnTo>
                  <a:lnTo>
                    <a:pt x="1214920" y="1991360"/>
                  </a:lnTo>
                  <a:lnTo>
                    <a:pt x="1222832" y="1990839"/>
                  </a:lnTo>
                  <a:lnTo>
                    <a:pt x="1225689" y="1987486"/>
                  </a:lnTo>
                  <a:lnTo>
                    <a:pt x="1228636" y="1985543"/>
                  </a:lnTo>
                  <a:close/>
                </a:path>
                <a:path w="1533525" h="2421890">
                  <a:moveTo>
                    <a:pt x="1230350" y="2137943"/>
                  </a:moveTo>
                  <a:lnTo>
                    <a:pt x="1228877" y="2134844"/>
                  </a:lnTo>
                  <a:lnTo>
                    <a:pt x="1220254" y="2133422"/>
                  </a:lnTo>
                  <a:lnTo>
                    <a:pt x="1194866" y="2129904"/>
                  </a:lnTo>
                  <a:lnTo>
                    <a:pt x="1191945" y="2130209"/>
                  </a:lnTo>
                  <a:lnTo>
                    <a:pt x="1188516" y="2132355"/>
                  </a:lnTo>
                  <a:lnTo>
                    <a:pt x="1188783" y="2135276"/>
                  </a:lnTo>
                  <a:lnTo>
                    <a:pt x="1188453" y="2137168"/>
                  </a:lnTo>
                  <a:lnTo>
                    <a:pt x="1207604" y="2140572"/>
                  </a:lnTo>
                  <a:lnTo>
                    <a:pt x="1217180" y="2142223"/>
                  </a:lnTo>
                  <a:lnTo>
                    <a:pt x="1227772" y="2143899"/>
                  </a:lnTo>
                  <a:lnTo>
                    <a:pt x="1229995" y="2141118"/>
                  </a:lnTo>
                  <a:lnTo>
                    <a:pt x="1230350" y="2137943"/>
                  </a:lnTo>
                  <a:close/>
                </a:path>
                <a:path w="1533525" h="2421890">
                  <a:moveTo>
                    <a:pt x="1288884" y="417550"/>
                  </a:moveTo>
                  <a:lnTo>
                    <a:pt x="1286840" y="412369"/>
                  </a:lnTo>
                  <a:lnTo>
                    <a:pt x="1280414" y="402882"/>
                  </a:lnTo>
                  <a:lnTo>
                    <a:pt x="1274343" y="405930"/>
                  </a:lnTo>
                  <a:lnTo>
                    <a:pt x="1265720" y="409689"/>
                  </a:lnTo>
                  <a:lnTo>
                    <a:pt x="1262443" y="410603"/>
                  </a:lnTo>
                  <a:lnTo>
                    <a:pt x="1258354" y="414566"/>
                  </a:lnTo>
                  <a:lnTo>
                    <a:pt x="1256245" y="418261"/>
                  </a:lnTo>
                  <a:lnTo>
                    <a:pt x="1257515" y="422516"/>
                  </a:lnTo>
                  <a:lnTo>
                    <a:pt x="1261122" y="424281"/>
                  </a:lnTo>
                  <a:lnTo>
                    <a:pt x="1266659" y="426148"/>
                  </a:lnTo>
                  <a:lnTo>
                    <a:pt x="1269949" y="425881"/>
                  </a:lnTo>
                  <a:lnTo>
                    <a:pt x="1276337" y="426453"/>
                  </a:lnTo>
                  <a:lnTo>
                    <a:pt x="1278851" y="424827"/>
                  </a:lnTo>
                  <a:lnTo>
                    <a:pt x="1283919" y="422160"/>
                  </a:lnTo>
                  <a:lnTo>
                    <a:pt x="1288884" y="417550"/>
                  </a:lnTo>
                  <a:close/>
                </a:path>
                <a:path w="1533525" h="2421890">
                  <a:moveTo>
                    <a:pt x="1348803" y="481164"/>
                  </a:moveTo>
                  <a:lnTo>
                    <a:pt x="1345603" y="477240"/>
                  </a:lnTo>
                  <a:lnTo>
                    <a:pt x="1336001" y="470611"/>
                  </a:lnTo>
                  <a:lnTo>
                    <a:pt x="1325270" y="470420"/>
                  </a:lnTo>
                  <a:lnTo>
                    <a:pt x="1315643" y="476021"/>
                  </a:lnTo>
                  <a:lnTo>
                    <a:pt x="1309408" y="486740"/>
                  </a:lnTo>
                  <a:lnTo>
                    <a:pt x="1308696" y="489229"/>
                  </a:lnTo>
                  <a:lnTo>
                    <a:pt x="1311656" y="495122"/>
                  </a:lnTo>
                  <a:lnTo>
                    <a:pt x="1313929" y="495782"/>
                  </a:lnTo>
                  <a:lnTo>
                    <a:pt x="1319911" y="497217"/>
                  </a:lnTo>
                  <a:lnTo>
                    <a:pt x="1326222" y="498297"/>
                  </a:lnTo>
                  <a:lnTo>
                    <a:pt x="1340497" y="500329"/>
                  </a:lnTo>
                  <a:lnTo>
                    <a:pt x="1342085" y="499224"/>
                  </a:lnTo>
                  <a:lnTo>
                    <a:pt x="1347584" y="497319"/>
                  </a:lnTo>
                  <a:lnTo>
                    <a:pt x="1348638" y="488988"/>
                  </a:lnTo>
                  <a:lnTo>
                    <a:pt x="1348803" y="481164"/>
                  </a:lnTo>
                  <a:close/>
                </a:path>
                <a:path w="1533525" h="2421890">
                  <a:moveTo>
                    <a:pt x="1376184" y="851547"/>
                  </a:moveTo>
                  <a:lnTo>
                    <a:pt x="1369720" y="847674"/>
                  </a:lnTo>
                  <a:lnTo>
                    <a:pt x="1363573" y="843876"/>
                  </a:lnTo>
                  <a:lnTo>
                    <a:pt x="1355051" y="841502"/>
                  </a:lnTo>
                  <a:lnTo>
                    <a:pt x="1349844" y="846734"/>
                  </a:lnTo>
                  <a:lnTo>
                    <a:pt x="1348790" y="852551"/>
                  </a:lnTo>
                  <a:lnTo>
                    <a:pt x="1352321" y="856843"/>
                  </a:lnTo>
                  <a:lnTo>
                    <a:pt x="1357287" y="860513"/>
                  </a:lnTo>
                  <a:lnTo>
                    <a:pt x="1361084" y="859802"/>
                  </a:lnTo>
                  <a:lnTo>
                    <a:pt x="1364538" y="860158"/>
                  </a:lnTo>
                  <a:lnTo>
                    <a:pt x="1367218" y="859713"/>
                  </a:lnTo>
                  <a:lnTo>
                    <a:pt x="1370799" y="860069"/>
                  </a:lnTo>
                  <a:lnTo>
                    <a:pt x="1374863" y="857224"/>
                  </a:lnTo>
                  <a:lnTo>
                    <a:pt x="1376184" y="851547"/>
                  </a:lnTo>
                  <a:close/>
                </a:path>
                <a:path w="1533525" h="2421890">
                  <a:moveTo>
                    <a:pt x="1404493" y="269405"/>
                  </a:moveTo>
                  <a:lnTo>
                    <a:pt x="1402041" y="262242"/>
                  </a:lnTo>
                  <a:lnTo>
                    <a:pt x="1401483" y="261645"/>
                  </a:lnTo>
                  <a:lnTo>
                    <a:pt x="1400213" y="261759"/>
                  </a:lnTo>
                  <a:lnTo>
                    <a:pt x="1399286" y="261518"/>
                  </a:lnTo>
                  <a:lnTo>
                    <a:pt x="1397520" y="262420"/>
                  </a:lnTo>
                  <a:lnTo>
                    <a:pt x="1394853" y="262877"/>
                  </a:lnTo>
                  <a:lnTo>
                    <a:pt x="1390650" y="271716"/>
                  </a:lnTo>
                  <a:lnTo>
                    <a:pt x="1387208" y="279234"/>
                  </a:lnTo>
                  <a:lnTo>
                    <a:pt x="1384046" y="289140"/>
                  </a:lnTo>
                  <a:lnTo>
                    <a:pt x="1386116" y="293344"/>
                  </a:lnTo>
                  <a:lnTo>
                    <a:pt x="1390192" y="296240"/>
                  </a:lnTo>
                  <a:lnTo>
                    <a:pt x="1394218" y="296519"/>
                  </a:lnTo>
                  <a:lnTo>
                    <a:pt x="1396568" y="295452"/>
                  </a:lnTo>
                  <a:lnTo>
                    <a:pt x="1401216" y="289687"/>
                  </a:lnTo>
                  <a:lnTo>
                    <a:pt x="1404035" y="279781"/>
                  </a:lnTo>
                  <a:lnTo>
                    <a:pt x="1404493" y="269405"/>
                  </a:lnTo>
                  <a:close/>
                </a:path>
                <a:path w="1533525" h="2421890">
                  <a:moveTo>
                    <a:pt x="1431213" y="2386431"/>
                  </a:moveTo>
                  <a:lnTo>
                    <a:pt x="1431163" y="2381834"/>
                  </a:lnTo>
                  <a:lnTo>
                    <a:pt x="1430324" y="2376665"/>
                  </a:lnTo>
                  <a:lnTo>
                    <a:pt x="1429029" y="2376386"/>
                  </a:lnTo>
                  <a:lnTo>
                    <a:pt x="1418209" y="2373109"/>
                  </a:lnTo>
                  <a:lnTo>
                    <a:pt x="1407477" y="2369324"/>
                  </a:lnTo>
                  <a:lnTo>
                    <a:pt x="1396492" y="2367165"/>
                  </a:lnTo>
                  <a:lnTo>
                    <a:pt x="1384960" y="2368791"/>
                  </a:lnTo>
                  <a:lnTo>
                    <a:pt x="1382585" y="2369629"/>
                  </a:lnTo>
                  <a:lnTo>
                    <a:pt x="1379461" y="2372601"/>
                  </a:lnTo>
                  <a:lnTo>
                    <a:pt x="1379283" y="2377135"/>
                  </a:lnTo>
                  <a:lnTo>
                    <a:pt x="1381620" y="2381021"/>
                  </a:lnTo>
                  <a:lnTo>
                    <a:pt x="1391450" y="2385072"/>
                  </a:lnTo>
                  <a:lnTo>
                    <a:pt x="1398701" y="2387803"/>
                  </a:lnTo>
                  <a:lnTo>
                    <a:pt x="1410258" y="2391981"/>
                  </a:lnTo>
                  <a:lnTo>
                    <a:pt x="1419948" y="2390813"/>
                  </a:lnTo>
                  <a:lnTo>
                    <a:pt x="1424139" y="2390737"/>
                  </a:lnTo>
                  <a:lnTo>
                    <a:pt x="1429499" y="2389225"/>
                  </a:lnTo>
                  <a:lnTo>
                    <a:pt x="1431213" y="2386431"/>
                  </a:lnTo>
                  <a:close/>
                </a:path>
                <a:path w="1533525" h="2421890">
                  <a:moveTo>
                    <a:pt x="1454086" y="1570012"/>
                  </a:moveTo>
                  <a:lnTo>
                    <a:pt x="1446174" y="1565236"/>
                  </a:lnTo>
                  <a:lnTo>
                    <a:pt x="1442986" y="1549984"/>
                  </a:lnTo>
                  <a:lnTo>
                    <a:pt x="1436916" y="1516456"/>
                  </a:lnTo>
                  <a:lnTo>
                    <a:pt x="1435277" y="1513027"/>
                  </a:lnTo>
                  <a:lnTo>
                    <a:pt x="1434084" y="1509496"/>
                  </a:lnTo>
                  <a:lnTo>
                    <a:pt x="1430185" y="1516634"/>
                  </a:lnTo>
                  <a:lnTo>
                    <a:pt x="1427581" y="1522145"/>
                  </a:lnTo>
                  <a:lnTo>
                    <a:pt x="1427200" y="1524241"/>
                  </a:lnTo>
                  <a:lnTo>
                    <a:pt x="1426413" y="1526857"/>
                  </a:lnTo>
                  <a:lnTo>
                    <a:pt x="1431709" y="1545602"/>
                  </a:lnTo>
                  <a:lnTo>
                    <a:pt x="1434515" y="1555115"/>
                  </a:lnTo>
                  <a:lnTo>
                    <a:pt x="1439037" y="1568780"/>
                  </a:lnTo>
                  <a:lnTo>
                    <a:pt x="1445171" y="1575485"/>
                  </a:lnTo>
                  <a:lnTo>
                    <a:pt x="1454086" y="1570012"/>
                  </a:lnTo>
                  <a:close/>
                </a:path>
                <a:path w="1533525" h="2421890">
                  <a:moveTo>
                    <a:pt x="1454670" y="1263726"/>
                  </a:moveTo>
                  <a:lnTo>
                    <a:pt x="1446784" y="1258912"/>
                  </a:lnTo>
                  <a:lnTo>
                    <a:pt x="1436992" y="1247660"/>
                  </a:lnTo>
                  <a:lnTo>
                    <a:pt x="1432471" y="1253693"/>
                  </a:lnTo>
                  <a:lnTo>
                    <a:pt x="1426806" y="1256969"/>
                  </a:lnTo>
                  <a:lnTo>
                    <a:pt x="1426489" y="1258214"/>
                  </a:lnTo>
                  <a:lnTo>
                    <a:pt x="1425956" y="1259090"/>
                  </a:lnTo>
                  <a:lnTo>
                    <a:pt x="1426514" y="1260919"/>
                  </a:lnTo>
                  <a:lnTo>
                    <a:pt x="1426552" y="1263662"/>
                  </a:lnTo>
                  <a:lnTo>
                    <a:pt x="1431213" y="1266469"/>
                  </a:lnTo>
                  <a:lnTo>
                    <a:pt x="1435049" y="1268095"/>
                  </a:lnTo>
                  <a:lnTo>
                    <a:pt x="1444447" y="1270838"/>
                  </a:lnTo>
                  <a:lnTo>
                    <a:pt x="1451825" y="1275003"/>
                  </a:lnTo>
                  <a:lnTo>
                    <a:pt x="1454670" y="1263726"/>
                  </a:lnTo>
                  <a:close/>
                </a:path>
                <a:path w="1533525" h="2421890">
                  <a:moveTo>
                    <a:pt x="1486001" y="1616595"/>
                  </a:moveTo>
                  <a:lnTo>
                    <a:pt x="1483385" y="1607121"/>
                  </a:lnTo>
                  <a:lnTo>
                    <a:pt x="1476717" y="1598841"/>
                  </a:lnTo>
                  <a:lnTo>
                    <a:pt x="1468081" y="1593532"/>
                  </a:lnTo>
                  <a:lnTo>
                    <a:pt x="1459547" y="1593024"/>
                  </a:lnTo>
                  <a:lnTo>
                    <a:pt x="1458226" y="1593443"/>
                  </a:lnTo>
                  <a:lnTo>
                    <a:pt x="1457617" y="1596237"/>
                  </a:lnTo>
                  <a:lnTo>
                    <a:pt x="1455610" y="1599844"/>
                  </a:lnTo>
                  <a:lnTo>
                    <a:pt x="1467637" y="1610321"/>
                  </a:lnTo>
                  <a:lnTo>
                    <a:pt x="1473835" y="1615605"/>
                  </a:lnTo>
                  <a:lnTo>
                    <a:pt x="1480781" y="1621256"/>
                  </a:lnTo>
                  <a:lnTo>
                    <a:pt x="1485976" y="1618081"/>
                  </a:lnTo>
                  <a:lnTo>
                    <a:pt x="1486001" y="1616595"/>
                  </a:lnTo>
                  <a:close/>
                </a:path>
                <a:path w="1533525" h="2421890">
                  <a:moveTo>
                    <a:pt x="1511947" y="1943874"/>
                  </a:moveTo>
                  <a:lnTo>
                    <a:pt x="1511909" y="1941664"/>
                  </a:lnTo>
                  <a:lnTo>
                    <a:pt x="1511376" y="1941195"/>
                  </a:lnTo>
                  <a:lnTo>
                    <a:pt x="1504797" y="1937842"/>
                  </a:lnTo>
                  <a:lnTo>
                    <a:pt x="1498295" y="1938223"/>
                  </a:lnTo>
                  <a:lnTo>
                    <a:pt x="1491830" y="1940306"/>
                  </a:lnTo>
                  <a:lnTo>
                    <a:pt x="1485353" y="1942033"/>
                  </a:lnTo>
                  <a:lnTo>
                    <a:pt x="1477289" y="1953755"/>
                  </a:lnTo>
                  <a:lnTo>
                    <a:pt x="1480375" y="1955228"/>
                  </a:lnTo>
                  <a:lnTo>
                    <a:pt x="1484134" y="1956371"/>
                  </a:lnTo>
                  <a:lnTo>
                    <a:pt x="1486293" y="1956130"/>
                  </a:lnTo>
                  <a:lnTo>
                    <a:pt x="1492478" y="1956498"/>
                  </a:lnTo>
                  <a:lnTo>
                    <a:pt x="1504264" y="1948992"/>
                  </a:lnTo>
                  <a:lnTo>
                    <a:pt x="1511947" y="1943874"/>
                  </a:lnTo>
                  <a:close/>
                </a:path>
                <a:path w="1533525" h="2421890">
                  <a:moveTo>
                    <a:pt x="1521587" y="239763"/>
                  </a:moveTo>
                  <a:lnTo>
                    <a:pt x="1520253" y="226110"/>
                  </a:lnTo>
                  <a:lnTo>
                    <a:pt x="1518285" y="231571"/>
                  </a:lnTo>
                  <a:lnTo>
                    <a:pt x="1517523" y="233768"/>
                  </a:lnTo>
                  <a:lnTo>
                    <a:pt x="1519707" y="237934"/>
                  </a:lnTo>
                  <a:lnTo>
                    <a:pt x="1521587" y="239763"/>
                  </a:lnTo>
                  <a:close/>
                </a:path>
                <a:path w="1533525" h="2421890">
                  <a:moveTo>
                    <a:pt x="1528267" y="308190"/>
                  </a:moveTo>
                  <a:lnTo>
                    <a:pt x="1525689" y="281749"/>
                  </a:lnTo>
                  <a:lnTo>
                    <a:pt x="1525536" y="281368"/>
                  </a:lnTo>
                  <a:lnTo>
                    <a:pt x="1519529" y="288290"/>
                  </a:lnTo>
                  <a:lnTo>
                    <a:pt x="1513928" y="291744"/>
                  </a:lnTo>
                  <a:lnTo>
                    <a:pt x="1513014" y="305079"/>
                  </a:lnTo>
                  <a:lnTo>
                    <a:pt x="1521993" y="306171"/>
                  </a:lnTo>
                  <a:lnTo>
                    <a:pt x="1528267" y="308190"/>
                  </a:lnTo>
                  <a:close/>
                </a:path>
                <a:path w="1533525" h="2421890">
                  <a:moveTo>
                    <a:pt x="1533296" y="786333"/>
                  </a:moveTo>
                  <a:lnTo>
                    <a:pt x="1526882" y="784072"/>
                  </a:lnTo>
                  <a:lnTo>
                    <a:pt x="1520647" y="780415"/>
                  </a:lnTo>
                  <a:lnTo>
                    <a:pt x="1511122" y="780199"/>
                  </a:lnTo>
                  <a:lnTo>
                    <a:pt x="1507528" y="786282"/>
                  </a:lnTo>
                  <a:lnTo>
                    <a:pt x="1504022" y="790905"/>
                  </a:lnTo>
                  <a:lnTo>
                    <a:pt x="1505750" y="795248"/>
                  </a:lnTo>
                  <a:lnTo>
                    <a:pt x="1514271" y="795007"/>
                  </a:lnTo>
                  <a:lnTo>
                    <a:pt x="1522247" y="794473"/>
                  </a:lnTo>
                  <a:lnTo>
                    <a:pt x="1531099" y="793381"/>
                  </a:lnTo>
                  <a:lnTo>
                    <a:pt x="1531670" y="790194"/>
                  </a:lnTo>
                  <a:lnTo>
                    <a:pt x="1533296" y="786333"/>
                  </a:lnTo>
                  <a:close/>
                </a:path>
              </a:pathLst>
            </a:custGeom>
            <a:solidFill>
              <a:srgbClr val="E69EA2"/>
            </a:solidFill>
          </p:spPr>
          <p:txBody>
            <a:bodyPr wrap="square" lIns="0" tIns="0" rIns="0" bIns="0" rtlCol="0"/>
            <a:lstStyle/>
            <a:p>
              <a:endParaRPr dirty="0"/>
            </a:p>
          </p:txBody>
        </p:sp>
        <p:sp>
          <p:nvSpPr>
            <p:cNvPr id="45" name="object 22">
              <a:extLst>
                <a:ext uri="{FF2B5EF4-FFF2-40B4-BE49-F238E27FC236}">
                  <a16:creationId xmlns:a16="http://schemas.microsoft.com/office/drawing/2014/main" id="{D70E0E5D-57BE-6BED-D465-1B176BEE7D79}"/>
                </a:ext>
              </a:extLst>
            </p:cNvPr>
            <p:cNvSpPr/>
            <p:nvPr/>
          </p:nvSpPr>
          <p:spPr>
            <a:xfrm>
              <a:off x="10465232" y="8837580"/>
              <a:ext cx="1653539" cy="2458085"/>
            </a:xfrm>
            <a:custGeom>
              <a:avLst/>
              <a:gdLst/>
              <a:ahLst/>
              <a:cxnLst/>
              <a:rect l="l" t="t" r="r" b="b"/>
              <a:pathLst>
                <a:path w="1653540" h="2458084">
                  <a:moveTo>
                    <a:pt x="4318" y="2217382"/>
                  </a:moveTo>
                  <a:lnTo>
                    <a:pt x="1981" y="2214562"/>
                  </a:lnTo>
                  <a:lnTo>
                    <a:pt x="266" y="2211387"/>
                  </a:lnTo>
                  <a:lnTo>
                    <a:pt x="0" y="2219845"/>
                  </a:lnTo>
                  <a:lnTo>
                    <a:pt x="1155" y="2218956"/>
                  </a:lnTo>
                  <a:lnTo>
                    <a:pt x="4318" y="2217382"/>
                  </a:lnTo>
                  <a:close/>
                </a:path>
                <a:path w="1653540" h="2458084">
                  <a:moveTo>
                    <a:pt x="8915" y="1937308"/>
                  </a:moveTo>
                  <a:lnTo>
                    <a:pt x="8737" y="1936902"/>
                  </a:lnTo>
                  <a:lnTo>
                    <a:pt x="8674" y="1938870"/>
                  </a:lnTo>
                  <a:lnTo>
                    <a:pt x="8915" y="1937308"/>
                  </a:lnTo>
                  <a:close/>
                </a:path>
                <a:path w="1653540" h="2458084">
                  <a:moveTo>
                    <a:pt x="11785" y="2070900"/>
                  </a:moveTo>
                  <a:lnTo>
                    <a:pt x="9258" y="2069528"/>
                  </a:lnTo>
                  <a:lnTo>
                    <a:pt x="6845" y="2067420"/>
                  </a:lnTo>
                  <a:lnTo>
                    <a:pt x="4711" y="2067077"/>
                  </a:lnTo>
                  <a:lnTo>
                    <a:pt x="4394" y="2077364"/>
                  </a:lnTo>
                  <a:lnTo>
                    <a:pt x="8331" y="2076704"/>
                  </a:lnTo>
                  <a:lnTo>
                    <a:pt x="9931" y="2073046"/>
                  </a:lnTo>
                  <a:lnTo>
                    <a:pt x="11785" y="2070900"/>
                  </a:lnTo>
                  <a:close/>
                </a:path>
                <a:path w="1653540" h="2458084">
                  <a:moveTo>
                    <a:pt x="16344" y="1787575"/>
                  </a:moveTo>
                  <a:lnTo>
                    <a:pt x="15773" y="1782241"/>
                  </a:lnTo>
                  <a:lnTo>
                    <a:pt x="15049" y="1777225"/>
                  </a:lnTo>
                  <a:lnTo>
                    <a:pt x="13766" y="1774050"/>
                  </a:lnTo>
                  <a:lnTo>
                    <a:pt x="13309" y="1788655"/>
                  </a:lnTo>
                  <a:lnTo>
                    <a:pt x="16344" y="1787575"/>
                  </a:lnTo>
                  <a:close/>
                </a:path>
                <a:path w="1653540" h="2458084">
                  <a:moveTo>
                    <a:pt x="49225" y="2386850"/>
                  </a:moveTo>
                  <a:lnTo>
                    <a:pt x="41109" y="2380792"/>
                  </a:lnTo>
                  <a:lnTo>
                    <a:pt x="34620" y="2382316"/>
                  </a:lnTo>
                  <a:lnTo>
                    <a:pt x="29679" y="2383205"/>
                  </a:lnTo>
                  <a:lnTo>
                    <a:pt x="23558" y="2385225"/>
                  </a:lnTo>
                  <a:lnTo>
                    <a:pt x="22771" y="2387587"/>
                  </a:lnTo>
                  <a:lnTo>
                    <a:pt x="21704" y="2389073"/>
                  </a:lnTo>
                  <a:lnTo>
                    <a:pt x="23342" y="2389797"/>
                  </a:lnTo>
                  <a:lnTo>
                    <a:pt x="25019" y="2391194"/>
                  </a:lnTo>
                  <a:lnTo>
                    <a:pt x="31623" y="2390889"/>
                  </a:lnTo>
                  <a:lnTo>
                    <a:pt x="36626" y="2390292"/>
                  </a:lnTo>
                  <a:lnTo>
                    <a:pt x="44196" y="2389009"/>
                  </a:lnTo>
                  <a:lnTo>
                    <a:pt x="46685" y="2387739"/>
                  </a:lnTo>
                  <a:lnTo>
                    <a:pt x="49225" y="2386850"/>
                  </a:lnTo>
                  <a:close/>
                </a:path>
                <a:path w="1653540" h="2458084">
                  <a:moveTo>
                    <a:pt x="132410" y="2090331"/>
                  </a:moveTo>
                  <a:lnTo>
                    <a:pt x="131838" y="2086952"/>
                  </a:lnTo>
                  <a:lnTo>
                    <a:pt x="125450" y="2083714"/>
                  </a:lnTo>
                  <a:lnTo>
                    <a:pt x="119938" y="2081403"/>
                  </a:lnTo>
                  <a:lnTo>
                    <a:pt x="113322" y="2079599"/>
                  </a:lnTo>
                  <a:lnTo>
                    <a:pt x="111213" y="2083676"/>
                  </a:lnTo>
                  <a:lnTo>
                    <a:pt x="109639" y="2085759"/>
                  </a:lnTo>
                  <a:lnTo>
                    <a:pt x="126187" y="2097214"/>
                  </a:lnTo>
                  <a:lnTo>
                    <a:pt x="129171" y="2094611"/>
                  </a:lnTo>
                  <a:lnTo>
                    <a:pt x="131394" y="2093569"/>
                  </a:lnTo>
                  <a:lnTo>
                    <a:pt x="132410" y="2090331"/>
                  </a:lnTo>
                  <a:close/>
                </a:path>
                <a:path w="1653540" h="2458084">
                  <a:moveTo>
                    <a:pt x="206844" y="951039"/>
                  </a:moveTo>
                  <a:lnTo>
                    <a:pt x="202552" y="945489"/>
                  </a:lnTo>
                  <a:lnTo>
                    <a:pt x="198551" y="940219"/>
                  </a:lnTo>
                  <a:lnTo>
                    <a:pt x="194132" y="934783"/>
                  </a:lnTo>
                  <a:lnTo>
                    <a:pt x="192176" y="935228"/>
                  </a:lnTo>
                  <a:lnTo>
                    <a:pt x="188823" y="940104"/>
                  </a:lnTo>
                  <a:lnTo>
                    <a:pt x="192633" y="945642"/>
                  </a:lnTo>
                  <a:lnTo>
                    <a:pt x="196392" y="950125"/>
                  </a:lnTo>
                  <a:lnTo>
                    <a:pt x="200660" y="954760"/>
                  </a:lnTo>
                  <a:lnTo>
                    <a:pt x="203352" y="952868"/>
                  </a:lnTo>
                  <a:lnTo>
                    <a:pt x="206844" y="951039"/>
                  </a:lnTo>
                  <a:close/>
                </a:path>
                <a:path w="1653540" h="2458084">
                  <a:moveTo>
                    <a:pt x="228015" y="1805813"/>
                  </a:moveTo>
                  <a:lnTo>
                    <a:pt x="227025" y="1801749"/>
                  </a:lnTo>
                  <a:lnTo>
                    <a:pt x="224294" y="1797011"/>
                  </a:lnTo>
                  <a:lnTo>
                    <a:pt x="221234" y="1795741"/>
                  </a:lnTo>
                  <a:lnTo>
                    <a:pt x="218922" y="1794014"/>
                  </a:lnTo>
                  <a:lnTo>
                    <a:pt x="217944" y="1795665"/>
                  </a:lnTo>
                  <a:lnTo>
                    <a:pt x="216484" y="1797202"/>
                  </a:lnTo>
                  <a:lnTo>
                    <a:pt x="215442" y="1801977"/>
                  </a:lnTo>
                  <a:lnTo>
                    <a:pt x="215468" y="1805114"/>
                  </a:lnTo>
                  <a:lnTo>
                    <a:pt x="215087" y="1809724"/>
                  </a:lnTo>
                  <a:lnTo>
                    <a:pt x="219075" y="1815553"/>
                  </a:lnTo>
                  <a:lnTo>
                    <a:pt x="221792" y="1813077"/>
                  </a:lnTo>
                  <a:lnTo>
                    <a:pt x="225386" y="1811070"/>
                  </a:lnTo>
                  <a:lnTo>
                    <a:pt x="228015" y="1805813"/>
                  </a:lnTo>
                  <a:close/>
                </a:path>
                <a:path w="1653540" h="2458084">
                  <a:moveTo>
                    <a:pt x="233527" y="323189"/>
                  </a:moveTo>
                  <a:lnTo>
                    <a:pt x="218668" y="313588"/>
                  </a:lnTo>
                  <a:lnTo>
                    <a:pt x="208013" y="318084"/>
                  </a:lnTo>
                  <a:lnTo>
                    <a:pt x="210718" y="320205"/>
                  </a:lnTo>
                  <a:lnTo>
                    <a:pt x="213271" y="323811"/>
                  </a:lnTo>
                  <a:lnTo>
                    <a:pt x="221856" y="324789"/>
                  </a:lnTo>
                  <a:lnTo>
                    <a:pt x="227736" y="323608"/>
                  </a:lnTo>
                  <a:lnTo>
                    <a:pt x="233527" y="323189"/>
                  </a:lnTo>
                  <a:close/>
                </a:path>
                <a:path w="1653540" h="2458084">
                  <a:moveTo>
                    <a:pt x="240868" y="2223224"/>
                  </a:moveTo>
                  <a:lnTo>
                    <a:pt x="239522" y="2217039"/>
                  </a:lnTo>
                  <a:lnTo>
                    <a:pt x="239039" y="2211070"/>
                  </a:lnTo>
                  <a:lnTo>
                    <a:pt x="236359" y="2210397"/>
                  </a:lnTo>
                  <a:lnTo>
                    <a:pt x="233426" y="2208873"/>
                  </a:lnTo>
                  <a:lnTo>
                    <a:pt x="224497" y="2222601"/>
                  </a:lnTo>
                  <a:lnTo>
                    <a:pt x="227469" y="2223173"/>
                  </a:lnTo>
                  <a:lnTo>
                    <a:pt x="230517" y="2224544"/>
                  </a:lnTo>
                  <a:lnTo>
                    <a:pt x="240868" y="2223224"/>
                  </a:lnTo>
                  <a:close/>
                </a:path>
                <a:path w="1653540" h="2458084">
                  <a:moveTo>
                    <a:pt x="273583" y="1716709"/>
                  </a:moveTo>
                  <a:lnTo>
                    <a:pt x="269227" y="1713115"/>
                  </a:lnTo>
                  <a:lnTo>
                    <a:pt x="265036" y="1709216"/>
                  </a:lnTo>
                  <a:lnTo>
                    <a:pt x="259626" y="1705787"/>
                  </a:lnTo>
                  <a:lnTo>
                    <a:pt x="256336" y="1709661"/>
                  </a:lnTo>
                  <a:lnTo>
                    <a:pt x="251879" y="1713674"/>
                  </a:lnTo>
                  <a:lnTo>
                    <a:pt x="258368" y="1717027"/>
                  </a:lnTo>
                  <a:lnTo>
                    <a:pt x="262940" y="1719922"/>
                  </a:lnTo>
                  <a:lnTo>
                    <a:pt x="269151" y="1722005"/>
                  </a:lnTo>
                  <a:lnTo>
                    <a:pt x="271665" y="1718449"/>
                  </a:lnTo>
                  <a:lnTo>
                    <a:pt x="273583" y="1716709"/>
                  </a:lnTo>
                  <a:close/>
                </a:path>
                <a:path w="1653540" h="2458084">
                  <a:moveTo>
                    <a:pt x="276440" y="1753463"/>
                  </a:moveTo>
                  <a:lnTo>
                    <a:pt x="271932" y="1748409"/>
                  </a:lnTo>
                  <a:lnTo>
                    <a:pt x="266928" y="1742186"/>
                  </a:lnTo>
                  <a:lnTo>
                    <a:pt x="259930" y="1735620"/>
                  </a:lnTo>
                  <a:lnTo>
                    <a:pt x="253796" y="1737194"/>
                  </a:lnTo>
                  <a:lnTo>
                    <a:pt x="253365" y="1741436"/>
                  </a:lnTo>
                  <a:lnTo>
                    <a:pt x="253365" y="1747735"/>
                  </a:lnTo>
                  <a:lnTo>
                    <a:pt x="262255" y="1750961"/>
                  </a:lnTo>
                  <a:lnTo>
                    <a:pt x="270154" y="1752092"/>
                  </a:lnTo>
                  <a:lnTo>
                    <a:pt x="276440" y="1753463"/>
                  </a:lnTo>
                  <a:close/>
                </a:path>
                <a:path w="1653540" h="2458084">
                  <a:moveTo>
                    <a:pt x="277850" y="1753768"/>
                  </a:moveTo>
                  <a:lnTo>
                    <a:pt x="276440" y="1753463"/>
                  </a:lnTo>
                  <a:lnTo>
                    <a:pt x="277215" y="1754327"/>
                  </a:lnTo>
                  <a:lnTo>
                    <a:pt x="277850" y="1753768"/>
                  </a:lnTo>
                  <a:close/>
                </a:path>
                <a:path w="1653540" h="2458084">
                  <a:moveTo>
                    <a:pt x="281978" y="2246490"/>
                  </a:moveTo>
                  <a:lnTo>
                    <a:pt x="278752" y="2243874"/>
                  </a:lnTo>
                  <a:lnTo>
                    <a:pt x="268770" y="2245372"/>
                  </a:lnTo>
                  <a:lnTo>
                    <a:pt x="270103" y="2252586"/>
                  </a:lnTo>
                  <a:lnTo>
                    <a:pt x="269925" y="2259685"/>
                  </a:lnTo>
                  <a:lnTo>
                    <a:pt x="272300" y="2260917"/>
                  </a:lnTo>
                  <a:lnTo>
                    <a:pt x="275094" y="2263559"/>
                  </a:lnTo>
                  <a:lnTo>
                    <a:pt x="277609" y="2257590"/>
                  </a:lnTo>
                  <a:lnTo>
                    <a:pt x="279946" y="2252307"/>
                  </a:lnTo>
                  <a:lnTo>
                    <a:pt x="281978" y="2246490"/>
                  </a:lnTo>
                  <a:close/>
                </a:path>
                <a:path w="1653540" h="2458084">
                  <a:moveTo>
                    <a:pt x="333857" y="2355735"/>
                  </a:moveTo>
                  <a:lnTo>
                    <a:pt x="333451" y="2355189"/>
                  </a:lnTo>
                  <a:lnTo>
                    <a:pt x="333387" y="2356459"/>
                  </a:lnTo>
                  <a:lnTo>
                    <a:pt x="333857" y="2355735"/>
                  </a:lnTo>
                  <a:close/>
                </a:path>
                <a:path w="1653540" h="2458084">
                  <a:moveTo>
                    <a:pt x="334492" y="2341969"/>
                  </a:moveTo>
                  <a:lnTo>
                    <a:pt x="333997" y="2332926"/>
                  </a:lnTo>
                  <a:lnTo>
                    <a:pt x="330276" y="2331288"/>
                  </a:lnTo>
                  <a:lnTo>
                    <a:pt x="328218" y="2329548"/>
                  </a:lnTo>
                  <a:lnTo>
                    <a:pt x="325958" y="2332698"/>
                  </a:lnTo>
                  <a:lnTo>
                    <a:pt x="321119" y="2337155"/>
                  </a:lnTo>
                  <a:lnTo>
                    <a:pt x="324904" y="2344915"/>
                  </a:lnTo>
                  <a:lnTo>
                    <a:pt x="329717" y="2350160"/>
                  </a:lnTo>
                  <a:lnTo>
                    <a:pt x="333451" y="2355189"/>
                  </a:lnTo>
                  <a:lnTo>
                    <a:pt x="333730" y="2349220"/>
                  </a:lnTo>
                  <a:lnTo>
                    <a:pt x="334492" y="2341969"/>
                  </a:lnTo>
                  <a:close/>
                </a:path>
                <a:path w="1653540" h="2458084">
                  <a:moveTo>
                    <a:pt x="342849" y="480606"/>
                  </a:moveTo>
                  <a:lnTo>
                    <a:pt x="341858" y="477875"/>
                  </a:lnTo>
                  <a:lnTo>
                    <a:pt x="339318" y="477291"/>
                  </a:lnTo>
                  <a:lnTo>
                    <a:pt x="336321" y="475615"/>
                  </a:lnTo>
                  <a:lnTo>
                    <a:pt x="309206" y="491794"/>
                  </a:lnTo>
                  <a:lnTo>
                    <a:pt x="307492" y="494258"/>
                  </a:lnTo>
                  <a:lnTo>
                    <a:pt x="310146" y="494474"/>
                  </a:lnTo>
                  <a:lnTo>
                    <a:pt x="313093" y="495579"/>
                  </a:lnTo>
                  <a:lnTo>
                    <a:pt x="321754" y="492366"/>
                  </a:lnTo>
                  <a:lnTo>
                    <a:pt x="328066" y="489826"/>
                  </a:lnTo>
                  <a:lnTo>
                    <a:pt x="334327" y="487146"/>
                  </a:lnTo>
                  <a:lnTo>
                    <a:pt x="341757" y="483793"/>
                  </a:lnTo>
                  <a:lnTo>
                    <a:pt x="342849" y="480606"/>
                  </a:lnTo>
                  <a:close/>
                </a:path>
                <a:path w="1653540" h="2458084">
                  <a:moveTo>
                    <a:pt x="360172" y="1555343"/>
                  </a:moveTo>
                  <a:lnTo>
                    <a:pt x="359003" y="1549374"/>
                  </a:lnTo>
                  <a:lnTo>
                    <a:pt x="357708" y="1546809"/>
                  </a:lnTo>
                  <a:lnTo>
                    <a:pt x="356882" y="1547355"/>
                  </a:lnTo>
                  <a:lnTo>
                    <a:pt x="355587" y="1547723"/>
                  </a:lnTo>
                  <a:lnTo>
                    <a:pt x="351104" y="1561160"/>
                  </a:lnTo>
                  <a:lnTo>
                    <a:pt x="346951" y="1573872"/>
                  </a:lnTo>
                  <a:lnTo>
                    <a:pt x="349745" y="1574419"/>
                  </a:lnTo>
                  <a:lnTo>
                    <a:pt x="353237" y="1576298"/>
                  </a:lnTo>
                  <a:lnTo>
                    <a:pt x="355193" y="1575231"/>
                  </a:lnTo>
                  <a:lnTo>
                    <a:pt x="358025" y="1570951"/>
                  </a:lnTo>
                  <a:lnTo>
                    <a:pt x="359765" y="1563420"/>
                  </a:lnTo>
                  <a:lnTo>
                    <a:pt x="360172" y="1555343"/>
                  </a:lnTo>
                  <a:close/>
                </a:path>
                <a:path w="1653540" h="2458084">
                  <a:moveTo>
                    <a:pt x="372224" y="1278178"/>
                  </a:moveTo>
                  <a:lnTo>
                    <a:pt x="363766" y="1273327"/>
                  </a:lnTo>
                  <a:lnTo>
                    <a:pt x="355206" y="1280033"/>
                  </a:lnTo>
                  <a:lnTo>
                    <a:pt x="357111" y="1281684"/>
                  </a:lnTo>
                  <a:lnTo>
                    <a:pt x="359613" y="1285125"/>
                  </a:lnTo>
                  <a:lnTo>
                    <a:pt x="364858" y="1283258"/>
                  </a:lnTo>
                  <a:lnTo>
                    <a:pt x="368452" y="1280464"/>
                  </a:lnTo>
                  <a:lnTo>
                    <a:pt x="372224" y="1278178"/>
                  </a:lnTo>
                  <a:close/>
                </a:path>
                <a:path w="1653540" h="2458084">
                  <a:moveTo>
                    <a:pt x="377875" y="580466"/>
                  </a:moveTo>
                  <a:lnTo>
                    <a:pt x="372275" y="575170"/>
                  </a:lnTo>
                  <a:lnTo>
                    <a:pt x="366991" y="575830"/>
                  </a:lnTo>
                  <a:lnTo>
                    <a:pt x="363156" y="580199"/>
                  </a:lnTo>
                  <a:lnTo>
                    <a:pt x="361873" y="586270"/>
                  </a:lnTo>
                  <a:lnTo>
                    <a:pt x="365048" y="589940"/>
                  </a:lnTo>
                  <a:lnTo>
                    <a:pt x="368249" y="596925"/>
                  </a:lnTo>
                  <a:lnTo>
                    <a:pt x="372973" y="589940"/>
                  </a:lnTo>
                  <a:lnTo>
                    <a:pt x="376694" y="586447"/>
                  </a:lnTo>
                  <a:lnTo>
                    <a:pt x="377875" y="580466"/>
                  </a:lnTo>
                  <a:close/>
                </a:path>
                <a:path w="1653540" h="2458084">
                  <a:moveTo>
                    <a:pt x="404647" y="805802"/>
                  </a:moveTo>
                  <a:lnTo>
                    <a:pt x="398970" y="802309"/>
                  </a:lnTo>
                  <a:lnTo>
                    <a:pt x="396240" y="805332"/>
                  </a:lnTo>
                  <a:lnTo>
                    <a:pt x="394474" y="808647"/>
                  </a:lnTo>
                  <a:lnTo>
                    <a:pt x="392112" y="812368"/>
                  </a:lnTo>
                  <a:lnTo>
                    <a:pt x="398792" y="818730"/>
                  </a:lnTo>
                  <a:lnTo>
                    <a:pt x="400786" y="814641"/>
                  </a:lnTo>
                  <a:lnTo>
                    <a:pt x="403034" y="810628"/>
                  </a:lnTo>
                  <a:lnTo>
                    <a:pt x="404647" y="805802"/>
                  </a:lnTo>
                  <a:close/>
                </a:path>
                <a:path w="1653540" h="2458084">
                  <a:moveTo>
                    <a:pt x="489877" y="2263737"/>
                  </a:moveTo>
                  <a:lnTo>
                    <a:pt x="487832" y="2261895"/>
                  </a:lnTo>
                  <a:lnTo>
                    <a:pt x="485978" y="2258822"/>
                  </a:lnTo>
                  <a:lnTo>
                    <a:pt x="480174" y="2263089"/>
                  </a:lnTo>
                  <a:lnTo>
                    <a:pt x="474395" y="2267191"/>
                  </a:lnTo>
                  <a:lnTo>
                    <a:pt x="468363" y="2272080"/>
                  </a:lnTo>
                  <a:lnTo>
                    <a:pt x="469087" y="2275738"/>
                  </a:lnTo>
                  <a:lnTo>
                    <a:pt x="470103" y="2276271"/>
                  </a:lnTo>
                  <a:lnTo>
                    <a:pt x="475322" y="2276945"/>
                  </a:lnTo>
                  <a:lnTo>
                    <a:pt x="481317" y="2274722"/>
                  </a:lnTo>
                  <a:lnTo>
                    <a:pt x="486562" y="2270455"/>
                  </a:lnTo>
                  <a:lnTo>
                    <a:pt x="489572" y="2265007"/>
                  </a:lnTo>
                  <a:lnTo>
                    <a:pt x="489877" y="2263737"/>
                  </a:lnTo>
                  <a:close/>
                </a:path>
                <a:path w="1653540" h="2458084">
                  <a:moveTo>
                    <a:pt x="493306" y="2014118"/>
                  </a:moveTo>
                  <a:lnTo>
                    <a:pt x="489534" y="2011908"/>
                  </a:lnTo>
                  <a:lnTo>
                    <a:pt x="485876" y="2009368"/>
                  </a:lnTo>
                  <a:lnTo>
                    <a:pt x="481228" y="2007565"/>
                  </a:lnTo>
                  <a:lnTo>
                    <a:pt x="477329" y="2013292"/>
                  </a:lnTo>
                  <a:lnTo>
                    <a:pt x="480034" y="2016264"/>
                  </a:lnTo>
                  <a:lnTo>
                    <a:pt x="483108" y="2018144"/>
                  </a:lnTo>
                  <a:lnTo>
                    <a:pt x="486397" y="2020582"/>
                  </a:lnTo>
                  <a:lnTo>
                    <a:pt x="493306" y="2014118"/>
                  </a:lnTo>
                  <a:close/>
                </a:path>
                <a:path w="1653540" h="2458084">
                  <a:moveTo>
                    <a:pt x="501688" y="1620901"/>
                  </a:moveTo>
                  <a:lnTo>
                    <a:pt x="500938" y="1617802"/>
                  </a:lnTo>
                  <a:lnTo>
                    <a:pt x="501345" y="1610258"/>
                  </a:lnTo>
                  <a:lnTo>
                    <a:pt x="495274" y="1617383"/>
                  </a:lnTo>
                  <a:lnTo>
                    <a:pt x="491693" y="1620532"/>
                  </a:lnTo>
                  <a:lnTo>
                    <a:pt x="488657" y="1626311"/>
                  </a:lnTo>
                  <a:lnTo>
                    <a:pt x="490689" y="1629740"/>
                  </a:lnTo>
                  <a:lnTo>
                    <a:pt x="491363" y="1632432"/>
                  </a:lnTo>
                  <a:lnTo>
                    <a:pt x="494461" y="1629194"/>
                  </a:lnTo>
                  <a:lnTo>
                    <a:pt x="497979" y="1626273"/>
                  </a:lnTo>
                  <a:lnTo>
                    <a:pt x="501688" y="1620901"/>
                  </a:lnTo>
                  <a:close/>
                </a:path>
                <a:path w="1653540" h="2458084">
                  <a:moveTo>
                    <a:pt x="530428" y="1212469"/>
                  </a:moveTo>
                  <a:lnTo>
                    <a:pt x="528815" y="1211453"/>
                  </a:lnTo>
                  <a:lnTo>
                    <a:pt x="527316" y="1210094"/>
                  </a:lnTo>
                  <a:lnTo>
                    <a:pt x="523709" y="1208913"/>
                  </a:lnTo>
                  <a:lnTo>
                    <a:pt x="521627" y="1209052"/>
                  </a:lnTo>
                  <a:lnTo>
                    <a:pt x="519633" y="1208849"/>
                  </a:lnTo>
                  <a:lnTo>
                    <a:pt x="517664" y="1209192"/>
                  </a:lnTo>
                  <a:lnTo>
                    <a:pt x="515467" y="1209078"/>
                  </a:lnTo>
                  <a:lnTo>
                    <a:pt x="512241" y="1210843"/>
                  </a:lnTo>
                  <a:lnTo>
                    <a:pt x="510438" y="1212672"/>
                  </a:lnTo>
                  <a:lnTo>
                    <a:pt x="510095" y="1215529"/>
                  </a:lnTo>
                  <a:lnTo>
                    <a:pt x="512114" y="1218234"/>
                  </a:lnTo>
                  <a:lnTo>
                    <a:pt x="517207" y="1218565"/>
                  </a:lnTo>
                  <a:lnTo>
                    <a:pt x="521322" y="1218438"/>
                  </a:lnTo>
                  <a:lnTo>
                    <a:pt x="527151" y="1216850"/>
                  </a:lnTo>
                  <a:lnTo>
                    <a:pt x="528662" y="1214183"/>
                  </a:lnTo>
                  <a:lnTo>
                    <a:pt x="530428" y="1212469"/>
                  </a:lnTo>
                  <a:close/>
                </a:path>
                <a:path w="1653540" h="2458084">
                  <a:moveTo>
                    <a:pt x="575703" y="1958708"/>
                  </a:moveTo>
                  <a:lnTo>
                    <a:pt x="572300" y="1955088"/>
                  </a:lnTo>
                  <a:lnTo>
                    <a:pt x="569353" y="1950961"/>
                  </a:lnTo>
                  <a:lnTo>
                    <a:pt x="565924" y="1954936"/>
                  </a:lnTo>
                  <a:lnTo>
                    <a:pt x="562876" y="1957412"/>
                  </a:lnTo>
                  <a:lnTo>
                    <a:pt x="561086" y="1961705"/>
                  </a:lnTo>
                  <a:lnTo>
                    <a:pt x="565924" y="1966785"/>
                  </a:lnTo>
                  <a:lnTo>
                    <a:pt x="570052" y="1964944"/>
                  </a:lnTo>
                  <a:lnTo>
                    <a:pt x="573074" y="1962302"/>
                  </a:lnTo>
                  <a:lnTo>
                    <a:pt x="575703" y="1958708"/>
                  </a:lnTo>
                  <a:close/>
                </a:path>
                <a:path w="1653540" h="2458084">
                  <a:moveTo>
                    <a:pt x="582371" y="25857"/>
                  </a:moveTo>
                  <a:lnTo>
                    <a:pt x="576300" y="21932"/>
                  </a:lnTo>
                  <a:lnTo>
                    <a:pt x="570344" y="18300"/>
                  </a:lnTo>
                  <a:lnTo>
                    <a:pt x="563727" y="14744"/>
                  </a:lnTo>
                  <a:lnTo>
                    <a:pt x="561886" y="17068"/>
                  </a:lnTo>
                  <a:lnTo>
                    <a:pt x="558368" y="20320"/>
                  </a:lnTo>
                  <a:lnTo>
                    <a:pt x="580504" y="29895"/>
                  </a:lnTo>
                  <a:lnTo>
                    <a:pt x="581088" y="28435"/>
                  </a:lnTo>
                  <a:lnTo>
                    <a:pt x="582371" y="25857"/>
                  </a:lnTo>
                  <a:close/>
                </a:path>
                <a:path w="1653540" h="2458084">
                  <a:moveTo>
                    <a:pt x="585635" y="391287"/>
                  </a:moveTo>
                  <a:lnTo>
                    <a:pt x="581634" y="387464"/>
                  </a:lnTo>
                  <a:lnTo>
                    <a:pt x="577837" y="383336"/>
                  </a:lnTo>
                  <a:lnTo>
                    <a:pt x="572579" y="379526"/>
                  </a:lnTo>
                  <a:lnTo>
                    <a:pt x="569150" y="382714"/>
                  </a:lnTo>
                  <a:lnTo>
                    <a:pt x="566928" y="384149"/>
                  </a:lnTo>
                  <a:lnTo>
                    <a:pt x="579018" y="394373"/>
                  </a:lnTo>
                  <a:lnTo>
                    <a:pt x="585635" y="391287"/>
                  </a:lnTo>
                  <a:close/>
                </a:path>
                <a:path w="1653540" h="2458084">
                  <a:moveTo>
                    <a:pt x="621703" y="1897862"/>
                  </a:moveTo>
                  <a:lnTo>
                    <a:pt x="615899" y="1890014"/>
                  </a:lnTo>
                  <a:lnTo>
                    <a:pt x="603948" y="1900732"/>
                  </a:lnTo>
                  <a:lnTo>
                    <a:pt x="605853" y="1902587"/>
                  </a:lnTo>
                  <a:lnTo>
                    <a:pt x="608672" y="1906397"/>
                  </a:lnTo>
                  <a:lnTo>
                    <a:pt x="613854" y="1903882"/>
                  </a:lnTo>
                  <a:lnTo>
                    <a:pt x="617689" y="1900682"/>
                  </a:lnTo>
                  <a:lnTo>
                    <a:pt x="621703" y="1897862"/>
                  </a:lnTo>
                  <a:close/>
                </a:path>
                <a:path w="1653540" h="2458084">
                  <a:moveTo>
                    <a:pt x="681837" y="2092198"/>
                  </a:moveTo>
                  <a:lnTo>
                    <a:pt x="676910" y="2089759"/>
                  </a:lnTo>
                  <a:lnTo>
                    <a:pt x="672122" y="2086851"/>
                  </a:lnTo>
                  <a:lnTo>
                    <a:pt x="665353" y="2084616"/>
                  </a:lnTo>
                  <a:lnTo>
                    <a:pt x="662724" y="2087295"/>
                  </a:lnTo>
                  <a:lnTo>
                    <a:pt x="656513" y="2090775"/>
                  </a:lnTo>
                  <a:lnTo>
                    <a:pt x="665492" y="2093861"/>
                  </a:lnTo>
                  <a:lnTo>
                    <a:pt x="670471" y="2096173"/>
                  </a:lnTo>
                  <a:lnTo>
                    <a:pt x="677430" y="2097328"/>
                  </a:lnTo>
                  <a:lnTo>
                    <a:pt x="679780" y="2093912"/>
                  </a:lnTo>
                  <a:lnTo>
                    <a:pt x="681837" y="2092198"/>
                  </a:lnTo>
                  <a:close/>
                </a:path>
                <a:path w="1653540" h="2458084">
                  <a:moveTo>
                    <a:pt x="705345" y="892975"/>
                  </a:moveTo>
                  <a:lnTo>
                    <a:pt x="701878" y="891362"/>
                  </a:lnTo>
                  <a:lnTo>
                    <a:pt x="698500" y="888860"/>
                  </a:lnTo>
                  <a:lnTo>
                    <a:pt x="692988" y="888263"/>
                  </a:lnTo>
                  <a:lnTo>
                    <a:pt x="690689" y="891692"/>
                  </a:lnTo>
                  <a:lnTo>
                    <a:pt x="686219" y="895438"/>
                  </a:lnTo>
                  <a:lnTo>
                    <a:pt x="691616" y="897839"/>
                  </a:lnTo>
                  <a:lnTo>
                    <a:pt x="695147" y="900849"/>
                  </a:lnTo>
                  <a:lnTo>
                    <a:pt x="700798" y="899718"/>
                  </a:lnTo>
                  <a:lnTo>
                    <a:pt x="702919" y="895553"/>
                  </a:lnTo>
                  <a:lnTo>
                    <a:pt x="705345" y="892975"/>
                  </a:lnTo>
                  <a:close/>
                </a:path>
                <a:path w="1653540" h="2458084">
                  <a:moveTo>
                    <a:pt x="706424" y="755027"/>
                  </a:moveTo>
                  <a:lnTo>
                    <a:pt x="705561" y="751624"/>
                  </a:lnTo>
                  <a:lnTo>
                    <a:pt x="702246" y="742010"/>
                  </a:lnTo>
                  <a:lnTo>
                    <a:pt x="699465" y="735418"/>
                  </a:lnTo>
                  <a:lnTo>
                    <a:pt x="696874" y="728776"/>
                  </a:lnTo>
                  <a:lnTo>
                    <a:pt x="691464" y="750443"/>
                  </a:lnTo>
                  <a:lnTo>
                    <a:pt x="692175" y="754418"/>
                  </a:lnTo>
                  <a:lnTo>
                    <a:pt x="691959" y="757974"/>
                  </a:lnTo>
                  <a:lnTo>
                    <a:pt x="694880" y="762431"/>
                  </a:lnTo>
                  <a:lnTo>
                    <a:pt x="698487" y="764590"/>
                  </a:lnTo>
                  <a:lnTo>
                    <a:pt x="702729" y="763701"/>
                  </a:lnTo>
                  <a:lnTo>
                    <a:pt x="705180" y="760336"/>
                  </a:lnTo>
                  <a:lnTo>
                    <a:pt x="706424" y="755027"/>
                  </a:lnTo>
                  <a:close/>
                </a:path>
                <a:path w="1653540" h="2458084">
                  <a:moveTo>
                    <a:pt x="717956" y="2396490"/>
                  </a:moveTo>
                  <a:lnTo>
                    <a:pt x="714832" y="2395207"/>
                  </a:lnTo>
                  <a:lnTo>
                    <a:pt x="711288" y="2394369"/>
                  </a:lnTo>
                  <a:lnTo>
                    <a:pt x="704659" y="2398699"/>
                  </a:lnTo>
                  <a:lnTo>
                    <a:pt x="700481" y="2402903"/>
                  </a:lnTo>
                  <a:lnTo>
                    <a:pt x="695515" y="2407145"/>
                  </a:lnTo>
                  <a:lnTo>
                    <a:pt x="699046" y="2409380"/>
                  </a:lnTo>
                  <a:lnTo>
                    <a:pt x="700582" y="2410777"/>
                  </a:lnTo>
                  <a:lnTo>
                    <a:pt x="711022" y="2414524"/>
                  </a:lnTo>
                  <a:lnTo>
                    <a:pt x="716343" y="2411590"/>
                  </a:lnTo>
                  <a:lnTo>
                    <a:pt x="717778" y="2400058"/>
                  </a:lnTo>
                  <a:lnTo>
                    <a:pt x="717956" y="2396490"/>
                  </a:lnTo>
                  <a:close/>
                </a:path>
                <a:path w="1653540" h="2458084">
                  <a:moveTo>
                    <a:pt x="741705" y="464312"/>
                  </a:moveTo>
                  <a:lnTo>
                    <a:pt x="731862" y="454393"/>
                  </a:lnTo>
                  <a:lnTo>
                    <a:pt x="724700" y="449567"/>
                  </a:lnTo>
                  <a:lnTo>
                    <a:pt x="720915" y="450862"/>
                  </a:lnTo>
                  <a:lnTo>
                    <a:pt x="717918" y="450938"/>
                  </a:lnTo>
                  <a:lnTo>
                    <a:pt x="718527" y="453466"/>
                  </a:lnTo>
                  <a:lnTo>
                    <a:pt x="718324" y="457098"/>
                  </a:lnTo>
                  <a:lnTo>
                    <a:pt x="725576" y="462635"/>
                  </a:lnTo>
                  <a:lnTo>
                    <a:pt x="731850" y="466153"/>
                  </a:lnTo>
                  <a:lnTo>
                    <a:pt x="736625" y="469163"/>
                  </a:lnTo>
                  <a:lnTo>
                    <a:pt x="739609" y="468744"/>
                  </a:lnTo>
                  <a:lnTo>
                    <a:pt x="741400" y="468566"/>
                  </a:lnTo>
                  <a:lnTo>
                    <a:pt x="741349" y="466725"/>
                  </a:lnTo>
                  <a:lnTo>
                    <a:pt x="741705" y="464312"/>
                  </a:lnTo>
                  <a:close/>
                </a:path>
                <a:path w="1653540" h="2458084">
                  <a:moveTo>
                    <a:pt x="748614" y="2197100"/>
                  </a:moveTo>
                  <a:lnTo>
                    <a:pt x="742454" y="2193607"/>
                  </a:lnTo>
                  <a:lnTo>
                    <a:pt x="739152" y="2190369"/>
                  </a:lnTo>
                  <a:lnTo>
                    <a:pt x="730872" y="2203513"/>
                  </a:lnTo>
                  <a:lnTo>
                    <a:pt x="739635" y="2211273"/>
                  </a:lnTo>
                  <a:lnTo>
                    <a:pt x="742784" y="2207539"/>
                  </a:lnTo>
                  <a:lnTo>
                    <a:pt x="747991" y="2203996"/>
                  </a:lnTo>
                  <a:lnTo>
                    <a:pt x="748614" y="2197100"/>
                  </a:lnTo>
                  <a:close/>
                </a:path>
                <a:path w="1653540" h="2458084">
                  <a:moveTo>
                    <a:pt x="750062" y="567613"/>
                  </a:moveTo>
                  <a:lnTo>
                    <a:pt x="746696" y="563753"/>
                  </a:lnTo>
                  <a:lnTo>
                    <a:pt x="744702" y="559511"/>
                  </a:lnTo>
                  <a:lnTo>
                    <a:pt x="739698" y="558558"/>
                  </a:lnTo>
                  <a:lnTo>
                    <a:pt x="736587" y="562279"/>
                  </a:lnTo>
                  <a:lnTo>
                    <a:pt x="733806" y="564159"/>
                  </a:lnTo>
                  <a:lnTo>
                    <a:pt x="736320" y="566839"/>
                  </a:lnTo>
                  <a:lnTo>
                    <a:pt x="738505" y="570141"/>
                  </a:lnTo>
                  <a:lnTo>
                    <a:pt x="742734" y="572592"/>
                  </a:lnTo>
                  <a:lnTo>
                    <a:pt x="745832" y="569849"/>
                  </a:lnTo>
                  <a:lnTo>
                    <a:pt x="750062" y="567613"/>
                  </a:lnTo>
                  <a:close/>
                </a:path>
                <a:path w="1653540" h="2458084">
                  <a:moveTo>
                    <a:pt x="796836" y="379869"/>
                  </a:moveTo>
                  <a:lnTo>
                    <a:pt x="793356" y="374142"/>
                  </a:lnTo>
                  <a:lnTo>
                    <a:pt x="789025" y="375615"/>
                  </a:lnTo>
                  <a:lnTo>
                    <a:pt x="785368" y="377723"/>
                  </a:lnTo>
                  <a:lnTo>
                    <a:pt x="779729" y="380593"/>
                  </a:lnTo>
                  <a:lnTo>
                    <a:pt x="783844" y="384200"/>
                  </a:lnTo>
                  <a:lnTo>
                    <a:pt x="786422" y="387680"/>
                  </a:lnTo>
                  <a:lnTo>
                    <a:pt x="790867" y="385991"/>
                  </a:lnTo>
                  <a:lnTo>
                    <a:pt x="794029" y="383514"/>
                  </a:lnTo>
                  <a:lnTo>
                    <a:pt x="796836" y="379869"/>
                  </a:lnTo>
                  <a:close/>
                </a:path>
                <a:path w="1653540" h="2458084">
                  <a:moveTo>
                    <a:pt x="800061" y="494665"/>
                  </a:moveTo>
                  <a:lnTo>
                    <a:pt x="799223" y="491705"/>
                  </a:lnTo>
                  <a:lnTo>
                    <a:pt x="798995" y="489991"/>
                  </a:lnTo>
                  <a:lnTo>
                    <a:pt x="784377" y="493306"/>
                  </a:lnTo>
                  <a:lnTo>
                    <a:pt x="786434" y="496595"/>
                  </a:lnTo>
                  <a:lnTo>
                    <a:pt x="787730" y="499452"/>
                  </a:lnTo>
                  <a:lnTo>
                    <a:pt x="792137" y="498246"/>
                  </a:lnTo>
                  <a:lnTo>
                    <a:pt x="795959" y="496760"/>
                  </a:lnTo>
                  <a:lnTo>
                    <a:pt x="800061" y="494665"/>
                  </a:lnTo>
                  <a:close/>
                </a:path>
                <a:path w="1653540" h="2458084">
                  <a:moveTo>
                    <a:pt x="860831" y="1510296"/>
                  </a:moveTo>
                  <a:lnTo>
                    <a:pt x="860742" y="1509864"/>
                  </a:lnTo>
                  <a:lnTo>
                    <a:pt x="860412" y="1508302"/>
                  </a:lnTo>
                  <a:lnTo>
                    <a:pt x="860653" y="1504594"/>
                  </a:lnTo>
                  <a:lnTo>
                    <a:pt x="858989" y="1502397"/>
                  </a:lnTo>
                  <a:lnTo>
                    <a:pt x="854329" y="1497203"/>
                  </a:lnTo>
                  <a:lnTo>
                    <a:pt x="848956" y="1493443"/>
                  </a:lnTo>
                  <a:lnTo>
                    <a:pt x="842759" y="1491564"/>
                  </a:lnTo>
                  <a:lnTo>
                    <a:pt x="835596" y="1492046"/>
                  </a:lnTo>
                  <a:lnTo>
                    <a:pt x="834999" y="1492173"/>
                  </a:lnTo>
                  <a:lnTo>
                    <a:pt x="834199" y="1494231"/>
                  </a:lnTo>
                  <a:lnTo>
                    <a:pt x="840359" y="1499184"/>
                  </a:lnTo>
                  <a:lnTo>
                    <a:pt x="846302" y="1504226"/>
                  </a:lnTo>
                  <a:lnTo>
                    <a:pt x="855091" y="1510093"/>
                  </a:lnTo>
                  <a:lnTo>
                    <a:pt x="858634" y="1509864"/>
                  </a:lnTo>
                  <a:lnTo>
                    <a:pt x="860831" y="1510296"/>
                  </a:lnTo>
                  <a:close/>
                </a:path>
                <a:path w="1653540" h="2458084">
                  <a:moveTo>
                    <a:pt x="861936" y="1510804"/>
                  </a:moveTo>
                  <a:lnTo>
                    <a:pt x="861644" y="1510461"/>
                  </a:lnTo>
                  <a:lnTo>
                    <a:pt x="860831" y="1510296"/>
                  </a:lnTo>
                  <a:lnTo>
                    <a:pt x="861047" y="1511325"/>
                  </a:lnTo>
                  <a:lnTo>
                    <a:pt x="861936" y="1510804"/>
                  </a:lnTo>
                  <a:close/>
                </a:path>
                <a:path w="1653540" h="2458084">
                  <a:moveTo>
                    <a:pt x="880402" y="1515021"/>
                  </a:moveTo>
                  <a:lnTo>
                    <a:pt x="872871" y="1508315"/>
                  </a:lnTo>
                  <a:lnTo>
                    <a:pt x="866851" y="1506435"/>
                  </a:lnTo>
                  <a:lnTo>
                    <a:pt x="863676" y="1509776"/>
                  </a:lnTo>
                  <a:lnTo>
                    <a:pt x="861936" y="1510804"/>
                  </a:lnTo>
                  <a:lnTo>
                    <a:pt x="863663" y="1512811"/>
                  </a:lnTo>
                  <a:lnTo>
                    <a:pt x="865263" y="1515960"/>
                  </a:lnTo>
                  <a:lnTo>
                    <a:pt x="870953" y="1518970"/>
                  </a:lnTo>
                  <a:lnTo>
                    <a:pt x="874852" y="1519262"/>
                  </a:lnTo>
                  <a:lnTo>
                    <a:pt x="878738" y="1519758"/>
                  </a:lnTo>
                  <a:lnTo>
                    <a:pt x="880402" y="1515021"/>
                  </a:lnTo>
                  <a:close/>
                </a:path>
                <a:path w="1653540" h="2458084">
                  <a:moveTo>
                    <a:pt x="910437" y="1578965"/>
                  </a:moveTo>
                  <a:lnTo>
                    <a:pt x="907084" y="1573009"/>
                  </a:lnTo>
                  <a:lnTo>
                    <a:pt x="902728" y="1569935"/>
                  </a:lnTo>
                  <a:lnTo>
                    <a:pt x="895946" y="1573568"/>
                  </a:lnTo>
                  <a:lnTo>
                    <a:pt x="891019" y="1577759"/>
                  </a:lnTo>
                  <a:lnTo>
                    <a:pt x="885342" y="1581886"/>
                  </a:lnTo>
                  <a:lnTo>
                    <a:pt x="888619" y="1585099"/>
                  </a:lnTo>
                  <a:lnTo>
                    <a:pt x="889749" y="1587195"/>
                  </a:lnTo>
                  <a:lnTo>
                    <a:pt x="898283" y="1587461"/>
                  </a:lnTo>
                  <a:lnTo>
                    <a:pt x="910437" y="1578965"/>
                  </a:lnTo>
                  <a:close/>
                </a:path>
                <a:path w="1653540" h="2458084">
                  <a:moveTo>
                    <a:pt x="1034745" y="229120"/>
                  </a:moveTo>
                  <a:lnTo>
                    <a:pt x="1034046" y="226047"/>
                  </a:lnTo>
                  <a:lnTo>
                    <a:pt x="1031735" y="223697"/>
                  </a:lnTo>
                  <a:lnTo>
                    <a:pt x="1029347" y="223647"/>
                  </a:lnTo>
                  <a:lnTo>
                    <a:pt x="1027366" y="223037"/>
                  </a:lnTo>
                  <a:lnTo>
                    <a:pt x="1018400" y="223824"/>
                  </a:lnTo>
                  <a:lnTo>
                    <a:pt x="1015339" y="229590"/>
                  </a:lnTo>
                  <a:lnTo>
                    <a:pt x="1016101" y="239750"/>
                  </a:lnTo>
                  <a:lnTo>
                    <a:pt x="1017371" y="242214"/>
                  </a:lnTo>
                  <a:lnTo>
                    <a:pt x="1020229" y="243611"/>
                  </a:lnTo>
                  <a:lnTo>
                    <a:pt x="1023162" y="243154"/>
                  </a:lnTo>
                  <a:lnTo>
                    <a:pt x="1027874" y="238404"/>
                  </a:lnTo>
                  <a:lnTo>
                    <a:pt x="1031163" y="234416"/>
                  </a:lnTo>
                  <a:lnTo>
                    <a:pt x="1034745" y="229120"/>
                  </a:lnTo>
                  <a:close/>
                </a:path>
                <a:path w="1653540" h="2458084">
                  <a:moveTo>
                    <a:pt x="1092441" y="763993"/>
                  </a:moveTo>
                  <a:lnTo>
                    <a:pt x="1087069" y="754659"/>
                  </a:lnTo>
                  <a:lnTo>
                    <a:pt x="1077861" y="752373"/>
                  </a:lnTo>
                  <a:lnTo>
                    <a:pt x="1075867" y="754113"/>
                  </a:lnTo>
                  <a:lnTo>
                    <a:pt x="1071867" y="755865"/>
                  </a:lnTo>
                  <a:lnTo>
                    <a:pt x="1081214" y="768616"/>
                  </a:lnTo>
                  <a:lnTo>
                    <a:pt x="1086104" y="774763"/>
                  </a:lnTo>
                  <a:lnTo>
                    <a:pt x="1089914" y="773074"/>
                  </a:lnTo>
                  <a:lnTo>
                    <a:pt x="1092441" y="763993"/>
                  </a:lnTo>
                  <a:close/>
                </a:path>
                <a:path w="1653540" h="2458084">
                  <a:moveTo>
                    <a:pt x="1104684" y="2113800"/>
                  </a:moveTo>
                  <a:lnTo>
                    <a:pt x="1103261" y="2112518"/>
                  </a:lnTo>
                  <a:lnTo>
                    <a:pt x="1102029" y="2110651"/>
                  </a:lnTo>
                  <a:lnTo>
                    <a:pt x="1090739" y="2106688"/>
                  </a:lnTo>
                  <a:lnTo>
                    <a:pt x="1083970" y="2106104"/>
                  </a:lnTo>
                  <a:lnTo>
                    <a:pt x="1081824" y="2109432"/>
                  </a:lnTo>
                  <a:lnTo>
                    <a:pt x="1079830" y="2111171"/>
                  </a:lnTo>
                  <a:lnTo>
                    <a:pt x="1081252" y="2112264"/>
                  </a:lnTo>
                  <a:lnTo>
                    <a:pt x="1082535" y="2113953"/>
                  </a:lnTo>
                  <a:lnTo>
                    <a:pt x="1087069" y="2115007"/>
                  </a:lnTo>
                  <a:lnTo>
                    <a:pt x="1090180" y="2114918"/>
                  </a:lnTo>
                  <a:lnTo>
                    <a:pt x="1093216" y="2115159"/>
                  </a:lnTo>
                  <a:lnTo>
                    <a:pt x="1095248" y="2115172"/>
                  </a:lnTo>
                  <a:lnTo>
                    <a:pt x="1097292" y="2115350"/>
                  </a:lnTo>
                  <a:lnTo>
                    <a:pt x="1101115" y="2114918"/>
                  </a:lnTo>
                  <a:lnTo>
                    <a:pt x="1102893" y="2114258"/>
                  </a:lnTo>
                  <a:lnTo>
                    <a:pt x="1104684" y="2113800"/>
                  </a:lnTo>
                  <a:close/>
                </a:path>
                <a:path w="1653540" h="2458084">
                  <a:moveTo>
                    <a:pt x="1155395" y="1583055"/>
                  </a:moveTo>
                  <a:lnTo>
                    <a:pt x="1150683" y="1578165"/>
                  </a:lnTo>
                  <a:lnTo>
                    <a:pt x="1144790" y="1581162"/>
                  </a:lnTo>
                  <a:lnTo>
                    <a:pt x="1140180" y="1584655"/>
                  </a:lnTo>
                  <a:lnTo>
                    <a:pt x="1135418" y="1587855"/>
                  </a:lnTo>
                  <a:lnTo>
                    <a:pt x="1148410" y="1591665"/>
                  </a:lnTo>
                  <a:lnTo>
                    <a:pt x="1150518" y="1589278"/>
                  </a:lnTo>
                  <a:lnTo>
                    <a:pt x="1153236" y="1586636"/>
                  </a:lnTo>
                  <a:lnTo>
                    <a:pt x="1155395" y="1583055"/>
                  </a:lnTo>
                  <a:close/>
                </a:path>
                <a:path w="1653540" h="2458084">
                  <a:moveTo>
                    <a:pt x="1162151" y="538695"/>
                  </a:moveTo>
                  <a:lnTo>
                    <a:pt x="1161021" y="529640"/>
                  </a:lnTo>
                  <a:lnTo>
                    <a:pt x="1158709" y="527443"/>
                  </a:lnTo>
                  <a:lnTo>
                    <a:pt x="1156169" y="523227"/>
                  </a:lnTo>
                  <a:lnTo>
                    <a:pt x="1151928" y="528789"/>
                  </a:lnTo>
                  <a:lnTo>
                    <a:pt x="1148791" y="532688"/>
                  </a:lnTo>
                  <a:lnTo>
                    <a:pt x="1146009" y="537159"/>
                  </a:lnTo>
                  <a:lnTo>
                    <a:pt x="1149946" y="541350"/>
                  </a:lnTo>
                  <a:lnTo>
                    <a:pt x="1158367" y="542124"/>
                  </a:lnTo>
                  <a:lnTo>
                    <a:pt x="1162151" y="538695"/>
                  </a:lnTo>
                  <a:close/>
                </a:path>
                <a:path w="1653540" h="2458084">
                  <a:moveTo>
                    <a:pt x="1293787" y="1136243"/>
                  </a:moveTo>
                  <a:lnTo>
                    <a:pt x="1291285" y="1131671"/>
                  </a:lnTo>
                  <a:lnTo>
                    <a:pt x="1283538" y="1131620"/>
                  </a:lnTo>
                  <a:lnTo>
                    <a:pt x="1277874" y="1134364"/>
                  </a:lnTo>
                  <a:lnTo>
                    <a:pt x="1277988" y="1145260"/>
                  </a:lnTo>
                  <a:lnTo>
                    <a:pt x="1280947" y="1148435"/>
                  </a:lnTo>
                  <a:lnTo>
                    <a:pt x="1284922" y="1156233"/>
                  </a:lnTo>
                  <a:lnTo>
                    <a:pt x="1289151" y="1147292"/>
                  </a:lnTo>
                  <a:lnTo>
                    <a:pt x="1291831" y="1142834"/>
                  </a:lnTo>
                  <a:lnTo>
                    <a:pt x="1293787" y="1136243"/>
                  </a:lnTo>
                  <a:close/>
                </a:path>
                <a:path w="1653540" h="2458084">
                  <a:moveTo>
                    <a:pt x="1303108" y="259384"/>
                  </a:moveTo>
                  <a:lnTo>
                    <a:pt x="1299730" y="257263"/>
                  </a:lnTo>
                  <a:lnTo>
                    <a:pt x="1296390" y="253644"/>
                  </a:lnTo>
                  <a:lnTo>
                    <a:pt x="1290002" y="264172"/>
                  </a:lnTo>
                  <a:lnTo>
                    <a:pt x="1292517" y="265137"/>
                  </a:lnTo>
                  <a:lnTo>
                    <a:pt x="1295298" y="267233"/>
                  </a:lnTo>
                  <a:lnTo>
                    <a:pt x="1299743" y="266242"/>
                  </a:lnTo>
                  <a:lnTo>
                    <a:pt x="1302778" y="263271"/>
                  </a:lnTo>
                  <a:lnTo>
                    <a:pt x="1303108" y="259384"/>
                  </a:lnTo>
                  <a:close/>
                </a:path>
                <a:path w="1653540" h="2458084">
                  <a:moveTo>
                    <a:pt x="1310144" y="903617"/>
                  </a:moveTo>
                  <a:lnTo>
                    <a:pt x="1308087" y="901077"/>
                  </a:lnTo>
                  <a:lnTo>
                    <a:pt x="1300746" y="900150"/>
                  </a:lnTo>
                  <a:lnTo>
                    <a:pt x="1294663" y="899566"/>
                  </a:lnTo>
                  <a:lnTo>
                    <a:pt x="1286167" y="900226"/>
                  </a:lnTo>
                  <a:lnTo>
                    <a:pt x="1283855" y="903147"/>
                  </a:lnTo>
                  <a:lnTo>
                    <a:pt x="1281430" y="904824"/>
                  </a:lnTo>
                  <a:lnTo>
                    <a:pt x="1283690" y="905967"/>
                  </a:lnTo>
                  <a:lnTo>
                    <a:pt x="1285875" y="907618"/>
                  </a:lnTo>
                  <a:lnTo>
                    <a:pt x="1291196" y="908659"/>
                  </a:lnTo>
                  <a:lnTo>
                    <a:pt x="1294295" y="908227"/>
                  </a:lnTo>
                  <a:lnTo>
                    <a:pt x="1300353" y="908583"/>
                  </a:lnTo>
                  <a:lnTo>
                    <a:pt x="1303439" y="909205"/>
                  </a:lnTo>
                  <a:lnTo>
                    <a:pt x="1307858" y="908507"/>
                  </a:lnTo>
                  <a:lnTo>
                    <a:pt x="1308150" y="908227"/>
                  </a:lnTo>
                  <a:lnTo>
                    <a:pt x="1310081" y="906348"/>
                  </a:lnTo>
                  <a:lnTo>
                    <a:pt x="1310144" y="903617"/>
                  </a:lnTo>
                  <a:close/>
                </a:path>
                <a:path w="1653540" h="2458084">
                  <a:moveTo>
                    <a:pt x="1342821" y="1238364"/>
                  </a:moveTo>
                  <a:lnTo>
                    <a:pt x="1341983" y="1232687"/>
                  </a:lnTo>
                  <a:lnTo>
                    <a:pt x="1337881" y="1228496"/>
                  </a:lnTo>
                  <a:lnTo>
                    <a:pt x="1332077" y="1228420"/>
                  </a:lnTo>
                  <a:lnTo>
                    <a:pt x="1328737" y="1231861"/>
                  </a:lnTo>
                  <a:lnTo>
                    <a:pt x="1325410" y="1233817"/>
                  </a:lnTo>
                  <a:lnTo>
                    <a:pt x="1336827" y="1247419"/>
                  </a:lnTo>
                  <a:lnTo>
                    <a:pt x="1339634" y="1241806"/>
                  </a:lnTo>
                  <a:lnTo>
                    <a:pt x="1342821" y="1238364"/>
                  </a:lnTo>
                  <a:close/>
                </a:path>
                <a:path w="1653540" h="2458084">
                  <a:moveTo>
                    <a:pt x="1348905" y="6578"/>
                  </a:moveTo>
                  <a:lnTo>
                    <a:pt x="1347279" y="4508"/>
                  </a:lnTo>
                  <a:lnTo>
                    <a:pt x="1345984" y="1333"/>
                  </a:lnTo>
                  <a:lnTo>
                    <a:pt x="1341716" y="0"/>
                  </a:lnTo>
                  <a:lnTo>
                    <a:pt x="1338808" y="1714"/>
                  </a:lnTo>
                  <a:lnTo>
                    <a:pt x="1328000" y="4457"/>
                  </a:lnTo>
                  <a:lnTo>
                    <a:pt x="1335913" y="7708"/>
                  </a:lnTo>
                  <a:lnTo>
                    <a:pt x="1338567" y="9639"/>
                  </a:lnTo>
                  <a:lnTo>
                    <a:pt x="1343774" y="9652"/>
                  </a:lnTo>
                  <a:lnTo>
                    <a:pt x="1346339" y="7670"/>
                  </a:lnTo>
                  <a:lnTo>
                    <a:pt x="1348905" y="6578"/>
                  </a:lnTo>
                  <a:close/>
                </a:path>
                <a:path w="1653540" h="2458084">
                  <a:moveTo>
                    <a:pt x="1360195" y="159804"/>
                  </a:moveTo>
                  <a:lnTo>
                    <a:pt x="1347584" y="148539"/>
                  </a:lnTo>
                  <a:lnTo>
                    <a:pt x="1344930" y="153670"/>
                  </a:lnTo>
                  <a:lnTo>
                    <a:pt x="1342047" y="156946"/>
                  </a:lnTo>
                  <a:lnTo>
                    <a:pt x="1340954" y="166751"/>
                  </a:lnTo>
                  <a:lnTo>
                    <a:pt x="1344993" y="171335"/>
                  </a:lnTo>
                  <a:lnTo>
                    <a:pt x="1354607" y="168478"/>
                  </a:lnTo>
                  <a:lnTo>
                    <a:pt x="1357134" y="163207"/>
                  </a:lnTo>
                  <a:lnTo>
                    <a:pt x="1360195" y="159804"/>
                  </a:lnTo>
                  <a:close/>
                </a:path>
                <a:path w="1653540" h="2458084">
                  <a:moveTo>
                    <a:pt x="1371854" y="1913115"/>
                  </a:moveTo>
                  <a:lnTo>
                    <a:pt x="1369060" y="1913153"/>
                  </a:lnTo>
                  <a:lnTo>
                    <a:pt x="1364818" y="1912023"/>
                  </a:lnTo>
                  <a:lnTo>
                    <a:pt x="1360868" y="1917204"/>
                  </a:lnTo>
                  <a:lnTo>
                    <a:pt x="1359319" y="1922043"/>
                  </a:lnTo>
                  <a:lnTo>
                    <a:pt x="1357058" y="1926869"/>
                  </a:lnTo>
                  <a:lnTo>
                    <a:pt x="1360271" y="1927529"/>
                  </a:lnTo>
                  <a:lnTo>
                    <a:pt x="1362659" y="1928660"/>
                  </a:lnTo>
                  <a:lnTo>
                    <a:pt x="1365986" y="1925027"/>
                  </a:lnTo>
                  <a:lnTo>
                    <a:pt x="1368437" y="1921662"/>
                  </a:lnTo>
                  <a:lnTo>
                    <a:pt x="1371511" y="1916811"/>
                  </a:lnTo>
                  <a:lnTo>
                    <a:pt x="1371473" y="1914829"/>
                  </a:lnTo>
                  <a:lnTo>
                    <a:pt x="1371854" y="1913115"/>
                  </a:lnTo>
                  <a:close/>
                </a:path>
                <a:path w="1653540" h="2458084">
                  <a:moveTo>
                    <a:pt x="1375625" y="1575676"/>
                  </a:moveTo>
                  <a:lnTo>
                    <a:pt x="1373835" y="1566265"/>
                  </a:lnTo>
                  <a:lnTo>
                    <a:pt x="1372222" y="1568450"/>
                  </a:lnTo>
                  <a:lnTo>
                    <a:pt x="1370457" y="1570532"/>
                  </a:lnTo>
                  <a:lnTo>
                    <a:pt x="1367447" y="1575574"/>
                  </a:lnTo>
                  <a:lnTo>
                    <a:pt x="1365427" y="1578368"/>
                  </a:lnTo>
                  <a:lnTo>
                    <a:pt x="1364602" y="1583956"/>
                  </a:lnTo>
                  <a:lnTo>
                    <a:pt x="1366189" y="1586877"/>
                  </a:lnTo>
                  <a:lnTo>
                    <a:pt x="1366901" y="1589671"/>
                  </a:lnTo>
                  <a:lnTo>
                    <a:pt x="1369326" y="1588122"/>
                  </a:lnTo>
                  <a:lnTo>
                    <a:pt x="1372616" y="1587106"/>
                  </a:lnTo>
                  <a:lnTo>
                    <a:pt x="1375435" y="1582369"/>
                  </a:lnTo>
                  <a:lnTo>
                    <a:pt x="1375143" y="1578775"/>
                  </a:lnTo>
                  <a:lnTo>
                    <a:pt x="1375625" y="1575676"/>
                  </a:lnTo>
                  <a:close/>
                </a:path>
                <a:path w="1653540" h="2458084">
                  <a:moveTo>
                    <a:pt x="1392885" y="1666189"/>
                  </a:moveTo>
                  <a:lnTo>
                    <a:pt x="1388846" y="1664017"/>
                  </a:lnTo>
                  <a:lnTo>
                    <a:pt x="1386725" y="1662061"/>
                  </a:lnTo>
                  <a:lnTo>
                    <a:pt x="1384617" y="1665312"/>
                  </a:lnTo>
                  <a:lnTo>
                    <a:pt x="1381810" y="1668360"/>
                  </a:lnTo>
                  <a:lnTo>
                    <a:pt x="1380324" y="1673352"/>
                  </a:lnTo>
                  <a:lnTo>
                    <a:pt x="1383766" y="1675968"/>
                  </a:lnTo>
                  <a:lnTo>
                    <a:pt x="1386967" y="1679879"/>
                  </a:lnTo>
                  <a:lnTo>
                    <a:pt x="1389646" y="1674647"/>
                  </a:lnTo>
                  <a:lnTo>
                    <a:pt x="1392275" y="1671383"/>
                  </a:lnTo>
                  <a:lnTo>
                    <a:pt x="1392885" y="1666189"/>
                  </a:lnTo>
                  <a:close/>
                </a:path>
                <a:path w="1653540" h="2458084">
                  <a:moveTo>
                    <a:pt x="1401572" y="893876"/>
                  </a:moveTo>
                  <a:lnTo>
                    <a:pt x="1400822" y="893229"/>
                  </a:lnTo>
                  <a:lnTo>
                    <a:pt x="1399730" y="891857"/>
                  </a:lnTo>
                  <a:lnTo>
                    <a:pt x="1394358" y="894346"/>
                  </a:lnTo>
                  <a:lnTo>
                    <a:pt x="1389468" y="896874"/>
                  </a:lnTo>
                  <a:lnTo>
                    <a:pt x="1384630" y="899325"/>
                  </a:lnTo>
                  <a:lnTo>
                    <a:pt x="1386179" y="902855"/>
                  </a:lnTo>
                  <a:lnTo>
                    <a:pt x="1386776" y="905776"/>
                  </a:lnTo>
                  <a:lnTo>
                    <a:pt x="1389405" y="906005"/>
                  </a:lnTo>
                  <a:lnTo>
                    <a:pt x="1391805" y="905179"/>
                  </a:lnTo>
                  <a:lnTo>
                    <a:pt x="1396199" y="900811"/>
                  </a:lnTo>
                  <a:lnTo>
                    <a:pt x="1398790" y="897242"/>
                  </a:lnTo>
                  <a:lnTo>
                    <a:pt x="1401572" y="893876"/>
                  </a:lnTo>
                  <a:close/>
                </a:path>
                <a:path w="1653540" h="2458084">
                  <a:moveTo>
                    <a:pt x="1407756" y="1515287"/>
                  </a:moveTo>
                  <a:lnTo>
                    <a:pt x="1404797" y="1513344"/>
                  </a:lnTo>
                  <a:lnTo>
                    <a:pt x="1400771" y="1509064"/>
                  </a:lnTo>
                  <a:lnTo>
                    <a:pt x="1394206" y="1512214"/>
                  </a:lnTo>
                  <a:lnTo>
                    <a:pt x="1390269" y="1516595"/>
                  </a:lnTo>
                  <a:lnTo>
                    <a:pt x="1384147" y="1521688"/>
                  </a:lnTo>
                  <a:lnTo>
                    <a:pt x="1389570" y="1523809"/>
                  </a:lnTo>
                  <a:lnTo>
                    <a:pt x="1392948" y="1526362"/>
                  </a:lnTo>
                  <a:lnTo>
                    <a:pt x="1399260" y="1522780"/>
                  </a:lnTo>
                  <a:lnTo>
                    <a:pt x="1403375" y="1518780"/>
                  </a:lnTo>
                  <a:lnTo>
                    <a:pt x="1407756" y="1515287"/>
                  </a:lnTo>
                  <a:close/>
                </a:path>
                <a:path w="1653540" h="2458084">
                  <a:moveTo>
                    <a:pt x="1418310" y="2325230"/>
                  </a:moveTo>
                  <a:lnTo>
                    <a:pt x="1414729" y="2324277"/>
                  </a:lnTo>
                  <a:lnTo>
                    <a:pt x="1411173" y="2322665"/>
                  </a:lnTo>
                  <a:lnTo>
                    <a:pt x="1404835" y="2322487"/>
                  </a:lnTo>
                  <a:lnTo>
                    <a:pt x="1402041" y="2324316"/>
                  </a:lnTo>
                  <a:lnTo>
                    <a:pt x="1399273" y="2325293"/>
                  </a:lnTo>
                  <a:lnTo>
                    <a:pt x="1402702" y="2330970"/>
                  </a:lnTo>
                  <a:lnTo>
                    <a:pt x="1406271" y="2331288"/>
                  </a:lnTo>
                  <a:lnTo>
                    <a:pt x="1410055" y="2332482"/>
                  </a:lnTo>
                  <a:lnTo>
                    <a:pt x="1415389" y="2331072"/>
                  </a:lnTo>
                  <a:lnTo>
                    <a:pt x="1416685" y="2327465"/>
                  </a:lnTo>
                  <a:lnTo>
                    <a:pt x="1418310" y="2325230"/>
                  </a:lnTo>
                  <a:close/>
                </a:path>
                <a:path w="1653540" h="2458084">
                  <a:moveTo>
                    <a:pt x="1424139" y="261124"/>
                  </a:moveTo>
                  <a:lnTo>
                    <a:pt x="1422336" y="259283"/>
                  </a:lnTo>
                  <a:lnTo>
                    <a:pt x="1421472" y="257657"/>
                  </a:lnTo>
                  <a:lnTo>
                    <a:pt x="1414703" y="262255"/>
                  </a:lnTo>
                  <a:lnTo>
                    <a:pt x="1420304" y="268998"/>
                  </a:lnTo>
                  <a:lnTo>
                    <a:pt x="1421549" y="266852"/>
                  </a:lnTo>
                  <a:lnTo>
                    <a:pt x="1423365" y="264820"/>
                  </a:lnTo>
                  <a:lnTo>
                    <a:pt x="1424139" y="261124"/>
                  </a:lnTo>
                  <a:close/>
                </a:path>
                <a:path w="1653540" h="2458084">
                  <a:moveTo>
                    <a:pt x="1436801" y="1976069"/>
                  </a:moveTo>
                  <a:lnTo>
                    <a:pt x="1434287" y="1975624"/>
                  </a:lnTo>
                  <a:lnTo>
                    <a:pt x="1431480" y="1974265"/>
                  </a:lnTo>
                  <a:lnTo>
                    <a:pt x="1423847" y="1976539"/>
                  </a:lnTo>
                  <a:lnTo>
                    <a:pt x="1418666" y="1979091"/>
                  </a:lnTo>
                  <a:lnTo>
                    <a:pt x="1412811" y="1981504"/>
                  </a:lnTo>
                  <a:lnTo>
                    <a:pt x="1415161" y="1984324"/>
                  </a:lnTo>
                  <a:lnTo>
                    <a:pt x="1416481" y="1986838"/>
                  </a:lnTo>
                  <a:lnTo>
                    <a:pt x="1422019" y="1985708"/>
                  </a:lnTo>
                  <a:lnTo>
                    <a:pt x="1426870" y="1984616"/>
                  </a:lnTo>
                  <a:lnTo>
                    <a:pt x="1433563" y="1981428"/>
                  </a:lnTo>
                  <a:lnTo>
                    <a:pt x="1434973" y="1978291"/>
                  </a:lnTo>
                  <a:lnTo>
                    <a:pt x="1436801" y="1976069"/>
                  </a:lnTo>
                  <a:close/>
                </a:path>
                <a:path w="1653540" h="2458084">
                  <a:moveTo>
                    <a:pt x="1472272" y="176555"/>
                  </a:moveTo>
                  <a:lnTo>
                    <a:pt x="1470571" y="172008"/>
                  </a:lnTo>
                  <a:lnTo>
                    <a:pt x="1468488" y="168567"/>
                  </a:lnTo>
                  <a:lnTo>
                    <a:pt x="1466646" y="165011"/>
                  </a:lnTo>
                  <a:lnTo>
                    <a:pt x="1460436" y="168529"/>
                  </a:lnTo>
                  <a:lnTo>
                    <a:pt x="1469237" y="179679"/>
                  </a:lnTo>
                  <a:lnTo>
                    <a:pt x="1470202" y="178333"/>
                  </a:lnTo>
                  <a:lnTo>
                    <a:pt x="1472272" y="176555"/>
                  </a:lnTo>
                  <a:close/>
                </a:path>
                <a:path w="1653540" h="2458084">
                  <a:moveTo>
                    <a:pt x="1482128" y="2061857"/>
                  </a:moveTo>
                  <a:lnTo>
                    <a:pt x="1480312" y="2059774"/>
                  </a:lnTo>
                  <a:lnTo>
                    <a:pt x="1478775" y="2056485"/>
                  </a:lnTo>
                  <a:lnTo>
                    <a:pt x="1473288" y="2055075"/>
                  </a:lnTo>
                  <a:lnTo>
                    <a:pt x="1469529" y="2056155"/>
                  </a:lnTo>
                  <a:lnTo>
                    <a:pt x="1461604" y="2056726"/>
                  </a:lnTo>
                  <a:lnTo>
                    <a:pt x="1467485" y="2060930"/>
                  </a:lnTo>
                  <a:lnTo>
                    <a:pt x="1469491" y="2063508"/>
                  </a:lnTo>
                  <a:lnTo>
                    <a:pt x="1475105" y="2063927"/>
                  </a:lnTo>
                  <a:lnTo>
                    <a:pt x="1478635" y="2062543"/>
                  </a:lnTo>
                  <a:lnTo>
                    <a:pt x="1482128" y="2061857"/>
                  </a:lnTo>
                  <a:close/>
                </a:path>
                <a:path w="1653540" h="2458084">
                  <a:moveTo>
                    <a:pt x="1488935" y="10210"/>
                  </a:moveTo>
                  <a:lnTo>
                    <a:pt x="1485353" y="9232"/>
                  </a:lnTo>
                  <a:lnTo>
                    <a:pt x="1481810" y="8039"/>
                  </a:lnTo>
                  <a:lnTo>
                    <a:pt x="1477645" y="7454"/>
                  </a:lnTo>
                  <a:lnTo>
                    <a:pt x="1476692" y="10744"/>
                  </a:lnTo>
                  <a:lnTo>
                    <a:pt x="1475143" y="14338"/>
                  </a:lnTo>
                  <a:lnTo>
                    <a:pt x="1478940" y="15303"/>
                  </a:lnTo>
                  <a:lnTo>
                    <a:pt x="1482407" y="16776"/>
                  </a:lnTo>
                  <a:lnTo>
                    <a:pt x="1486916" y="16700"/>
                  </a:lnTo>
                  <a:lnTo>
                    <a:pt x="1487906" y="12496"/>
                  </a:lnTo>
                  <a:lnTo>
                    <a:pt x="1488935" y="10210"/>
                  </a:lnTo>
                  <a:close/>
                </a:path>
                <a:path w="1653540" h="2458084">
                  <a:moveTo>
                    <a:pt x="1496987" y="2457793"/>
                  </a:moveTo>
                  <a:lnTo>
                    <a:pt x="1493393" y="2454529"/>
                  </a:lnTo>
                  <a:lnTo>
                    <a:pt x="1489519" y="2457793"/>
                  </a:lnTo>
                  <a:lnTo>
                    <a:pt x="1496987" y="2457793"/>
                  </a:lnTo>
                  <a:close/>
                </a:path>
                <a:path w="1653540" h="2458084">
                  <a:moveTo>
                    <a:pt x="1502511" y="1408341"/>
                  </a:moveTo>
                  <a:lnTo>
                    <a:pt x="1497977" y="1404289"/>
                  </a:lnTo>
                  <a:lnTo>
                    <a:pt x="1495513" y="1400352"/>
                  </a:lnTo>
                  <a:lnTo>
                    <a:pt x="1483728" y="1413789"/>
                  </a:lnTo>
                  <a:lnTo>
                    <a:pt x="1488224" y="1417472"/>
                  </a:lnTo>
                  <a:lnTo>
                    <a:pt x="1492211" y="1422146"/>
                  </a:lnTo>
                  <a:lnTo>
                    <a:pt x="1497190" y="1419491"/>
                  </a:lnTo>
                  <a:lnTo>
                    <a:pt x="1502117" y="1415542"/>
                  </a:lnTo>
                  <a:lnTo>
                    <a:pt x="1502511" y="1408341"/>
                  </a:lnTo>
                  <a:close/>
                </a:path>
                <a:path w="1653540" h="2458084">
                  <a:moveTo>
                    <a:pt x="1505305" y="2014791"/>
                  </a:moveTo>
                  <a:lnTo>
                    <a:pt x="1504886" y="2007247"/>
                  </a:lnTo>
                  <a:lnTo>
                    <a:pt x="1499933" y="2006549"/>
                  </a:lnTo>
                  <a:lnTo>
                    <a:pt x="1497241" y="2005723"/>
                  </a:lnTo>
                  <a:lnTo>
                    <a:pt x="1496187" y="2011502"/>
                  </a:lnTo>
                  <a:lnTo>
                    <a:pt x="1494536" y="2017280"/>
                  </a:lnTo>
                  <a:lnTo>
                    <a:pt x="1494447" y="2024888"/>
                  </a:lnTo>
                  <a:lnTo>
                    <a:pt x="1498688" y="2026742"/>
                  </a:lnTo>
                  <a:lnTo>
                    <a:pt x="1504162" y="2031111"/>
                  </a:lnTo>
                  <a:lnTo>
                    <a:pt x="1504645" y="2021433"/>
                  </a:lnTo>
                  <a:lnTo>
                    <a:pt x="1505305" y="2014791"/>
                  </a:lnTo>
                  <a:close/>
                </a:path>
                <a:path w="1653540" h="2458084">
                  <a:moveTo>
                    <a:pt x="1508658" y="240372"/>
                  </a:moveTo>
                  <a:lnTo>
                    <a:pt x="1508252" y="237197"/>
                  </a:lnTo>
                  <a:lnTo>
                    <a:pt x="1508252" y="232473"/>
                  </a:lnTo>
                  <a:lnTo>
                    <a:pt x="1504696" y="226148"/>
                  </a:lnTo>
                  <a:lnTo>
                    <a:pt x="1502308" y="228727"/>
                  </a:lnTo>
                  <a:lnTo>
                    <a:pt x="1499146" y="230949"/>
                  </a:lnTo>
                  <a:lnTo>
                    <a:pt x="1496580" y="236512"/>
                  </a:lnTo>
                  <a:lnTo>
                    <a:pt x="1496618" y="240474"/>
                  </a:lnTo>
                  <a:lnTo>
                    <a:pt x="1498828" y="245097"/>
                  </a:lnTo>
                  <a:lnTo>
                    <a:pt x="1502079" y="246456"/>
                  </a:lnTo>
                  <a:lnTo>
                    <a:pt x="1505331" y="247573"/>
                  </a:lnTo>
                  <a:lnTo>
                    <a:pt x="1507782" y="244944"/>
                  </a:lnTo>
                  <a:lnTo>
                    <a:pt x="1508658" y="240372"/>
                  </a:lnTo>
                  <a:close/>
                </a:path>
                <a:path w="1653540" h="2458084">
                  <a:moveTo>
                    <a:pt x="1547050" y="476580"/>
                  </a:moveTo>
                  <a:lnTo>
                    <a:pt x="1546148" y="467372"/>
                  </a:lnTo>
                  <a:lnTo>
                    <a:pt x="1545640" y="467144"/>
                  </a:lnTo>
                  <a:lnTo>
                    <a:pt x="1543545" y="466166"/>
                  </a:lnTo>
                  <a:lnTo>
                    <a:pt x="1541221" y="466826"/>
                  </a:lnTo>
                  <a:lnTo>
                    <a:pt x="1539176" y="466826"/>
                  </a:lnTo>
                  <a:lnTo>
                    <a:pt x="1539176" y="467144"/>
                  </a:lnTo>
                  <a:lnTo>
                    <a:pt x="1536103" y="467144"/>
                  </a:lnTo>
                  <a:lnTo>
                    <a:pt x="1533004" y="466852"/>
                  </a:lnTo>
                  <a:lnTo>
                    <a:pt x="1528229" y="467487"/>
                  </a:lnTo>
                  <a:lnTo>
                    <a:pt x="1526603" y="468833"/>
                  </a:lnTo>
                  <a:lnTo>
                    <a:pt x="1524939" y="469684"/>
                  </a:lnTo>
                  <a:lnTo>
                    <a:pt x="1526933" y="471398"/>
                  </a:lnTo>
                  <a:lnTo>
                    <a:pt x="1528699" y="474040"/>
                  </a:lnTo>
                  <a:lnTo>
                    <a:pt x="1535899" y="475919"/>
                  </a:lnTo>
                  <a:lnTo>
                    <a:pt x="1541081" y="476681"/>
                  </a:lnTo>
                  <a:lnTo>
                    <a:pt x="1547050" y="476580"/>
                  </a:lnTo>
                  <a:close/>
                </a:path>
                <a:path w="1653540" h="2458084">
                  <a:moveTo>
                    <a:pt x="1561807" y="1388986"/>
                  </a:moveTo>
                  <a:lnTo>
                    <a:pt x="1558378" y="1385189"/>
                  </a:lnTo>
                  <a:lnTo>
                    <a:pt x="1555419" y="1380871"/>
                  </a:lnTo>
                  <a:lnTo>
                    <a:pt x="1552143" y="1384630"/>
                  </a:lnTo>
                  <a:lnTo>
                    <a:pt x="1549006" y="1387030"/>
                  </a:lnTo>
                  <a:lnTo>
                    <a:pt x="1547342" y="1391475"/>
                  </a:lnTo>
                  <a:lnTo>
                    <a:pt x="1551889" y="1396568"/>
                  </a:lnTo>
                  <a:lnTo>
                    <a:pt x="1556029" y="1394955"/>
                  </a:lnTo>
                  <a:lnTo>
                    <a:pt x="1559140" y="1392491"/>
                  </a:lnTo>
                  <a:lnTo>
                    <a:pt x="1561807" y="1388986"/>
                  </a:lnTo>
                  <a:close/>
                </a:path>
                <a:path w="1653540" h="2458084">
                  <a:moveTo>
                    <a:pt x="1605635" y="2018347"/>
                  </a:moveTo>
                  <a:lnTo>
                    <a:pt x="1604149" y="2017229"/>
                  </a:lnTo>
                  <a:lnTo>
                    <a:pt x="1602816" y="2015617"/>
                  </a:lnTo>
                  <a:lnTo>
                    <a:pt x="1594408" y="2012975"/>
                  </a:lnTo>
                  <a:lnTo>
                    <a:pt x="1587500" y="2010930"/>
                  </a:lnTo>
                  <a:lnTo>
                    <a:pt x="1581416" y="2018588"/>
                  </a:lnTo>
                  <a:lnTo>
                    <a:pt x="1581251" y="2019655"/>
                  </a:lnTo>
                  <a:lnTo>
                    <a:pt x="1580883" y="2020557"/>
                  </a:lnTo>
                  <a:lnTo>
                    <a:pt x="1581861" y="2022132"/>
                  </a:lnTo>
                  <a:lnTo>
                    <a:pt x="1582508" y="2024303"/>
                  </a:lnTo>
                  <a:lnTo>
                    <a:pt x="1585493" y="2025980"/>
                  </a:lnTo>
                  <a:lnTo>
                    <a:pt x="1588020" y="2026335"/>
                  </a:lnTo>
                  <a:lnTo>
                    <a:pt x="1595094" y="2023529"/>
                  </a:lnTo>
                  <a:lnTo>
                    <a:pt x="1600327" y="2020836"/>
                  </a:lnTo>
                  <a:lnTo>
                    <a:pt x="1605635" y="2018347"/>
                  </a:lnTo>
                  <a:close/>
                </a:path>
                <a:path w="1653540" h="2458084">
                  <a:moveTo>
                    <a:pt x="1607883" y="1974151"/>
                  </a:moveTo>
                  <a:lnTo>
                    <a:pt x="1604835" y="1971103"/>
                  </a:lnTo>
                  <a:lnTo>
                    <a:pt x="1603451" y="1968817"/>
                  </a:lnTo>
                  <a:lnTo>
                    <a:pt x="1596097" y="1979764"/>
                  </a:lnTo>
                  <a:lnTo>
                    <a:pt x="1599590" y="1986851"/>
                  </a:lnTo>
                  <a:lnTo>
                    <a:pt x="1602257" y="1983117"/>
                  </a:lnTo>
                  <a:lnTo>
                    <a:pt x="1605495" y="1979650"/>
                  </a:lnTo>
                  <a:lnTo>
                    <a:pt x="1607883" y="1974151"/>
                  </a:lnTo>
                  <a:close/>
                </a:path>
                <a:path w="1653540" h="2458084">
                  <a:moveTo>
                    <a:pt x="1616938" y="1191945"/>
                  </a:moveTo>
                  <a:lnTo>
                    <a:pt x="1616240" y="1184795"/>
                  </a:lnTo>
                  <a:lnTo>
                    <a:pt x="1612976" y="1185964"/>
                  </a:lnTo>
                  <a:lnTo>
                    <a:pt x="1614716" y="1188135"/>
                  </a:lnTo>
                  <a:lnTo>
                    <a:pt x="1616265" y="1191856"/>
                  </a:lnTo>
                  <a:lnTo>
                    <a:pt x="1616938" y="1191945"/>
                  </a:lnTo>
                  <a:close/>
                </a:path>
                <a:path w="1653540" h="2458084">
                  <a:moveTo>
                    <a:pt x="1652930" y="2237206"/>
                  </a:moveTo>
                  <a:lnTo>
                    <a:pt x="1651127" y="2229764"/>
                  </a:lnTo>
                  <a:lnTo>
                    <a:pt x="1650441" y="2221700"/>
                  </a:lnTo>
                  <a:lnTo>
                    <a:pt x="1648307" y="2219629"/>
                  </a:lnTo>
                  <a:lnTo>
                    <a:pt x="1647063" y="2217496"/>
                  </a:lnTo>
                  <a:lnTo>
                    <a:pt x="1634807" y="2231136"/>
                  </a:lnTo>
                  <a:lnTo>
                    <a:pt x="1639011" y="2234247"/>
                  </a:lnTo>
                  <a:lnTo>
                    <a:pt x="1641348" y="2237460"/>
                  </a:lnTo>
                  <a:lnTo>
                    <a:pt x="1652930" y="2237206"/>
                  </a:lnTo>
                  <a:close/>
                </a:path>
              </a:pathLst>
            </a:custGeom>
            <a:solidFill>
              <a:srgbClr val="E69EA2"/>
            </a:solidFill>
          </p:spPr>
          <p:txBody>
            <a:bodyPr wrap="square" lIns="0" tIns="0" rIns="0" bIns="0" rtlCol="0"/>
            <a:lstStyle/>
            <a:p>
              <a:endParaRPr dirty="0"/>
            </a:p>
          </p:txBody>
        </p:sp>
        <p:sp>
          <p:nvSpPr>
            <p:cNvPr id="46" name="object 23">
              <a:extLst>
                <a:ext uri="{FF2B5EF4-FFF2-40B4-BE49-F238E27FC236}">
                  <a16:creationId xmlns:a16="http://schemas.microsoft.com/office/drawing/2014/main" id="{514AFCCB-271E-000C-E18D-7472D8AA6B13}"/>
                </a:ext>
              </a:extLst>
            </p:cNvPr>
            <p:cNvSpPr/>
            <p:nvPr/>
          </p:nvSpPr>
          <p:spPr>
            <a:xfrm>
              <a:off x="10474986" y="8845035"/>
              <a:ext cx="1675764" cy="2438400"/>
            </a:xfrm>
            <a:custGeom>
              <a:avLst/>
              <a:gdLst/>
              <a:ahLst/>
              <a:cxnLst/>
              <a:rect l="l" t="t" r="r" b="b"/>
              <a:pathLst>
                <a:path w="1675765" h="2438400">
                  <a:moveTo>
                    <a:pt x="12738" y="1891766"/>
                  </a:moveTo>
                  <a:lnTo>
                    <a:pt x="10045" y="1891538"/>
                  </a:lnTo>
                  <a:lnTo>
                    <a:pt x="7277" y="1890750"/>
                  </a:lnTo>
                  <a:lnTo>
                    <a:pt x="2197" y="1891665"/>
                  </a:lnTo>
                  <a:lnTo>
                    <a:pt x="101" y="1893252"/>
                  </a:lnTo>
                  <a:lnTo>
                    <a:pt x="0" y="1896262"/>
                  </a:lnTo>
                  <a:lnTo>
                    <a:pt x="685" y="1896313"/>
                  </a:lnTo>
                  <a:lnTo>
                    <a:pt x="3683" y="1897214"/>
                  </a:lnTo>
                  <a:lnTo>
                    <a:pt x="8648" y="1895805"/>
                  </a:lnTo>
                  <a:lnTo>
                    <a:pt x="10579" y="1893404"/>
                  </a:lnTo>
                  <a:lnTo>
                    <a:pt x="12738" y="1891766"/>
                  </a:lnTo>
                  <a:close/>
                </a:path>
                <a:path w="1675765" h="2438400">
                  <a:moveTo>
                    <a:pt x="44792" y="1711960"/>
                  </a:moveTo>
                  <a:lnTo>
                    <a:pt x="43395" y="1711071"/>
                  </a:lnTo>
                  <a:lnTo>
                    <a:pt x="41440" y="1709102"/>
                  </a:lnTo>
                  <a:lnTo>
                    <a:pt x="37376" y="1711312"/>
                  </a:lnTo>
                  <a:lnTo>
                    <a:pt x="34366" y="1713788"/>
                  </a:lnTo>
                  <a:lnTo>
                    <a:pt x="31305" y="1715985"/>
                  </a:lnTo>
                  <a:lnTo>
                    <a:pt x="34264" y="1721256"/>
                  </a:lnTo>
                  <a:lnTo>
                    <a:pt x="44792" y="1711960"/>
                  </a:lnTo>
                  <a:close/>
                </a:path>
                <a:path w="1675765" h="2438400">
                  <a:moveTo>
                    <a:pt x="69938" y="49771"/>
                  </a:moveTo>
                  <a:lnTo>
                    <a:pt x="66865" y="49415"/>
                  </a:lnTo>
                  <a:lnTo>
                    <a:pt x="64173" y="48679"/>
                  </a:lnTo>
                  <a:lnTo>
                    <a:pt x="60553" y="49174"/>
                  </a:lnTo>
                  <a:lnTo>
                    <a:pt x="59766" y="51600"/>
                  </a:lnTo>
                  <a:lnTo>
                    <a:pt x="58851" y="52997"/>
                  </a:lnTo>
                  <a:lnTo>
                    <a:pt x="61404" y="53390"/>
                  </a:lnTo>
                  <a:lnTo>
                    <a:pt x="63995" y="54190"/>
                  </a:lnTo>
                  <a:lnTo>
                    <a:pt x="67564" y="53886"/>
                  </a:lnTo>
                  <a:lnTo>
                    <a:pt x="68453" y="51676"/>
                  </a:lnTo>
                  <a:lnTo>
                    <a:pt x="69938" y="49771"/>
                  </a:lnTo>
                  <a:close/>
                </a:path>
                <a:path w="1675765" h="2438400">
                  <a:moveTo>
                    <a:pt x="84277" y="791197"/>
                  </a:moveTo>
                  <a:lnTo>
                    <a:pt x="82854" y="788949"/>
                  </a:lnTo>
                  <a:lnTo>
                    <a:pt x="81864" y="785799"/>
                  </a:lnTo>
                  <a:lnTo>
                    <a:pt x="78651" y="784174"/>
                  </a:lnTo>
                  <a:lnTo>
                    <a:pt x="75819" y="786942"/>
                  </a:lnTo>
                  <a:lnTo>
                    <a:pt x="73723" y="788200"/>
                  </a:lnTo>
                  <a:lnTo>
                    <a:pt x="79082" y="794308"/>
                  </a:lnTo>
                  <a:lnTo>
                    <a:pt x="84277" y="791197"/>
                  </a:lnTo>
                  <a:close/>
                </a:path>
                <a:path w="1675765" h="2438400">
                  <a:moveTo>
                    <a:pt x="110921" y="2215807"/>
                  </a:moveTo>
                  <a:lnTo>
                    <a:pt x="110617" y="2213991"/>
                  </a:lnTo>
                  <a:lnTo>
                    <a:pt x="110502" y="2212175"/>
                  </a:lnTo>
                  <a:lnTo>
                    <a:pt x="105537" y="2214257"/>
                  </a:lnTo>
                  <a:lnTo>
                    <a:pt x="106387" y="2215743"/>
                  </a:lnTo>
                  <a:lnTo>
                    <a:pt x="107111" y="2217331"/>
                  </a:lnTo>
                  <a:lnTo>
                    <a:pt x="108407" y="2218855"/>
                  </a:lnTo>
                  <a:lnTo>
                    <a:pt x="110667" y="2218055"/>
                  </a:lnTo>
                  <a:lnTo>
                    <a:pt x="110731" y="2217585"/>
                  </a:lnTo>
                  <a:lnTo>
                    <a:pt x="110921" y="2215807"/>
                  </a:lnTo>
                  <a:close/>
                </a:path>
                <a:path w="1675765" h="2438400">
                  <a:moveTo>
                    <a:pt x="117805" y="1671650"/>
                  </a:moveTo>
                  <a:lnTo>
                    <a:pt x="112852" y="1670977"/>
                  </a:lnTo>
                  <a:lnTo>
                    <a:pt x="107911" y="1670240"/>
                  </a:lnTo>
                  <a:lnTo>
                    <a:pt x="101993" y="1669554"/>
                  </a:lnTo>
                  <a:lnTo>
                    <a:pt x="100965" y="1670075"/>
                  </a:lnTo>
                  <a:lnTo>
                    <a:pt x="99593" y="1670380"/>
                  </a:lnTo>
                  <a:lnTo>
                    <a:pt x="101384" y="1671104"/>
                  </a:lnTo>
                  <a:lnTo>
                    <a:pt x="102819" y="1671980"/>
                  </a:lnTo>
                  <a:lnTo>
                    <a:pt x="108445" y="1672920"/>
                  </a:lnTo>
                  <a:lnTo>
                    <a:pt x="112572" y="1673364"/>
                  </a:lnTo>
                  <a:lnTo>
                    <a:pt x="117005" y="1673771"/>
                  </a:lnTo>
                  <a:lnTo>
                    <a:pt x="117436" y="1672374"/>
                  </a:lnTo>
                  <a:lnTo>
                    <a:pt x="117805" y="1671650"/>
                  </a:lnTo>
                  <a:close/>
                </a:path>
                <a:path w="1675765" h="2438400">
                  <a:moveTo>
                    <a:pt x="135940" y="1406791"/>
                  </a:moveTo>
                  <a:lnTo>
                    <a:pt x="132905" y="1403438"/>
                  </a:lnTo>
                  <a:lnTo>
                    <a:pt x="129755" y="1401368"/>
                  </a:lnTo>
                  <a:lnTo>
                    <a:pt x="126860" y="1399044"/>
                  </a:lnTo>
                  <a:lnTo>
                    <a:pt x="123901" y="1406144"/>
                  </a:lnTo>
                  <a:lnTo>
                    <a:pt x="133629" y="1411351"/>
                  </a:lnTo>
                  <a:lnTo>
                    <a:pt x="134277" y="1409560"/>
                  </a:lnTo>
                  <a:lnTo>
                    <a:pt x="135940" y="1406791"/>
                  </a:lnTo>
                  <a:close/>
                </a:path>
                <a:path w="1675765" h="2438400">
                  <a:moveTo>
                    <a:pt x="150660" y="1692084"/>
                  </a:moveTo>
                  <a:lnTo>
                    <a:pt x="149555" y="1689328"/>
                  </a:lnTo>
                  <a:lnTo>
                    <a:pt x="147815" y="1687423"/>
                  </a:lnTo>
                  <a:lnTo>
                    <a:pt x="146367" y="1685378"/>
                  </a:lnTo>
                  <a:lnTo>
                    <a:pt x="138239" y="1692313"/>
                  </a:lnTo>
                  <a:lnTo>
                    <a:pt x="141338" y="1693316"/>
                  </a:lnTo>
                  <a:lnTo>
                    <a:pt x="143916" y="1694649"/>
                  </a:lnTo>
                  <a:lnTo>
                    <a:pt x="147878" y="1694815"/>
                  </a:lnTo>
                  <a:lnTo>
                    <a:pt x="150660" y="1692084"/>
                  </a:lnTo>
                  <a:close/>
                </a:path>
                <a:path w="1675765" h="2438400">
                  <a:moveTo>
                    <a:pt x="160312" y="1195527"/>
                  </a:moveTo>
                  <a:lnTo>
                    <a:pt x="159512" y="1191615"/>
                  </a:lnTo>
                  <a:lnTo>
                    <a:pt x="156464" y="1189875"/>
                  </a:lnTo>
                  <a:lnTo>
                    <a:pt x="154533" y="1187907"/>
                  </a:lnTo>
                  <a:lnTo>
                    <a:pt x="152603" y="1189913"/>
                  </a:lnTo>
                  <a:lnTo>
                    <a:pt x="149529" y="1191717"/>
                  </a:lnTo>
                  <a:lnTo>
                    <a:pt x="148856" y="1195641"/>
                  </a:lnTo>
                  <a:lnTo>
                    <a:pt x="152107" y="1197927"/>
                  </a:lnTo>
                  <a:lnTo>
                    <a:pt x="154711" y="1201051"/>
                  </a:lnTo>
                  <a:lnTo>
                    <a:pt x="157175" y="1197902"/>
                  </a:lnTo>
                  <a:lnTo>
                    <a:pt x="160312" y="1195527"/>
                  </a:lnTo>
                  <a:close/>
                </a:path>
                <a:path w="1675765" h="2438400">
                  <a:moveTo>
                    <a:pt x="179743" y="2437904"/>
                  </a:moveTo>
                  <a:lnTo>
                    <a:pt x="179514" y="2436342"/>
                  </a:lnTo>
                  <a:lnTo>
                    <a:pt x="179057" y="2433167"/>
                  </a:lnTo>
                  <a:lnTo>
                    <a:pt x="176263" y="2433167"/>
                  </a:lnTo>
                  <a:lnTo>
                    <a:pt x="176479" y="2434704"/>
                  </a:lnTo>
                  <a:lnTo>
                    <a:pt x="176530" y="2436304"/>
                  </a:lnTo>
                  <a:lnTo>
                    <a:pt x="177152" y="2438082"/>
                  </a:lnTo>
                  <a:lnTo>
                    <a:pt x="178803" y="2437866"/>
                  </a:lnTo>
                  <a:lnTo>
                    <a:pt x="179743" y="2437904"/>
                  </a:lnTo>
                  <a:close/>
                </a:path>
                <a:path w="1675765" h="2438400">
                  <a:moveTo>
                    <a:pt x="188633" y="2340762"/>
                  </a:moveTo>
                  <a:lnTo>
                    <a:pt x="186817" y="2338755"/>
                  </a:lnTo>
                  <a:lnTo>
                    <a:pt x="185331" y="2335796"/>
                  </a:lnTo>
                  <a:lnTo>
                    <a:pt x="180975" y="2334209"/>
                  </a:lnTo>
                  <a:lnTo>
                    <a:pt x="178079" y="2335657"/>
                  </a:lnTo>
                  <a:lnTo>
                    <a:pt x="173126" y="2336584"/>
                  </a:lnTo>
                  <a:lnTo>
                    <a:pt x="176885" y="2339695"/>
                  </a:lnTo>
                  <a:lnTo>
                    <a:pt x="178676" y="2342286"/>
                  </a:lnTo>
                  <a:lnTo>
                    <a:pt x="183273" y="2343099"/>
                  </a:lnTo>
                  <a:lnTo>
                    <a:pt x="186016" y="2341486"/>
                  </a:lnTo>
                  <a:lnTo>
                    <a:pt x="188633" y="2340762"/>
                  </a:lnTo>
                  <a:close/>
                </a:path>
                <a:path w="1675765" h="2438400">
                  <a:moveTo>
                    <a:pt x="194119" y="1897316"/>
                  </a:moveTo>
                  <a:lnTo>
                    <a:pt x="193001" y="1893277"/>
                  </a:lnTo>
                  <a:lnTo>
                    <a:pt x="189941" y="1891766"/>
                  </a:lnTo>
                  <a:lnTo>
                    <a:pt x="187934" y="1889937"/>
                  </a:lnTo>
                  <a:lnTo>
                    <a:pt x="185013" y="1895640"/>
                  </a:lnTo>
                  <a:lnTo>
                    <a:pt x="190538" y="1902269"/>
                  </a:lnTo>
                  <a:lnTo>
                    <a:pt x="191681" y="1899983"/>
                  </a:lnTo>
                  <a:lnTo>
                    <a:pt x="194119" y="1897316"/>
                  </a:lnTo>
                  <a:close/>
                </a:path>
                <a:path w="1675765" h="2438400">
                  <a:moveTo>
                    <a:pt x="231216" y="1755622"/>
                  </a:moveTo>
                  <a:lnTo>
                    <a:pt x="228282" y="1754251"/>
                  </a:lnTo>
                  <a:lnTo>
                    <a:pt x="225450" y="1753120"/>
                  </a:lnTo>
                  <a:lnTo>
                    <a:pt x="221564" y="1752968"/>
                  </a:lnTo>
                  <a:lnTo>
                    <a:pt x="220345" y="1755533"/>
                  </a:lnTo>
                  <a:lnTo>
                    <a:pt x="217868" y="1758454"/>
                  </a:lnTo>
                  <a:lnTo>
                    <a:pt x="222592" y="1759204"/>
                  </a:lnTo>
                  <a:lnTo>
                    <a:pt x="226263" y="1759864"/>
                  </a:lnTo>
                  <a:lnTo>
                    <a:pt x="230174" y="1760143"/>
                  </a:lnTo>
                  <a:lnTo>
                    <a:pt x="231216" y="1755622"/>
                  </a:lnTo>
                  <a:close/>
                </a:path>
                <a:path w="1675765" h="2438400">
                  <a:moveTo>
                    <a:pt x="247154" y="599160"/>
                  </a:moveTo>
                  <a:lnTo>
                    <a:pt x="244957" y="594931"/>
                  </a:lnTo>
                  <a:lnTo>
                    <a:pt x="242468" y="589800"/>
                  </a:lnTo>
                  <a:lnTo>
                    <a:pt x="239191" y="584492"/>
                  </a:lnTo>
                  <a:lnTo>
                    <a:pt x="235737" y="585546"/>
                  </a:lnTo>
                  <a:lnTo>
                    <a:pt x="233781" y="586955"/>
                  </a:lnTo>
                  <a:lnTo>
                    <a:pt x="234454" y="590372"/>
                  </a:lnTo>
                  <a:lnTo>
                    <a:pt x="239407" y="594271"/>
                  </a:lnTo>
                  <a:lnTo>
                    <a:pt x="243674" y="596836"/>
                  </a:lnTo>
                  <a:lnTo>
                    <a:pt x="247154" y="599160"/>
                  </a:lnTo>
                  <a:close/>
                </a:path>
                <a:path w="1675765" h="2438400">
                  <a:moveTo>
                    <a:pt x="248031" y="599516"/>
                  </a:moveTo>
                  <a:lnTo>
                    <a:pt x="247815" y="599592"/>
                  </a:lnTo>
                  <a:lnTo>
                    <a:pt x="247154" y="599160"/>
                  </a:lnTo>
                  <a:lnTo>
                    <a:pt x="247586" y="599986"/>
                  </a:lnTo>
                  <a:lnTo>
                    <a:pt x="248031" y="599516"/>
                  </a:lnTo>
                  <a:close/>
                </a:path>
                <a:path w="1675765" h="2438400">
                  <a:moveTo>
                    <a:pt x="265163" y="587679"/>
                  </a:moveTo>
                  <a:lnTo>
                    <a:pt x="263385" y="587425"/>
                  </a:lnTo>
                  <a:lnTo>
                    <a:pt x="260832" y="586270"/>
                  </a:lnTo>
                  <a:lnTo>
                    <a:pt x="255612" y="591096"/>
                  </a:lnTo>
                  <a:lnTo>
                    <a:pt x="251675" y="595630"/>
                  </a:lnTo>
                  <a:lnTo>
                    <a:pt x="248031" y="599516"/>
                  </a:lnTo>
                  <a:lnTo>
                    <a:pt x="253238" y="597496"/>
                  </a:lnTo>
                  <a:lnTo>
                    <a:pt x="258762" y="595630"/>
                  </a:lnTo>
                  <a:lnTo>
                    <a:pt x="264985" y="592620"/>
                  </a:lnTo>
                  <a:lnTo>
                    <a:pt x="264795" y="589546"/>
                  </a:lnTo>
                  <a:lnTo>
                    <a:pt x="265163" y="587679"/>
                  </a:lnTo>
                  <a:close/>
                </a:path>
                <a:path w="1675765" h="2438400">
                  <a:moveTo>
                    <a:pt x="268478" y="2099741"/>
                  </a:moveTo>
                  <a:lnTo>
                    <a:pt x="263702" y="2095296"/>
                  </a:lnTo>
                  <a:lnTo>
                    <a:pt x="259651" y="2096820"/>
                  </a:lnTo>
                  <a:lnTo>
                    <a:pt x="257556" y="2099932"/>
                  </a:lnTo>
                  <a:lnTo>
                    <a:pt x="254406" y="2102942"/>
                  </a:lnTo>
                  <a:lnTo>
                    <a:pt x="262356" y="2110155"/>
                  </a:lnTo>
                  <a:lnTo>
                    <a:pt x="264401" y="2107095"/>
                  </a:lnTo>
                  <a:lnTo>
                    <a:pt x="267144" y="2104250"/>
                  </a:lnTo>
                  <a:lnTo>
                    <a:pt x="268478" y="2099741"/>
                  </a:lnTo>
                  <a:close/>
                </a:path>
                <a:path w="1675765" h="2438400">
                  <a:moveTo>
                    <a:pt x="309943" y="455676"/>
                  </a:moveTo>
                  <a:lnTo>
                    <a:pt x="306565" y="453872"/>
                  </a:lnTo>
                  <a:lnTo>
                    <a:pt x="303276" y="451815"/>
                  </a:lnTo>
                  <a:lnTo>
                    <a:pt x="298970" y="450176"/>
                  </a:lnTo>
                  <a:lnTo>
                    <a:pt x="297281" y="452450"/>
                  </a:lnTo>
                  <a:lnTo>
                    <a:pt x="294462" y="454888"/>
                  </a:lnTo>
                  <a:lnTo>
                    <a:pt x="298335" y="456806"/>
                  </a:lnTo>
                  <a:lnTo>
                    <a:pt x="301345" y="458990"/>
                  </a:lnTo>
                  <a:lnTo>
                    <a:pt x="306108" y="459905"/>
                  </a:lnTo>
                  <a:lnTo>
                    <a:pt x="308152" y="457085"/>
                  </a:lnTo>
                  <a:lnTo>
                    <a:pt x="309943" y="455676"/>
                  </a:lnTo>
                  <a:close/>
                </a:path>
                <a:path w="1675765" h="2438400">
                  <a:moveTo>
                    <a:pt x="319938" y="1556600"/>
                  </a:moveTo>
                  <a:lnTo>
                    <a:pt x="317677" y="1554937"/>
                  </a:lnTo>
                  <a:lnTo>
                    <a:pt x="314718" y="1551419"/>
                  </a:lnTo>
                  <a:lnTo>
                    <a:pt x="310400" y="1553146"/>
                  </a:lnTo>
                  <a:lnTo>
                    <a:pt x="308317" y="1556473"/>
                  </a:lnTo>
                  <a:lnTo>
                    <a:pt x="304634" y="1560169"/>
                  </a:lnTo>
                  <a:lnTo>
                    <a:pt x="308749" y="1562582"/>
                  </a:lnTo>
                  <a:lnTo>
                    <a:pt x="312013" y="1565414"/>
                  </a:lnTo>
                  <a:lnTo>
                    <a:pt x="315658" y="1562722"/>
                  </a:lnTo>
                  <a:lnTo>
                    <a:pt x="317639" y="1559420"/>
                  </a:lnTo>
                  <a:lnTo>
                    <a:pt x="319938" y="1556600"/>
                  </a:lnTo>
                  <a:close/>
                </a:path>
                <a:path w="1675765" h="2438400">
                  <a:moveTo>
                    <a:pt x="328485" y="618312"/>
                  </a:moveTo>
                  <a:lnTo>
                    <a:pt x="326758" y="616318"/>
                  </a:lnTo>
                  <a:lnTo>
                    <a:pt x="325983" y="614553"/>
                  </a:lnTo>
                  <a:lnTo>
                    <a:pt x="324294" y="617359"/>
                  </a:lnTo>
                  <a:lnTo>
                    <a:pt x="322224" y="620014"/>
                  </a:lnTo>
                  <a:lnTo>
                    <a:pt x="320713" y="624103"/>
                  </a:lnTo>
                  <a:lnTo>
                    <a:pt x="322618" y="626046"/>
                  </a:lnTo>
                  <a:lnTo>
                    <a:pt x="323888" y="628345"/>
                  </a:lnTo>
                  <a:lnTo>
                    <a:pt x="325564" y="625132"/>
                  </a:lnTo>
                  <a:lnTo>
                    <a:pt x="327431" y="622604"/>
                  </a:lnTo>
                  <a:lnTo>
                    <a:pt x="328485" y="618312"/>
                  </a:lnTo>
                  <a:close/>
                </a:path>
                <a:path w="1675765" h="2438400">
                  <a:moveTo>
                    <a:pt x="417639" y="803948"/>
                  </a:moveTo>
                  <a:lnTo>
                    <a:pt x="414731" y="801395"/>
                  </a:lnTo>
                  <a:lnTo>
                    <a:pt x="413334" y="799312"/>
                  </a:lnTo>
                  <a:lnTo>
                    <a:pt x="401612" y="808266"/>
                  </a:lnTo>
                  <a:lnTo>
                    <a:pt x="406133" y="809713"/>
                  </a:lnTo>
                  <a:lnTo>
                    <a:pt x="409054" y="811657"/>
                  </a:lnTo>
                  <a:lnTo>
                    <a:pt x="413778" y="810602"/>
                  </a:lnTo>
                  <a:lnTo>
                    <a:pt x="416509" y="807821"/>
                  </a:lnTo>
                  <a:lnTo>
                    <a:pt x="417639" y="803948"/>
                  </a:lnTo>
                  <a:close/>
                </a:path>
                <a:path w="1675765" h="2438400">
                  <a:moveTo>
                    <a:pt x="457885" y="661708"/>
                  </a:moveTo>
                  <a:lnTo>
                    <a:pt x="455256" y="658736"/>
                  </a:lnTo>
                  <a:lnTo>
                    <a:pt x="451104" y="658215"/>
                  </a:lnTo>
                  <a:lnTo>
                    <a:pt x="447319" y="660273"/>
                  </a:lnTo>
                  <a:lnTo>
                    <a:pt x="446684" y="663727"/>
                  </a:lnTo>
                  <a:lnTo>
                    <a:pt x="444296" y="668591"/>
                  </a:lnTo>
                  <a:lnTo>
                    <a:pt x="449922" y="668299"/>
                  </a:lnTo>
                  <a:lnTo>
                    <a:pt x="453517" y="668629"/>
                  </a:lnTo>
                  <a:lnTo>
                    <a:pt x="457479" y="667346"/>
                  </a:lnTo>
                  <a:lnTo>
                    <a:pt x="457885" y="661708"/>
                  </a:lnTo>
                  <a:close/>
                </a:path>
                <a:path w="1675765" h="2438400">
                  <a:moveTo>
                    <a:pt x="475513" y="1282890"/>
                  </a:moveTo>
                  <a:lnTo>
                    <a:pt x="472960" y="1279829"/>
                  </a:lnTo>
                  <a:lnTo>
                    <a:pt x="470306" y="1278242"/>
                  </a:lnTo>
                  <a:lnTo>
                    <a:pt x="467537" y="1276642"/>
                  </a:lnTo>
                  <a:lnTo>
                    <a:pt x="465759" y="1279347"/>
                  </a:lnTo>
                  <a:lnTo>
                    <a:pt x="463499" y="1282344"/>
                  </a:lnTo>
                  <a:lnTo>
                    <a:pt x="473722" y="1287272"/>
                  </a:lnTo>
                  <a:lnTo>
                    <a:pt x="474141" y="1285494"/>
                  </a:lnTo>
                  <a:lnTo>
                    <a:pt x="475513" y="1282890"/>
                  </a:lnTo>
                  <a:close/>
                </a:path>
                <a:path w="1675765" h="2438400">
                  <a:moveTo>
                    <a:pt x="518845" y="2207488"/>
                  </a:moveTo>
                  <a:lnTo>
                    <a:pt x="511213" y="2202421"/>
                  </a:lnTo>
                  <a:lnTo>
                    <a:pt x="506628" y="2209774"/>
                  </a:lnTo>
                  <a:lnTo>
                    <a:pt x="508863" y="2210968"/>
                  </a:lnTo>
                  <a:lnTo>
                    <a:pt x="511378" y="2213445"/>
                  </a:lnTo>
                  <a:lnTo>
                    <a:pt x="515404" y="2212505"/>
                  </a:lnTo>
                  <a:lnTo>
                    <a:pt x="516991" y="2209444"/>
                  </a:lnTo>
                  <a:lnTo>
                    <a:pt x="518845" y="2207488"/>
                  </a:lnTo>
                  <a:close/>
                </a:path>
                <a:path w="1675765" h="2438400">
                  <a:moveTo>
                    <a:pt x="561441" y="1551419"/>
                  </a:moveTo>
                  <a:lnTo>
                    <a:pt x="557822" y="1552016"/>
                  </a:lnTo>
                  <a:lnTo>
                    <a:pt x="552589" y="1552333"/>
                  </a:lnTo>
                  <a:lnTo>
                    <a:pt x="545668" y="1554581"/>
                  </a:lnTo>
                  <a:lnTo>
                    <a:pt x="544385" y="1557820"/>
                  </a:lnTo>
                  <a:lnTo>
                    <a:pt x="542759" y="1559902"/>
                  </a:lnTo>
                  <a:lnTo>
                    <a:pt x="545223" y="1561045"/>
                  </a:lnTo>
                  <a:lnTo>
                    <a:pt x="548957" y="1563839"/>
                  </a:lnTo>
                  <a:lnTo>
                    <a:pt x="554482" y="1559420"/>
                  </a:lnTo>
                  <a:lnTo>
                    <a:pt x="558266" y="1554772"/>
                  </a:lnTo>
                  <a:lnTo>
                    <a:pt x="561441" y="1551419"/>
                  </a:lnTo>
                  <a:close/>
                </a:path>
                <a:path w="1675765" h="2438400">
                  <a:moveTo>
                    <a:pt x="562902" y="1551178"/>
                  </a:moveTo>
                  <a:lnTo>
                    <a:pt x="562317" y="1550492"/>
                  </a:lnTo>
                  <a:lnTo>
                    <a:pt x="561441" y="1551419"/>
                  </a:lnTo>
                  <a:lnTo>
                    <a:pt x="562902" y="1551178"/>
                  </a:lnTo>
                  <a:close/>
                </a:path>
                <a:path w="1675765" h="2438400">
                  <a:moveTo>
                    <a:pt x="617385" y="2023910"/>
                  </a:moveTo>
                  <a:lnTo>
                    <a:pt x="609638" y="2019503"/>
                  </a:lnTo>
                  <a:lnTo>
                    <a:pt x="607072" y="2017090"/>
                  </a:lnTo>
                  <a:lnTo>
                    <a:pt x="601891" y="2016518"/>
                  </a:lnTo>
                  <a:lnTo>
                    <a:pt x="599236" y="2018652"/>
                  </a:lnTo>
                  <a:lnTo>
                    <a:pt x="596671" y="2019731"/>
                  </a:lnTo>
                  <a:lnTo>
                    <a:pt x="598576" y="2021674"/>
                  </a:lnTo>
                  <a:lnTo>
                    <a:pt x="600151" y="2024456"/>
                  </a:lnTo>
                  <a:lnTo>
                    <a:pt x="604608" y="2026183"/>
                  </a:lnTo>
                  <a:lnTo>
                    <a:pt x="607491" y="2025015"/>
                  </a:lnTo>
                  <a:lnTo>
                    <a:pt x="617385" y="2023910"/>
                  </a:lnTo>
                  <a:close/>
                </a:path>
                <a:path w="1675765" h="2438400">
                  <a:moveTo>
                    <a:pt x="630783" y="605688"/>
                  </a:moveTo>
                  <a:lnTo>
                    <a:pt x="624128" y="601840"/>
                  </a:lnTo>
                  <a:lnTo>
                    <a:pt x="623443" y="603643"/>
                  </a:lnTo>
                  <a:lnTo>
                    <a:pt x="621677" y="606221"/>
                  </a:lnTo>
                  <a:lnTo>
                    <a:pt x="623735" y="609142"/>
                  </a:lnTo>
                  <a:lnTo>
                    <a:pt x="626300" y="610400"/>
                  </a:lnTo>
                  <a:lnTo>
                    <a:pt x="628421" y="612000"/>
                  </a:lnTo>
                  <a:lnTo>
                    <a:pt x="630783" y="605688"/>
                  </a:lnTo>
                  <a:close/>
                </a:path>
                <a:path w="1675765" h="2438400">
                  <a:moveTo>
                    <a:pt x="639991" y="1968550"/>
                  </a:moveTo>
                  <a:lnTo>
                    <a:pt x="634695" y="1961565"/>
                  </a:lnTo>
                  <a:lnTo>
                    <a:pt x="633272" y="1962746"/>
                  </a:lnTo>
                  <a:lnTo>
                    <a:pt x="630466" y="1964448"/>
                  </a:lnTo>
                  <a:lnTo>
                    <a:pt x="631583" y="1967534"/>
                  </a:lnTo>
                  <a:lnTo>
                    <a:pt x="633374" y="1969731"/>
                  </a:lnTo>
                  <a:lnTo>
                    <a:pt x="634847" y="1972030"/>
                  </a:lnTo>
                  <a:lnTo>
                    <a:pt x="639991" y="1968550"/>
                  </a:lnTo>
                  <a:close/>
                </a:path>
                <a:path w="1675765" h="2438400">
                  <a:moveTo>
                    <a:pt x="645998" y="2424112"/>
                  </a:moveTo>
                  <a:lnTo>
                    <a:pt x="644829" y="2421966"/>
                  </a:lnTo>
                  <a:lnTo>
                    <a:pt x="643636" y="2418029"/>
                  </a:lnTo>
                  <a:lnTo>
                    <a:pt x="639978" y="2418105"/>
                  </a:lnTo>
                  <a:lnTo>
                    <a:pt x="637463" y="2420086"/>
                  </a:lnTo>
                  <a:lnTo>
                    <a:pt x="634809" y="2421356"/>
                  </a:lnTo>
                  <a:lnTo>
                    <a:pt x="636206" y="2423642"/>
                  </a:lnTo>
                  <a:lnTo>
                    <a:pt x="637247" y="2426512"/>
                  </a:lnTo>
                  <a:lnTo>
                    <a:pt x="640753" y="2426246"/>
                  </a:lnTo>
                  <a:lnTo>
                    <a:pt x="643356" y="2424976"/>
                  </a:lnTo>
                  <a:lnTo>
                    <a:pt x="645998" y="2424112"/>
                  </a:lnTo>
                  <a:close/>
                </a:path>
                <a:path w="1675765" h="2438400">
                  <a:moveTo>
                    <a:pt x="719836" y="731012"/>
                  </a:moveTo>
                  <a:lnTo>
                    <a:pt x="717778" y="729183"/>
                  </a:lnTo>
                  <a:lnTo>
                    <a:pt x="715772" y="725995"/>
                  </a:lnTo>
                  <a:lnTo>
                    <a:pt x="711517" y="725792"/>
                  </a:lnTo>
                  <a:lnTo>
                    <a:pt x="709282" y="728827"/>
                  </a:lnTo>
                  <a:lnTo>
                    <a:pt x="705904" y="731380"/>
                  </a:lnTo>
                  <a:lnTo>
                    <a:pt x="709383" y="733666"/>
                  </a:lnTo>
                  <a:lnTo>
                    <a:pt x="711758" y="736485"/>
                  </a:lnTo>
                  <a:lnTo>
                    <a:pt x="715987" y="736053"/>
                  </a:lnTo>
                  <a:lnTo>
                    <a:pt x="717842" y="732891"/>
                  </a:lnTo>
                  <a:lnTo>
                    <a:pt x="719836" y="731012"/>
                  </a:lnTo>
                  <a:close/>
                </a:path>
                <a:path w="1675765" h="2438400">
                  <a:moveTo>
                    <a:pt x="721321" y="417576"/>
                  </a:moveTo>
                  <a:lnTo>
                    <a:pt x="715352" y="410438"/>
                  </a:lnTo>
                  <a:lnTo>
                    <a:pt x="708215" y="415950"/>
                  </a:lnTo>
                  <a:lnTo>
                    <a:pt x="710463" y="418299"/>
                  </a:lnTo>
                  <a:lnTo>
                    <a:pt x="712381" y="421513"/>
                  </a:lnTo>
                  <a:lnTo>
                    <a:pt x="716343" y="423100"/>
                  </a:lnTo>
                  <a:lnTo>
                    <a:pt x="719201" y="419392"/>
                  </a:lnTo>
                  <a:lnTo>
                    <a:pt x="721321" y="417576"/>
                  </a:lnTo>
                  <a:close/>
                </a:path>
                <a:path w="1675765" h="2438400">
                  <a:moveTo>
                    <a:pt x="732332" y="1753260"/>
                  </a:moveTo>
                  <a:lnTo>
                    <a:pt x="731393" y="1750999"/>
                  </a:lnTo>
                  <a:lnTo>
                    <a:pt x="731024" y="1747545"/>
                  </a:lnTo>
                  <a:lnTo>
                    <a:pt x="721423" y="1756549"/>
                  </a:lnTo>
                  <a:lnTo>
                    <a:pt x="722566" y="1757807"/>
                  </a:lnTo>
                  <a:lnTo>
                    <a:pt x="724522" y="1760270"/>
                  </a:lnTo>
                  <a:lnTo>
                    <a:pt x="727227" y="1758403"/>
                  </a:lnTo>
                  <a:lnTo>
                    <a:pt x="729742" y="1756537"/>
                  </a:lnTo>
                  <a:lnTo>
                    <a:pt x="732332" y="1753260"/>
                  </a:lnTo>
                  <a:close/>
                </a:path>
                <a:path w="1675765" h="2438400">
                  <a:moveTo>
                    <a:pt x="739279" y="1636776"/>
                  </a:moveTo>
                  <a:lnTo>
                    <a:pt x="737743" y="1635721"/>
                  </a:lnTo>
                  <a:lnTo>
                    <a:pt x="736117" y="1633728"/>
                  </a:lnTo>
                  <a:lnTo>
                    <a:pt x="732205" y="1634045"/>
                  </a:lnTo>
                  <a:lnTo>
                    <a:pt x="729830" y="1635594"/>
                  </a:lnTo>
                  <a:lnTo>
                    <a:pt x="725081" y="1637512"/>
                  </a:lnTo>
                  <a:lnTo>
                    <a:pt x="729589" y="1639468"/>
                  </a:lnTo>
                  <a:lnTo>
                    <a:pt x="731926" y="1641373"/>
                  </a:lnTo>
                  <a:lnTo>
                    <a:pt x="735926" y="1640916"/>
                  </a:lnTo>
                  <a:lnTo>
                    <a:pt x="737539" y="1638325"/>
                  </a:lnTo>
                  <a:lnTo>
                    <a:pt x="739279" y="1636776"/>
                  </a:lnTo>
                  <a:close/>
                </a:path>
                <a:path w="1675765" h="2438400">
                  <a:moveTo>
                    <a:pt x="747306" y="2423655"/>
                  </a:moveTo>
                  <a:lnTo>
                    <a:pt x="747115" y="2421090"/>
                  </a:lnTo>
                  <a:lnTo>
                    <a:pt x="744232" y="2420543"/>
                  </a:lnTo>
                  <a:lnTo>
                    <a:pt x="742619" y="2419896"/>
                  </a:lnTo>
                  <a:lnTo>
                    <a:pt x="738644" y="2424417"/>
                  </a:lnTo>
                  <a:lnTo>
                    <a:pt x="745439" y="2427465"/>
                  </a:lnTo>
                  <a:lnTo>
                    <a:pt x="746099" y="2425573"/>
                  </a:lnTo>
                  <a:lnTo>
                    <a:pt x="747306" y="2423655"/>
                  </a:lnTo>
                  <a:close/>
                </a:path>
                <a:path w="1675765" h="2438400">
                  <a:moveTo>
                    <a:pt x="751255" y="2229993"/>
                  </a:moveTo>
                  <a:lnTo>
                    <a:pt x="749236" y="2230297"/>
                  </a:lnTo>
                  <a:lnTo>
                    <a:pt x="747204" y="2230437"/>
                  </a:lnTo>
                  <a:lnTo>
                    <a:pt x="744639" y="2231161"/>
                  </a:lnTo>
                  <a:lnTo>
                    <a:pt x="744321" y="2232406"/>
                  </a:lnTo>
                  <a:lnTo>
                    <a:pt x="743864" y="2233168"/>
                  </a:lnTo>
                  <a:lnTo>
                    <a:pt x="745858" y="2233409"/>
                  </a:lnTo>
                  <a:lnTo>
                    <a:pt x="747903" y="2233980"/>
                  </a:lnTo>
                  <a:lnTo>
                    <a:pt x="750468" y="2233587"/>
                  </a:lnTo>
                  <a:lnTo>
                    <a:pt x="750785" y="2231288"/>
                  </a:lnTo>
                  <a:lnTo>
                    <a:pt x="751255" y="2229993"/>
                  </a:lnTo>
                  <a:close/>
                </a:path>
                <a:path w="1675765" h="2438400">
                  <a:moveTo>
                    <a:pt x="753224" y="1945932"/>
                  </a:moveTo>
                  <a:lnTo>
                    <a:pt x="748868" y="1941017"/>
                  </a:lnTo>
                  <a:lnTo>
                    <a:pt x="747153" y="1943150"/>
                  </a:lnTo>
                  <a:lnTo>
                    <a:pt x="745197" y="1944966"/>
                  </a:lnTo>
                  <a:lnTo>
                    <a:pt x="743889" y="1947913"/>
                  </a:lnTo>
                  <a:lnTo>
                    <a:pt x="746290" y="1949831"/>
                  </a:lnTo>
                  <a:lnTo>
                    <a:pt x="747458" y="1951177"/>
                  </a:lnTo>
                  <a:lnTo>
                    <a:pt x="753224" y="1945932"/>
                  </a:lnTo>
                  <a:close/>
                </a:path>
                <a:path w="1675765" h="2438400">
                  <a:moveTo>
                    <a:pt x="772134" y="2053450"/>
                  </a:moveTo>
                  <a:lnTo>
                    <a:pt x="769594" y="2052574"/>
                  </a:lnTo>
                  <a:lnTo>
                    <a:pt x="766991" y="2050834"/>
                  </a:lnTo>
                  <a:lnTo>
                    <a:pt x="760831" y="2051354"/>
                  </a:lnTo>
                  <a:lnTo>
                    <a:pt x="757237" y="2053005"/>
                  </a:lnTo>
                  <a:lnTo>
                    <a:pt x="753592" y="2054098"/>
                  </a:lnTo>
                  <a:lnTo>
                    <a:pt x="757326" y="2055025"/>
                  </a:lnTo>
                  <a:lnTo>
                    <a:pt x="761009" y="2056244"/>
                  </a:lnTo>
                  <a:lnTo>
                    <a:pt x="765949" y="2057006"/>
                  </a:lnTo>
                  <a:lnTo>
                    <a:pt x="767359" y="2057222"/>
                  </a:lnTo>
                  <a:lnTo>
                    <a:pt x="769823" y="2054834"/>
                  </a:lnTo>
                  <a:lnTo>
                    <a:pt x="772134" y="2053450"/>
                  </a:lnTo>
                  <a:close/>
                </a:path>
                <a:path w="1675765" h="2438400">
                  <a:moveTo>
                    <a:pt x="783386" y="343420"/>
                  </a:moveTo>
                  <a:lnTo>
                    <a:pt x="781583" y="342785"/>
                  </a:lnTo>
                  <a:lnTo>
                    <a:pt x="778738" y="341134"/>
                  </a:lnTo>
                  <a:lnTo>
                    <a:pt x="776262" y="343662"/>
                  </a:lnTo>
                  <a:lnTo>
                    <a:pt x="775208" y="346456"/>
                  </a:lnTo>
                  <a:lnTo>
                    <a:pt x="773836" y="348907"/>
                  </a:lnTo>
                  <a:lnTo>
                    <a:pt x="780313" y="351142"/>
                  </a:lnTo>
                  <a:lnTo>
                    <a:pt x="783386" y="343420"/>
                  </a:lnTo>
                  <a:close/>
                </a:path>
                <a:path w="1675765" h="2438400">
                  <a:moveTo>
                    <a:pt x="796404" y="2165578"/>
                  </a:moveTo>
                  <a:lnTo>
                    <a:pt x="788225" y="2158669"/>
                  </a:lnTo>
                  <a:lnTo>
                    <a:pt x="787374" y="2160397"/>
                  </a:lnTo>
                  <a:lnTo>
                    <a:pt x="785622" y="2162264"/>
                  </a:lnTo>
                  <a:lnTo>
                    <a:pt x="786282" y="2166810"/>
                  </a:lnTo>
                  <a:lnTo>
                    <a:pt x="787831" y="2169630"/>
                  </a:lnTo>
                  <a:lnTo>
                    <a:pt x="788797" y="2172157"/>
                  </a:lnTo>
                  <a:lnTo>
                    <a:pt x="796404" y="2165578"/>
                  </a:lnTo>
                  <a:close/>
                </a:path>
                <a:path w="1675765" h="2438400">
                  <a:moveTo>
                    <a:pt x="855776" y="604596"/>
                  </a:moveTo>
                  <a:lnTo>
                    <a:pt x="852373" y="598258"/>
                  </a:lnTo>
                  <a:lnTo>
                    <a:pt x="845654" y="600024"/>
                  </a:lnTo>
                  <a:lnTo>
                    <a:pt x="847293" y="601967"/>
                  </a:lnTo>
                  <a:lnTo>
                    <a:pt x="848639" y="604380"/>
                  </a:lnTo>
                  <a:lnTo>
                    <a:pt x="851763" y="606336"/>
                  </a:lnTo>
                  <a:lnTo>
                    <a:pt x="854036" y="605015"/>
                  </a:lnTo>
                  <a:lnTo>
                    <a:pt x="855776" y="604596"/>
                  </a:lnTo>
                  <a:close/>
                </a:path>
                <a:path w="1675765" h="2438400">
                  <a:moveTo>
                    <a:pt x="871423" y="657631"/>
                  </a:moveTo>
                  <a:lnTo>
                    <a:pt x="869213" y="655739"/>
                  </a:lnTo>
                  <a:lnTo>
                    <a:pt x="868172" y="654418"/>
                  </a:lnTo>
                  <a:lnTo>
                    <a:pt x="862634" y="660527"/>
                  </a:lnTo>
                  <a:lnTo>
                    <a:pt x="866305" y="665200"/>
                  </a:lnTo>
                  <a:lnTo>
                    <a:pt x="867968" y="662927"/>
                  </a:lnTo>
                  <a:lnTo>
                    <a:pt x="869962" y="660819"/>
                  </a:lnTo>
                  <a:lnTo>
                    <a:pt x="871423" y="657631"/>
                  </a:lnTo>
                  <a:close/>
                </a:path>
                <a:path w="1675765" h="2438400">
                  <a:moveTo>
                    <a:pt x="928992" y="228282"/>
                  </a:moveTo>
                  <a:lnTo>
                    <a:pt x="927582" y="227177"/>
                  </a:lnTo>
                  <a:lnTo>
                    <a:pt x="925893" y="224891"/>
                  </a:lnTo>
                  <a:lnTo>
                    <a:pt x="921435" y="225971"/>
                  </a:lnTo>
                  <a:lnTo>
                    <a:pt x="918311" y="227761"/>
                  </a:lnTo>
                  <a:lnTo>
                    <a:pt x="915085" y="229171"/>
                  </a:lnTo>
                  <a:lnTo>
                    <a:pt x="919505" y="233756"/>
                  </a:lnTo>
                  <a:lnTo>
                    <a:pt x="928992" y="228282"/>
                  </a:lnTo>
                  <a:close/>
                </a:path>
                <a:path w="1675765" h="2438400">
                  <a:moveTo>
                    <a:pt x="930681" y="2158758"/>
                  </a:moveTo>
                  <a:lnTo>
                    <a:pt x="925042" y="2156383"/>
                  </a:lnTo>
                  <a:lnTo>
                    <a:pt x="918527" y="2161756"/>
                  </a:lnTo>
                  <a:lnTo>
                    <a:pt x="920140" y="2162467"/>
                  </a:lnTo>
                  <a:lnTo>
                    <a:pt x="922147" y="2164169"/>
                  </a:lnTo>
                  <a:lnTo>
                    <a:pt x="925957" y="2162606"/>
                  </a:lnTo>
                  <a:lnTo>
                    <a:pt x="928243" y="2160473"/>
                  </a:lnTo>
                  <a:lnTo>
                    <a:pt x="930681" y="2158758"/>
                  </a:lnTo>
                  <a:close/>
                </a:path>
                <a:path w="1675765" h="2438400">
                  <a:moveTo>
                    <a:pt x="986802" y="1317421"/>
                  </a:moveTo>
                  <a:lnTo>
                    <a:pt x="983310" y="1315567"/>
                  </a:lnTo>
                  <a:lnTo>
                    <a:pt x="978890" y="1316202"/>
                  </a:lnTo>
                  <a:lnTo>
                    <a:pt x="976274" y="1317739"/>
                  </a:lnTo>
                  <a:lnTo>
                    <a:pt x="968400" y="1320838"/>
                  </a:lnTo>
                  <a:lnTo>
                    <a:pt x="979081" y="1323962"/>
                  </a:lnTo>
                  <a:lnTo>
                    <a:pt x="982243" y="1325981"/>
                  </a:lnTo>
                  <a:lnTo>
                    <a:pt x="985697" y="1324140"/>
                  </a:lnTo>
                  <a:lnTo>
                    <a:pt x="986802" y="1317421"/>
                  </a:lnTo>
                  <a:close/>
                </a:path>
                <a:path w="1675765" h="2438400">
                  <a:moveTo>
                    <a:pt x="1001026" y="1218768"/>
                  </a:moveTo>
                  <a:lnTo>
                    <a:pt x="999185" y="1216863"/>
                  </a:lnTo>
                  <a:lnTo>
                    <a:pt x="997318" y="1213370"/>
                  </a:lnTo>
                  <a:lnTo>
                    <a:pt x="993101" y="1213485"/>
                  </a:lnTo>
                  <a:lnTo>
                    <a:pt x="990765" y="1216266"/>
                  </a:lnTo>
                  <a:lnTo>
                    <a:pt x="986993" y="1218831"/>
                  </a:lnTo>
                  <a:lnTo>
                    <a:pt x="990371" y="1221105"/>
                  </a:lnTo>
                  <a:lnTo>
                    <a:pt x="992682" y="1223886"/>
                  </a:lnTo>
                  <a:lnTo>
                    <a:pt x="996962" y="1223518"/>
                  </a:lnTo>
                  <a:lnTo>
                    <a:pt x="998943" y="1220533"/>
                  </a:lnTo>
                  <a:lnTo>
                    <a:pt x="1001026" y="1218768"/>
                  </a:lnTo>
                  <a:close/>
                </a:path>
                <a:path w="1675765" h="2438400">
                  <a:moveTo>
                    <a:pt x="1009167" y="1974062"/>
                  </a:moveTo>
                  <a:lnTo>
                    <a:pt x="1009154" y="1969071"/>
                  </a:lnTo>
                  <a:lnTo>
                    <a:pt x="1006983" y="1966747"/>
                  </a:lnTo>
                  <a:lnTo>
                    <a:pt x="1005763" y="1964436"/>
                  </a:lnTo>
                  <a:lnTo>
                    <a:pt x="996924" y="1970659"/>
                  </a:lnTo>
                  <a:lnTo>
                    <a:pt x="1005814" y="1980526"/>
                  </a:lnTo>
                  <a:lnTo>
                    <a:pt x="1007300" y="1976755"/>
                  </a:lnTo>
                  <a:lnTo>
                    <a:pt x="1009167" y="1974062"/>
                  </a:lnTo>
                  <a:close/>
                </a:path>
                <a:path w="1675765" h="2438400">
                  <a:moveTo>
                    <a:pt x="1048435" y="1644777"/>
                  </a:moveTo>
                  <a:lnTo>
                    <a:pt x="1045641" y="1640827"/>
                  </a:lnTo>
                  <a:lnTo>
                    <a:pt x="1043825" y="1637322"/>
                  </a:lnTo>
                  <a:lnTo>
                    <a:pt x="1040942" y="1639684"/>
                  </a:lnTo>
                  <a:lnTo>
                    <a:pt x="1037755" y="1641030"/>
                  </a:lnTo>
                  <a:lnTo>
                    <a:pt x="1036637" y="1645424"/>
                  </a:lnTo>
                  <a:lnTo>
                    <a:pt x="1038402" y="1648396"/>
                  </a:lnTo>
                  <a:lnTo>
                    <a:pt x="1039139" y="1651101"/>
                  </a:lnTo>
                  <a:lnTo>
                    <a:pt x="1042136" y="1649285"/>
                  </a:lnTo>
                  <a:lnTo>
                    <a:pt x="1045527" y="1647863"/>
                  </a:lnTo>
                  <a:lnTo>
                    <a:pt x="1048435" y="1644777"/>
                  </a:lnTo>
                  <a:close/>
                </a:path>
                <a:path w="1675765" h="2438400">
                  <a:moveTo>
                    <a:pt x="1076096" y="2230831"/>
                  </a:moveTo>
                  <a:lnTo>
                    <a:pt x="1075258" y="2228570"/>
                  </a:lnTo>
                  <a:lnTo>
                    <a:pt x="1075105" y="2226780"/>
                  </a:lnTo>
                  <a:lnTo>
                    <a:pt x="1073607" y="2227732"/>
                  </a:lnTo>
                  <a:lnTo>
                    <a:pt x="1071727" y="2228392"/>
                  </a:lnTo>
                  <a:lnTo>
                    <a:pt x="1070051" y="2230780"/>
                  </a:lnTo>
                  <a:lnTo>
                    <a:pt x="1070533" y="2232685"/>
                  </a:lnTo>
                  <a:lnTo>
                    <a:pt x="1070470" y="2234209"/>
                  </a:lnTo>
                  <a:lnTo>
                    <a:pt x="1072146" y="2233511"/>
                  </a:lnTo>
                  <a:lnTo>
                    <a:pt x="1074483" y="2233244"/>
                  </a:lnTo>
                  <a:lnTo>
                    <a:pt x="1076096" y="2230831"/>
                  </a:lnTo>
                  <a:close/>
                </a:path>
                <a:path w="1675765" h="2438400">
                  <a:moveTo>
                    <a:pt x="1104658" y="1938515"/>
                  </a:moveTo>
                  <a:lnTo>
                    <a:pt x="1103337" y="1936140"/>
                  </a:lnTo>
                  <a:lnTo>
                    <a:pt x="1101547" y="1934489"/>
                  </a:lnTo>
                  <a:lnTo>
                    <a:pt x="1098804" y="1933917"/>
                  </a:lnTo>
                  <a:lnTo>
                    <a:pt x="1097292" y="1936000"/>
                  </a:lnTo>
                  <a:lnTo>
                    <a:pt x="1095146" y="1937715"/>
                  </a:lnTo>
                  <a:lnTo>
                    <a:pt x="1102525" y="1941804"/>
                  </a:lnTo>
                  <a:lnTo>
                    <a:pt x="1103160" y="1940407"/>
                  </a:lnTo>
                  <a:lnTo>
                    <a:pt x="1104658" y="1938515"/>
                  </a:lnTo>
                  <a:close/>
                </a:path>
                <a:path w="1675765" h="2438400">
                  <a:moveTo>
                    <a:pt x="1112977" y="1970100"/>
                  </a:moveTo>
                  <a:lnTo>
                    <a:pt x="1110754" y="1968728"/>
                  </a:lnTo>
                  <a:lnTo>
                    <a:pt x="1109497" y="1967357"/>
                  </a:lnTo>
                  <a:lnTo>
                    <a:pt x="1105738" y="1971548"/>
                  </a:lnTo>
                  <a:lnTo>
                    <a:pt x="1109560" y="1975662"/>
                  </a:lnTo>
                  <a:lnTo>
                    <a:pt x="1110792" y="1974278"/>
                  </a:lnTo>
                  <a:lnTo>
                    <a:pt x="1112977" y="1972868"/>
                  </a:lnTo>
                  <a:lnTo>
                    <a:pt x="1112977" y="1970100"/>
                  </a:lnTo>
                  <a:close/>
                </a:path>
                <a:path w="1675765" h="2438400">
                  <a:moveTo>
                    <a:pt x="1149604" y="1543812"/>
                  </a:moveTo>
                  <a:lnTo>
                    <a:pt x="1148130" y="1543278"/>
                  </a:lnTo>
                  <a:lnTo>
                    <a:pt x="1145603" y="1541970"/>
                  </a:lnTo>
                  <a:lnTo>
                    <a:pt x="1143063" y="1545424"/>
                  </a:lnTo>
                  <a:lnTo>
                    <a:pt x="1141234" y="1548828"/>
                  </a:lnTo>
                  <a:lnTo>
                    <a:pt x="1138491" y="1553425"/>
                  </a:lnTo>
                  <a:lnTo>
                    <a:pt x="1142276" y="1552727"/>
                  </a:lnTo>
                  <a:lnTo>
                    <a:pt x="1144612" y="1552994"/>
                  </a:lnTo>
                  <a:lnTo>
                    <a:pt x="1147152" y="1549590"/>
                  </a:lnTo>
                  <a:lnTo>
                    <a:pt x="1148232" y="1546593"/>
                  </a:lnTo>
                  <a:lnTo>
                    <a:pt x="1149604" y="1543812"/>
                  </a:lnTo>
                  <a:close/>
                </a:path>
                <a:path w="1675765" h="2438400">
                  <a:moveTo>
                    <a:pt x="1190993" y="1659115"/>
                  </a:moveTo>
                  <a:lnTo>
                    <a:pt x="1189482" y="1657045"/>
                  </a:lnTo>
                  <a:lnTo>
                    <a:pt x="1187869" y="1653159"/>
                  </a:lnTo>
                  <a:lnTo>
                    <a:pt x="1182865" y="1653527"/>
                  </a:lnTo>
                  <a:lnTo>
                    <a:pt x="1179334" y="1655483"/>
                  </a:lnTo>
                  <a:lnTo>
                    <a:pt x="1175766" y="1656765"/>
                  </a:lnTo>
                  <a:lnTo>
                    <a:pt x="1183093" y="1663687"/>
                  </a:lnTo>
                  <a:lnTo>
                    <a:pt x="1190993" y="1659115"/>
                  </a:lnTo>
                  <a:close/>
                </a:path>
                <a:path w="1675765" h="2438400">
                  <a:moveTo>
                    <a:pt x="1197025" y="2058466"/>
                  </a:moveTo>
                  <a:lnTo>
                    <a:pt x="1190155" y="2055622"/>
                  </a:lnTo>
                  <a:lnTo>
                    <a:pt x="1185519" y="2065172"/>
                  </a:lnTo>
                  <a:lnTo>
                    <a:pt x="1187284" y="2065705"/>
                  </a:lnTo>
                  <a:lnTo>
                    <a:pt x="1189964" y="2067242"/>
                  </a:lnTo>
                  <a:lnTo>
                    <a:pt x="1193152" y="2064283"/>
                  </a:lnTo>
                  <a:lnTo>
                    <a:pt x="1194968" y="2061222"/>
                  </a:lnTo>
                  <a:lnTo>
                    <a:pt x="1197025" y="2058466"/>
                  </a:lnTo>
                  <a:close/>
                </a:path>
                <a:path w="1675765" h="2438400">
                  <a:moveTo>
                    <a:pt x="1225677" y="1553794"/>
                  </a:moveTo>
                  <a:lnTo>
                    <a:pt x="1219441" y="1550924"/>
                  </a:lnTo>
                  <a:lnTo>
                    <a:pt x="1216990" y="1554327"/>
                  </a:lnTo>
                  <a:lnTo>
                    <a:pt x="1214691" y="1557769"/>
                  </a:lnTo>
                  <a:lnTo>
                    <a:pt x="1213827" y="1563116"/>
                  </a:lnTo>
                  <a:lnTo>
                    <a:pt x="1217155" y="1565465"/>
                  </a:lnTo>
                  <a:lnTo>
                    <a:pt x="1220889" y="1570012"/>
                  </a:lnTo>
                  <a:lnTo>
                    <a:pt x="1223111" y="1563217"/>
                  </a:lnTo>
                  <a:lnTo>
                    <a:pt x="1224915" y="1559001"/>
                  </a:lnTo>
                  <a:lnTo>
                    <a:pt x="1225677" y="1553794"/>
                  </a:lnTo>
                  <a:close/>
                </a:path>
                <a:path w="1675765" h="2438400">
                  <a:moveTo>
                    <a:pt x="1248524" y="1552511"/>
                  </a:moveTo>
                  <a:lnTo>
                    <a:pt x="1245958" y="1551813"/>
                  </a:lnTo>
                  <a:lnTo>
                    <a:pt x="1243406" y="1550720"/>
                  </a:lnTo>
                  <a:lnTo>
                    <a:pt x="1240104" y="1550657"/>
                  </a:lnTo>
                  <a:lnTo>
                    <a:pt x="1239304" y="1553654"/>
                  </a:lnTo>
                  <a:lnTo>
                    <a:pt x="1238148" y="1556054"/>
                  </a:lnTo>
                  <a:lnTo>
                    <a:pt x="1241082" y="1556435"/>
                  </a:lnTo>
                  <a:lnTo>
                    <a:pt x="1243761" y="1557197"/>
                  </a:lnTo>
                  <a:lnTo>
                    <a:pt x="1247216" y="1556791"/>
                  </a:lnTo>
                  <a:lnTo>
                    <a:pt x="1247813" y="1554048"/>
                  </a:lnTo>
                  <a:lnTo>
                    <a:pt x="1248524" y="1552511"/>
                  </a:lnTo>
                  <a:close/>
                </a:path>
                <a:path w="1675765" h="2438400">
                  <a:moveTo>
                    <a:pt x="1260221" y="1439252"/>
                  </a:moveTo>
                  <a:lnTo>
                    <a:pt x="1258735" y="1437335"/>
                  </a:lnTo>
                  <a:lnTo>
                    <a:pt x="1257198" y="1433842"/>
                  </a:lnTo>
                  <a:lnTo>
                    <a:pt x="1253490" y="1433957"/>
                  </a:lnTo>
                  <a:lnTo>
                    <a:pt x="1251292" y="1436395"/>
                  </a:lnTo>
                  <a:lnTo>
                    <a:pt x="1248930" y="1437919"/>
                  </a:lnTo>
                  <a:lnTo>
                    <a:pt x="1250569" y="1439837"/>
                  </a:lnTo>
                  <a:lnTo>
                    <a:pt x="1251851" y="1442313"/>
                  </a:lnTo>
                  <a:lnTo>
                    <a:pt x="1255306" y="1441729"/>
                  </a:lnTo>
                  <a:lnTo>
                    <a:pt x="1257731" y="1440294"/>
                  </a:lnTo>
                  <a:lnTo>
                    <a:pt x="1260221" y="1439252"/>
                  </a:lnTo>
                  <a:close/>
                </a:path>
                <a:path w="1675765" h="2438400">
                  <a:moveTo>
                    <a:pt x="1264945" y="1248054"/>
                  </a:moveTo>
                  <a:lnTo>
                    <a:pt x="1262354" y="1245603"/>
                  </a:lnTo>
                  <a:lnTo>
                    <a:pt x="1259852" y="1243012"/>
                  </a:lnTo>
                  <a:lnTo>
                    <a:pt x="1256652" y="1240650"/>
                  </a:lnTo>
                  <a:lnTo>
                    <a:pt x="1253007" y="1243850"/>
                  </a:lnTo>
                  <a:lnTo>
                    <a:pt x="1254658" y="1247241"/>
                  </a:lnTo>
                  <a:lnTo>
                    <a:pt x="1256703" y="1249934"/>
                  </a:lnTo>
                  <a:lnTo>
                    <a:pt x="1258608" y="1252778"/>
                  </a:lnTo>
                  <a:lnTo>
                    <a:pt x="1264945" y="1248054"/>
                  </a:lnTo>
                  <a:close/>
                </a:path>
                <a:path w="1675765" h="2438400">
                  <a:moveTo>
                    <a:pt x="1269022" y="1921751"/>
                  </a:moveTo>
                  <a:lnTo>
                    <a:pt x="1268310" y="1919681"/>
                  </a:lnTo>
                  <a:lnTo>
                    <a:pt x="1267231" y="1918322"/>
                  </a:lnTo>
                  <a:lnTo>
                    <a:pt x="1266342" y="1916874"/>
                  </a:lnTo>
                  <a:lnTo>
                    <a:pt x="1262964" y="1920722"/>
                  </a:lnTo>
                  <a:lnTo>
                    <a:pt x="1264399" y="1921649"/>
                  </a:lnTo>
                  <a:lnTo>
                    <a:pt x="1265783" y="1922665"/>
                  </a:lnTo>
                  <a:lnTo>
                    <a:pt x="1267472" y="1923478"/>
                  </a:lnTo>
                  <a:lnTo>
                    <a:pt x="1269022" y="1921751"/>
                  </a:lnTo>
                  <a:close/>
                </a:path>
                <a:path w="1675765" h="2438400">
                  <a:moveTo>
                    <a:pt x="1341920" y="686282"/>
                  </a:moveTo>
                  <a:lnTo>
                    <a:pt x="1337132" y="682040"/>
                  </a:lnTo>
                  <a:lnTo>
                    <a:pt x="1335620" y="684301"/>
                  </a:lnTo>
                  <a:lnTo>
                    <a:pt x="1333919" y="686346"/>
                  </a:lnTo>
                  <a:lnTo>
                    <a:pt x="1332788" y="689216"/>
                  </a:lnTo>
                  <a:lnTo>
                    <a:pt x="1336217" y="692035"/>
                  </a:lnTo>
                  <a:lnTo>
                    <a:pt x="1338529" y="690270"/>
                  </a:lnTo>
                  <a:lnTo>
                    <a:pt x="1340154" y="688187"/>
                  </a:lnTo>
                  <a:lnTo>
                    <a:pt x="1341920" y="686282"/>
                  </a:lnTo>
                  <a:close/>
                </a:path>
                <a:path w="1675765" h="2438400">
                  <a:moveTo>
                    <a:pt x="1371155" y="2167039"/>
                  </a:moveTo>
                  <a:lnTo>
                    <a:pt x="1370190" y="2163495"/>
                  </a:lnTo>
                  <a:lnTo>
                    <a:pt x="1368285" y="2161603"/>
                  </a:lnTo>
                  <a:lnTo>
                    <a:pt x="1366634" y="2159114"/>
                  </a:lnTo>
                  <a:lnTo>
                    <a:pt x="1364526" y="2161794"/>
                  </a:lnTo>
                  <a:lnTo>
                    <a:pt x="1362214" y="2164181"/>
                  </a:lnTo>
                  <a:lnTo>
                    <a:pt x="1364195" y="2166772"/>
                  </a:lnTo>
                  <a:lnTo>
                    <a:pt x="1366469" y="2168575"/>
                  </a:lnTo>
                  <a:lnTo>
                    <a:pt x="1368577" y="2170531"/>
                  </a:lnTo>
                  <a:lnTo>
                    <a:pt x="1369377" y="2168918"/>
                  </a:lnTo>
                  <a:lnTo>
                    <a:pt x="1371155" y="2167039"/>
                  </a:lnTo>
                  <a:close/>
                </a:path>
                <a:path w="1675765" h="2438400">
                  <a:moveTo>
                    <a:pt x="1376895" y="688352"/>
                  </a:moveTo>
                  <a:lnTo>
                    <a:pt x="1373174" y="683018"/>
                  </a:lnTo>
                  <a:lnTo>
                    <a:pt x="1370914" y="684936"/>
                  </a:lnTo>
                  <a:lnTo>
                    <a:pt x="1368590" y="686663"/>
                  </a:lnTo>
                  <a:lnTo>
                    <a:pt x="1366494" y="689076"/>
                  </a:lnTo>
                  <a:lnTo>
                    <a:pt x="1369326" y="693000"/>
                  </a:lnTo>
                  <a:lnTo>
                    <a:pt x="1372285" y="691705"/>
                  </a:lnTo>
                  <a:lnTo>
                    <a:pt x="1374546" y="689914"/>
                  </a:lnTo>
                  <a:lnTo>
                    <a:pt x="1376895" y="688352"/>
                  </a:lnTo>
                  <a:close/>
                </a:path>
                <a:path w="1675765" h="2438400">
                  <a:moveTo>
                    <a:pt x="1447482" y="1449400"/>
                  </a:moveTo>
                  <a:lnTo>
                    <a:pt x="1446682" y="1445387"/>
                  </a:lnTo>
                  <a:lnTo>
                    <a:pt x="1445272" y="1442986"/>
                  </a:lnTo>
                  <a:lnTo>
                    <a:pt x="1443418" y="1438541"/>
                  </a:lnTo>
                  <a:lnTo>
                    <a:pt x="1440789" y="1444891"/>
                  </a:lnTo>
                  <a:lnTo>
                    <a:pt x="1439151" y="1447317"/>
                  </a:lnTo>
                  <a:lnTo>
                    <a:pt x="1441259" y="1449882"/>
                  </a:lnTo>
                  <a:lnTo>
                    <a:pt x="1443647" y="1451178"/>
                  </a:lnTo>
                  <a:lnTo>
                    <a:pt x="1445729" y="1452727"/>
                  </a:lnTo>
                  <a:lnTo>
                    <a:pt x="1446276" y="1451140"/>
                  </a:lnTo>
                  <a:lnTo>
                    <a:pt x="1447482" y="1449400"/>
                  </a:lnTo>
                  <a:close/>
                </a:path>
                <a:path w="1675765" h="2438400">
                  <a:moveTo>
                    <a:pt x="1449539" y="106730"/>
                  </a:moveTo>
                  <a:lnTo>
                    <a:pt x="1447914" y="105943"/>
                  </a:lnTo>
                  <a:lnTo>
                    <a:pt x="1446212" y="104406"/>
                  </a:lnTo>
                  <a:lnTo>
                    <a:pt x="1443418" y="104736"/>
                  </a:lnTo>
                  <a:lnTo>
                    <a:pt x="1442351" y="106857"/>
                  </a:lnTo>
                  <a:lnTo>
                    <a:pt x="1440878" y="108445"/>
                  </a:lnTo>
                  <a:lnTo>
                    <a:pt x="1442021" y="109461"/>
                  </a:lnTo>
                  <a:lnTo>
                    <a:pt x="1444002" y="111810"/>
                  </a:lnTo>
                  <a:lnTo>
                    <a:pt x="1446415" y="110363"/>
                  </a:lnTo>
                  <a:lnTo>
                    <a:pt x="1447888" y="108407"/>
                  </a:lnTo>
                  <a:lnTo>
                    <a:pt x="1449539" y="106730"/>
                  </a:lnTo>
                  <a:close/>
                </a:path>
                <a:path w="1675765" h="2438400">
                  <a:moveTo>
                    <a:pt x="1479181" y="2755"/>
                  </a:moveTo>
                  <a:lnTo>
                    <a:pt x="1475600" y="1778"/>
                  </a:lnTo>
                  <a:lnTo>
                    <a:pt x="1472057" y="584"/>
                  </a:lnTo>
                  <a:lnTo>
                    <a:pt x="1467891" y="0"/>
                  </a:lnTo>
                  <a:lnTo>
                    <a:pt x="1466938" y="3289"/>
                  </a:lnTo>
                  <a:lnTo>
                    <a:pt x="1465389" y="6883"/>
                  </a:lnTo>
                  <a:lnTo>
                    <a:pt x="1469186" y="7848"/>
                  </a:lnTo>
                  <a:lnTo>
                    <a:pt x="1472653" y="9321"/>
                  </a:lnTo>
                  <a:lnTo>
                    <a:pt x="1477162" y="9245"/>
                  </a:lnTo>
                  <a:lnTo>
                    <a:pt x="1478153" y="5041"/>
                  </a:lnTo>
                  <a:lnTo>
                    <a:pt x="1479181" y="2755"/>
                  </a:lnTo>
                  <a:close/>
                </a:path>
                <a:path w="1675765" h="2438400">
                  <a:moveTo>
                    <a:pt x="1502892" y="1792160"/>
                  </a:moveTo>
                  <a:lnTo>
                    <a:pt x="1497888" y="1788439"/>
                  </a:lnTo>
                  <a:lnTo>
                    <a:pt x="1496377" y="1790776"/>
                  </a:lnTo>
                  <a:lnTo>
                    <a:pt x="1494726" y="1792998"/>
                  </a:lnTo>
                  <a:lnTo>
                    <a:pt x="1493520" y="1795780"/>
                  </a:lnTo>
                  <a:lnTo>
                    <a:pt x="1497368" y="1798624"/>
                  </a:lnTo>
                  <a:lnTo>
                    <a:pt x="1499755" y="1796605"/>
                  </a:lnTo>
                  <a:lnTo>
                    <a:pt x="1501228" y="1794268"/>
                  </a:lnTo>
                  <a:lnTo>
                    <a:pt x="1502892" y="1792160"/>
                  </a:lnTo>
                  <a:close/>
                </a:path>
                <a:path w="1675765" h="2438400">
                  <a:moveTo>
                    <a:pt x="1507274" y="1523072"/>
                  </a:moveTo>
                  <a:lnTo>
                    <a:pt x="1503629" y="1521828"/>
                  </a:lnTo>
                  <a:lnTo>
                    <a:pt x="1500035" y="1520507"/>
                  </a:lnTo>
                  <a:lnTo>
                    <a:pt x="1495653" y="1519250"/>
                  </a:lnTo>
                  <a:lnTo>
                    <a:pt x="1494688" y="1520088"/>
                  </a:lnTo>
                  <a:lnTo>
                    <a:pt x="1493850" y="1520444"/>
                  </a:lnTo>
                  <a:lnTo>
                    <a:pt x="1501190" y="1525511"/>
                  </a:lnTo>
                  <a:lnTo>
                    <a:pt x="1507274" y="1523072"/>
                  </a:lnTo>
                  <a:close/>
                </a:path>
                <a:path w="1675765" h="2438400">
                  <a:moveTo>
                    <a:pt x="1524533" y="1015263"/>
                  </a:moveTo>
                  <a:lnTo>
                    <a:pt x="1518208" y="1013091"/>
                  </a:lnTo>
                  <a:lnTo>
                    <a:pt x="1514525" y="1019403"/>
                  </a:lnTo>
                  <a:lnTo>
                    <a:pt x="1516341" y="1020051"/>
                  </a:lnTo>
                  <a:lnTo>
                    <a:pt x="1518818" y="1021791"/>
                  </a:lnTo>
                  <a:lnTo>
                    <a:pt x="1521841" y="1019898"/>
                  </a:lnTo>
                  <a:lnTo>
                    <a:pt x="1523009" y="1017295"/>
                  </a:lnTo>
                  <a:lnTo>
                    <a:pt x="1524533" y="1015263"/>
                  </a:lnTo>
                  <a:close/>
                </a:path>
                <a:path w="1675765" h="2438400">
                  <a:moveTo>
                    <a:pt x="1597494" y="1761629"/>
                  </a:moveTo>
                  <a:lnTo>
                    <a:pt x="1594713" y="1761185"/>
                  </a:lnTo>
                  <a:lnTo>
                    <a:pt x="1591906" y="1760448"/>
                  </a:lnTo>
                  <a:lnTo>
                    <a:pt x="1588566" y="1760575"/>
                  </a:lnTo>
                  <a:lnTo>
                    <a:pt x="1588122" y="1763801"/>
                  </a:lnTo>
                  <a:lnTo>
                    <a:pt x="1587360" y="1766455"/>
                  </a:lnTo>
                  <a:lnTo>
                    <a:pt x="1590040" y="1767103"/>
                  </a:lnTo>
                  <a:lnTo>
                    <a:pt x="1592834" y="1768551"/>
                  </a:lnTo>
                  <a:lnTo>
                    <a:pt x="1596351" y="1767801"/>
                  </a:lnTo>
                  <a:lnTo>
                    <a:pt x="1596758" y="1763877"/>
                  </a:lnTo>
                  <a:lnTo>
                    <a:pt x="1597494" y="1761629"/>
                  </a:lnTo>
                  <a:close/>
                </a:path>
                <a:path w="1675765" h="2438400">
                  <a:moveTo>
                    <a:pt x="1599590" y="1666481"/>
                  </a:moveTo>
                  <a:lnTo>
                    <a:pt x="1599387" y="1661426"/>
                  </a:lnTo>
                  <a:lnTo>
                    <a:pt x="1597037" y="1658924"/>
                  </a:lnTo>
                  <a:lnTo>
                    <a:pt x="1595666" y="1656372"/>
                  </a:lnTo>
                  <a:lnTo>
                    <a:pt x="1591322" y="1665401"/>
                  </a:lnTo>
                  <a:lnTo>
                    <a:pt x="1596085" y="1671497"/>
                  </a:lnTo>
                  <a:lnTo>
                    <a:pt x="1597304" y="1669008"/>
                  </a:lnTo>
                  <a:lnTo>
                    <a:pt x="1599590" y="1666481"/>
                  </a:lnTo>
                  <a:close/>
                </a:path>
                <a:path w="1675765" h="2438400">
                  <a:moveTo>
                    <a:pt x="1603400" y="2242909"/>
                  </a:moveTo>
                  <a:lnTo>
                    <a:pt x="1601812" y="2241372"/>
                  </a:lnTo>
                  <a:lnTo>
                    <a:pt x="1599844" y="2241981"/>
                  </a:lnTo>
                  <a:lnTo>
                    <a:pt x="1598536" y="2242972"/>
                  </a:lnTo>
                  <a:lnTo>
                    <a:pt x="1597164" y="2243759"/>
                  </a:lnTo>
                  <a:lnTo>
                    <a:pt x="1599590" y="2245931"/>
                  </a:lnTo>
                  <a:lnTo>
                    <a:pt x="1600796" y="2247011"/>
                  </a:lnTo>
                  <a:lnTo>
                    <a:pt x="1601673" y="2245715"/>
                  </a:lnTo>
                  <a:lnTo>
                    <a:pt x="1602638" y="2244458"/>
                  </a:lnTo>
                  <a:lnTo>
                    <a:pt x="1603400" y="2242909"/>
                  </a:lnTo>
                  <a:close/>
                </a:path>
                <a:path w="1675765" h="2438400">
                  <a:moveTo>
                    <a:pt x="1614690" y="1936178"/>
                  </a:moveTo>
                  <a:lnTo>
                    <a:pt x="1612620" y="1934591"/>
                  </a:lnTo>
                  <a:lnTo>
                    <a:pt x="1610753" y="1932495"/>
                  </a:lnTo>
                  <a:lnTo>
                    <a:pt x="1607527" y="1931352"/>
                  </a:lnTo>
                  <a:lnTo>
                    <a:pt x="1604289" y="1934121"/>
                  </a:lnTo>
                  <a:lnTo>
                    <a:pt x="1604962" y="1937435"/>
                  </a:lnTo>
                  <a:lnTo>
                    <a:pt x="1606677" y="1939620"/>
                  </a:lnTo>
                  <a:lnTo>
                    <a:pt x="1608683" y="1943341"/>
                  </a:lnTo>
                  <a:lnTo>
                    <a:pt x="1614690" y="1936178"/>
                  </a:lnTo>
                  <a:close/>
                </a:path>
                <a:path w="1675765" h="2438400">
                  <a:moveTo>
                    <a:pt x="1675498" y="2042782"/>
                  </a:moveTo>
                  <a:lnTo>
                    <a:pt x="1671751" y="2039454"/>
                  </a:lnTo>
                  <a:lnTo>
                    <a:pt x="1669884" y="2037435"/>
                  </a:lnTo>
                  <a:lnTo>
                    <a:pt x="1662214" y="2046960"/>
                  </a:lnTo>
                  <a:lnTo>
                    <a:pt x="1664703" y="2049195"/>
                  </a:lnTo>
                  <a:lnTo>
                    <a:pt x="1667027" y="2051621"/>
                  </a:lnTo>
                  <a:lnTo>
                    <a:pt x="1670177" y="2048992"/>
                  </a:lnTo>
                  <a:lnTo>
                    <a:pt x="1673085" y="2046401"/>
                  </a:lnTo>
                  <a:lnTo>
                    <a:pt x="1675498" y="2042782"/>
                  </a:lnTo>
                  <a:close/>
                </a:path>
              </a:pathLst>
            </a:custGeom>
            <a:solidFill>
              <a:srgbClr val="E69EA2"/>
            </a:solidFill>
          </p:spPr>
          <p:txBody>
            <a:bodyPr wrap="square" lIns="0" tIns="0" rIns="0" bIns="0" rtlCol="0"/>
            <a:lstStyle/>
            <a:p>
              <a:endParaRPr dirty="0"/>
            </a:p>
          </p:txBody>
        </p:sp>
        <p:sp>
          <p:nvSpPr>
            <p:cNvPr id="47" name="object 24">
              <a:extLst>
                <a:ext uri="{FF2B5EF4-FFF2-40B4-BE49-F238E27FC236}">
                  <a16:creationId xmlns:a16="http://schemas.microsoft.com/office/drawing/2014/main" id="{AB758CF4-BD01-6A3A-7F1B-442F40437917}"/>
                </a:ext>
              </a:extLst>
            </p:cNvPr>
            <p:cNvSpPr/>
            <p:nvPr/>
          </p:nvSpPr>
          <p:spPr>
            <a:xfrm>
              <a:off x="10512209" y="8816625"/>
              <a:ext cx="1526540" cy="2404110"/>
            </a:xfrm>
            <a:custGeom>
              <a:avLst/>
              <a:gdLst/>
              <a:ahLst/>
              <a:cxnLst/>
              <a:rect l="l" t="t" r="r" b="b"/>
              <a:pathLst>
                <a:path w="1526540" h="2404109">
                  <a:moveTo>
                    <a:pt x="5092" y="1320660"/>
                  </a:moveTo>
                  <a:lnTo>
                    <a:pt x="4889" y="1319098"/>
                  </a:lnTo>
                  <a:lnTo>
                    <a:pt x="4813" y="1317498"/>
                  </a:lnTo>
                  <a:lnTo>
                    <a:pt x="4279" y="1315758"/>
                  </a:lnTo>
                  <a:lnTo>
                    <a:pt x="2057" y="1315643"/>
                  </a:lnTo>
                  <a:lnTo>
                    <a:pt x="939" y="1317396"/>
                  </a:lnTo>
                  <a:lnTo>
                    <a:pt x="584" y="1319022"/>
                  </a:lnTo>
                  <a:lnTo>
                    <a:pt x="0" y="1320660"/>
                  </a:lnTo>
                  <a:lnTo>
                    <a:pt x="5092" y="1320660"/>
                  </a:lnTo>
                  <a:close/>
                </a:path>
                <a:path w="1526540" h="2404109">
                  <a:moveTo>
                    <a:pt x="39331" y="1350187"/>
                  </a:moveTo>
                  <a:lnTo>
                    <a:pt x="37782" y="1349502"/>
                  </a:lnTo>
                  <a:lnTo>
                    <a:pt x="36995" y="1349171"/>
                  </a:lnTo>
                  <a:lnTo>
                    <a:pt x="34480" y="1353058"/>
                  </a:lnTo>
                  <a:lnTo>
                    <a:pt x="35267" y="1353375"/>
                  </a:lnTo>
                  <a:lnTo>
                    <a:pt x="36550" y="1354175"/>
                  </a:lnTo>
                  <a:lnTo>
                    <a:pt x="37769" y="1352842"/>
                  </a:lnTo>
                  <a:lnTo>
                    <a:pt x="38506" y="1351470"/>
                  </a:lnTo>
                  <a:lnTo>
                    <a:pt x="39331" y="1350187"/>
                  </a:lnTo>
                  <a:close/>
                </a:path>
                <a:path w="1526540" h="2404109">
                  <a:moveTo>
                    <a:pt x="59880" y="1571574"/>
                  </a:moveTo>
                  <a:lnTo>
                    <a:pt x="58051" y="1570037"/>
                  </a:lnTo>
                  <a:lnTo>
                    <a:pt x="56489" y="1571078"/>
                  </a:lnTo>
                  <a:lnTo>
                    <a:pt x="55283" y="1572272"/>
                  </a:lnTo>
                  <a:lnTo>
                    <a:pt x="54013" y="1573403"/>
                  </a:lnTo>
                  <a:lnTo>
                    <a:pt x="56769" y="1575892"/>
                  </a:lnTo>
                  <a:lnTo>
                    <a:pt x="58140" y="1577124"/>
                  </a:lnTo>
                  <a:lnTo>
                    <a:pt x="58737" y="1575485"/>
                  </a:lnTo>
                  <a:lnTo>
                    <a:pt x="59575" y="1573885"/>
                  </a:lnTo>
                  <a:lnTo>
                    <a:pt x="59880" y="1571574"/>
                  </a:lnTo>
                  <a:close/>
                </a:path>
                <a:path w="1526540" h="2404109">
                  <a:moveTo>
                    <a:pt x="90335" y="1536014"/>
                  </a:moveTo>
                  <a:lnTo>
                    <a:pt x="83858" y="1532369"/>
                  </a:lnTo>
                  <a:lnTo>
                    <a:pt x="83146" y="1533956"/>
                  </a:lnTo>
                  <a:lnTo>
                    <a:pt x="81470" y="1536103"/>
                  </a:lnTo>
                  <a:lnTo>
                    <a:pt x="82715" y="1538401"/>
                  </a:lnTo>
                  <a:lnTo>
                    <a:pt x="84963" y="1538947"/>
                  </a:lnTo>
                  <a:lnTo>
                    <a:pt x="86512" y="1539824"/>
                  </a:lnTo>
                  <a:lnTo>
                    <a:pt x="90335" y="1536014"/>
                  </a:lnTo>
                  <a:close/>
                </a:path>
                <a:path w="1526540" h="2404109">
                  <a:moveTo>
                    <a:pt x="231813" y="1774964"/>
                  </a:moveTo>
                  <a:lnTo>
                    <a:pt x="230873" y="1774723"/>
                  </a:lnTo>
                  <a:lnTo>
                    <a:pt x="230238" y="1775294"/>
                  </a:lnTo>
                  <a:lnTo>
                    <a:pt x="231813" y="1774964"/>
                  </a:lnTo>
                  <a:close/>
                </a:path>
                <a:path w="1526540" h="2404109">
                  <a:moveTo>
                    <a:pt x="235648" y="432155"/>
                  </a:moveTo>
                  <a:lnTo>
                    <a:pt x="234099" y="431495"/>
                  </a:lnTo>
                  <a:lnTo>
                    <a:pt x="232168" y="429933"/>
                  </a:lnTo>
                  <a:lnTo>
                    <a:pt x="229577" y="431076"/>
                  </a:lnTo>
                  <a:lnTo>
                    <a:pt x="228701" y="433247"/>
                  </a:lnTo>
                  <a:lnTo>
                    <a:pt x="227545" y="434784"/>
                  </a:lnTo>
                  <a:lnTo>
                    <a:pt x="229171" y="435559"/>
                  </a:lnTo>
                  <a:lnTo>
                    <a:pt x="231228" y="437324"/>
                  </a:lnTo>
                  <a:lnTo>
                    <a:pt x="233807" y="436168"/>
                  </a:lnTo>
                  <a:lnTo>
                    <a:pt x="234569" y="433806"/>
                  </a:lnTo>
                  <a:lnTo>
                    <a:pt x="235648" y="432155"/>
                  </a:lnTo>
                  <a:close/>
                </a:path>
                <a:path w="1526540" h="2404109">
                  <a:moveTo>
                    <a:pt x="252463" y="1775206"/>
                  </a:moveTo>
                  <a:lnTo>
                    <a:pt x="251117" y="1773986"/>
                  </a:lnTo>
                  <a:lnTo>
                    <a:pt x="249605" y="1771561"/>
                  </a:lnTo>
                  <a:lnTo>
                    <a:pt x="242328" y="1772551"/>
                  </a:lnTo>
                  <a:lnTo>
                    <a:pt x="236296" y="1774037"/>
                  </a:lnTo>
                  <a:lnTo>
                    <a:pt x="231813" y="1774964"/>
                  </a:lnTo>
                  <a:lnTo>
                    <a:pt x="236778" y="1776247"/>
                  </a:lnTo>
                  <a:lnTo>
                    <a:pt x="242658" y="1777987"/>
                  </a:lnTo>
                  <a:lnTo>
                    <a:pt x="249656" y="1779257"/>
                  </a:lnTo>
                  <a:lnTo>
                    <a:pt x="251180" y="1776564"/>
                  </a:lnTo>
                  <a:lnTo>
                    <a:pt x="252463" y="1775206"/>
                  </a:lnTo>
                  <a:close/>
                </a:path>
                <a:path w="1526540" h="2404109">
                  <a:moveTo>
                    <a:pt x="341261" y="1642402"/>
                  </a:moveTo>
                  <a:lnTo>
                    <a:pt x="341083" y="1640484"/>
                  </a:lnTo>
                  <a:lnTo>
                    <a:pt x="339064" y="1639811"/>
                  </a:lnTo>
                  <a:lnTo>
                    <a:pt x="337985" y="1641208"/>
                  </a:lnTo>
                  <a:lnTo>
                    <a:pt x="337350" y="1642630"/>
                  </a:lnTo>
                  <a:lnTo>
                    <a:pt x="336626" y="1643976"/>
                  </a:lnTo>
                  <a:lnTo>
                    <a:pt x="339432" y="1645018"/>
                  </a:lnTo>
                  <a:lnTo>
                    <a:pt x="340842" y="1645526"/>
                  </a:lnTo>
                  <a:lnTo>
                    <a:pt x="340969" y="1643976"/>
                  </a:lnTo>
                  <a:lnTo>
                    <a:pt x="341261" y="1642402"/>
                  </a:lnTo>
                  <a:close/>
                </a:path>
                <a:path w="1526540" h="2404109">
                  <a:moveTo>
                    <a:pt x="359587" y="1519745"/>
                  </a:moveTo>
                  <a:lnTo>
                    <a:pt x="358978" y="1518234"/>
                  </a:lnTo>
                  <a:lnTo>
                    <a:pt x="358571" y="1515605"/>
                  </a:lnTo>
                  <a:lnTo>
                    <a:pt x="356247" y="1515173"/>
                  </a:lnTo>
                  <a:lnTo>
                    <a:pt x="354495" y="1516430"/>
                  </a:lnTo>
                  <a:lnTo>
                    <a:pt x="352856" y="1517040"/>
                  </a:lnTo>
                  <a:lnTo>
                    <a:pt x="353987" y="1519999"/>
                  </a:lnTo>
                  <a:lnTo>
                    <a:pt x="354571" y="1521472"/>
                  </a:lnTo>
                  <a:lnTo>
                    <a:pt x="359587" y="1519745"/>
                  </a:lnTo>
                  <a:close/>
                </a:path>
                <a:path w="1526540" h="2404109">
                  <a:moveTo>
                    <a:pt x="359816" y="1781251"/>
                  </a:moveTo>
                  <a:lnTo>
                    <a:pt x="356057" y="1782965"/>
                  </a:lnTo>
                  <a:lnTo>
                    <a:pt x="355790" y="1783626"/>
                  </a:lnTo>
                  <a:lnTo>
                    <a:pt x="359816" y="1781251"/>
                  </a:lnTo>
                  <a:close/>
                </a:path>
                <a:path w="1526540" h="2404109">
                  <a:moveTo>
                    <a:pt x="363385" y="656628"/>
                  </a:moveTo>
                  <a:lnTo>
                    <a:pt x="362585" y="653592"/>
                  </a:lnTo>
                  <a:lnTo>
                    <a:pt x="361645" y="650875"/>
                  </a:lnTo>
                  <a:lnTo>
                    <a:pt x="359410" y="648068"/>
                  </a:lnTo>
                  <a:lnTo>
                    <a:pt x="356730" y="648995"/>
                  </a:lnTo>
                  <a:lnTo>
                    <a:pt x="354990" y="649160"/>
                  </a:lnTo>
                  <a:lnTo>
                    <a:pt x="358063" y="659485"/>
                  </a:lnTo>
                  <a:lnTo>
                    <a:pt x="360807" y="657783"/>
                  </a:lnTo>
                  <a:lnTo>
                    <a:pt x="363385" y="656628"/>
                  </a:lnTo>
                  <a:close/>
                </a:path>
                <a:path w="1526540" h="2404109">
                  <a:moveTo>
                    <a:pt x="370992" y="1777390"/>
                  </a:moveTo>
                  <a:lnTo>
                    <a:pt x="370039" y="1776374"/>
                  </a:lnTo>
                  <a:lnTo>
                    <a:pt x="369608" y="1775472"/>
                  </a:lnTo>
                  <a:lnTo>
                    <a:pt x="359816" y="1781251"/>
                  </a:lnTo>
                  <a:lnTo>
                    <a:pt x="360819" y="1780794"/>
                  </a:lnTo>
                  <a:lnTo>
                    <a:pt x="368630" y="1788274"/>
                  </a:lnTo>
                  <a:lnTo>
                    <a:pt x="370255" y="1780794"/>
                  </a:lnTo>
                  <a:lnTo>
                    <a:pt x="370992" y="1777390"/>
                  </a:lnTo>
                  <a:close/>
                </a:path>
                <a:path w="1526540" h="2404109">
                  <a:moveTo>
                    <a:pt x="423697" y="904697"/>
                  </a:moveTo>
                  <a:lnTo>
                    <a:pt x="422122" y="903681"/>
                  </a:lnTo>
                  <a:lnTo>
                    <a:pt x="420395" y="901712"/>
                  </a:lnTo>
                  <a:lnTo>
                    <a:pt x="417652" y="902131"/>
                  </a:lnTo>
                  <a:lnTo>
                    <a:pt x="416648" y="904608"/>
                  </a:lnTo>
                  <a:lnTo>
                    <a:pt x="415480" y="906094"/>
                  </a:lnTo>
                  <a:lnTo>
                    <a:pt x="420331" y="908888"/>
                  </a:lnTo>
                  <a:lnTo>
                    <a:pt x="423697" y="904697"/>
                  </a:lnTo>
                  <a:close/>
                </a:path>
                <a:path w="1526540" h="2404109">
                  <a:moveTo>
                    <a:pt x="434301" y="2167737"/>
                  </a:moveTo>
                  <a:lnTo>
                    <a:pt x="428625" y="2164435"/>
                  </a:lnTo>
                  <a:lnTo>
                    <a:pt x="427380" y="2166759"/>
                  </a:lnTo>
                  <a:lnTo>
                    <a:pt x="425869" y="2168956"/>
                  </a:lnTo>
                  <a:lnTo>
                    <a:pt x="425056" y="2171916"/>
                  </a:lnTo>
                  <a:lnTo>
                    <a:pt x="429107" y="2174481"/>
                  </a:lnTo>
                  <a:lnTo>
                    <a:pt x="431393" y="2172347"/>
                  </a:lnTo>
                  <a:lnTo>
                    <a:pt x="432752" y="2169934"/>
                  </a:lnTo>
                  <a:lnTo>
                    <a:pt x="434301" y="2167737"/>
                  </a:lnTo>
                  <a:close/>
                </a:path>
                <a:path w="1526540" h="2404109">
                  <a:moveTo>
                    <a:pt x="485279" y="2099094"/>
                  </a:moveTo>
                  <a:lnTo>
                    <a:pt x="484771" y="2094699"/>
                  </a:lnTo>
                  <a:lnTo>
                    <a:pt x="483184" y="2091994"/>
                  </a:lnTo>
                  <a:lnTo>
                    <a:pt x="481926" y="2088705"/>
                  </a:lnTo>
                  <a:lnTo>
                    <a:pt x="480161" y="2090635"/>
                  </a:lnTo>
                  <a:lnTo>
                    <a:pt x="477761" y="2092312"/>
                  </a:lnTo>
                  <a:lnTo>
                    <a:pt x="478980" y="2096427"/>
                  </a:lnTo>
                  <a:lnTo>
                    <a:pt x="480783" y="2099437"/>
                  </a:lnTo>
                  <a:lnTo>
                    <a:pt x="482282" y="2102535"/>
                  </a:lnTo>
                  <a:lnTo>
                    <a:pt x="483285" y="2100872"/>
                  </a:lnTo>
                  <a:lnTo>
                    <a:pt x="485279" y="2099094"/>
                  </a:lnTo>
                  <a:close/>
                </a:path>
                <a:path w="1526540" h="2404109">
                  <a:moveTo>
                    <a:pt x="488416" y="1771548"/>
                  </a:moveTo>
                  <a:lnTo>
                    <a:pt x="486676" y="1770202"/>
                  </a:lnTo>
                  <a:lnTo>
                    <a:pt x="484327" y="1766887"/>
                  </a:lnTo>
                  <a:lnTo>
                    <a:pt x="483527" y="1772348"/>
                  </a:lnTo>
                  <a:lnTo>
                    <a:pt x="482790" y="1775968"/>
                  </a:lnTo>
                  <a:lnTo>
                    <a:pt x="482638" y="1780159"/>
                  </a:lnTo>
                  <a:lnTo>
                    <a:pt x="485419" y="1780806"/>
                  </a:lnTo>
                  <a:lnTo>
                    <a:pt x="486892" y="1781403"/>
                  </a:lnTo>
                  <a:lnTo>
                    <a:pt x="487464" y="1778558"/>
                  </a:lnTo>
                  <a:lnTo>
                    <a:pt x="488378" y="1775726"/>
                  </a:lnTo>
                  <a:lnTo>
                    <a:pt x="488416" y="1771548"/>
                  </a:lnTo>
                  <a:close/>
                </a:path>
                <a:path w="1526540" h="2404109">
                  <a:moveTo>
                    <a:pt x="526389" y="1579537"/>
                  </a:moveTo>
                  <a:lnTo>
                    <a:pt x="525094" y="1578902"/>
                  </a:lnTo>
                  <a:lnTo>
                    <a:pt x="525678" y="1579587"/>
                  </a:lnTo>
                  <a:lnTo>
                    <a:pt x="526389" y="1579537"/>
                  </a:lnTo>
                  <a:close/>
                </a:path>
                <a:path w="1526540" h="2404109">
                  <a:moveTo>
                    <a:pt x="542874" y="1583258"/>
                  </a:moveTo>
                  <a:lnTo>
                    <a:pt x="541896" y="1581658"/>
                  </a:lnTo>
                  <a:lnTo>
                    <a:pt x="540969" y="1578724"/>
                  </a:lnTo>
                  <a:lnTo>
                    <a:pt x="535203" y="1578559"/>
                  </a:lnTo>
                  <a:lnTo>
                    <a:pt x="530440" y="1579206"/>
                  </a:lnTo>
                  <a:lnTo>
                    <a:pt x="526389" y="1579537"/>
                  </a:lnTo>
                  <a:lnTo>
                    <a:pt x="529564" y="1581073"/>
                  </a:lnTo>
                  <a:lnTo>
                    <a:pt x="533958" y="1583436"/>
                  </a:lnTo>
                  <a:lnTo>
                    <a:pt x="539623" y="1585633"/>
                  </a:lnTo>
                  <a:lnTo>
                    <a:pt x="541413" y="1583969"/>
                  </a:lnTo>
                  <a:lnTo>
                    <a:pt x="542874" y="1583258"/>
                  </a:lnTo>
                  <a:close/>
                </a:path>
                <a:path w="1526540" h="2404109">
                  <a:moveTo>
                    <a:pt x="714032" y="2258403"/>
                  </a:moveTo>
                  <a:lnTo>
                    <a:pt x="712012" y="2258707"/>
                  </a:lnTo>
                  <a:lnTo>
                    <a:pt x="709980" y="2258847"/>
                  </a:lnTo>
                  <a:lnTo>
                    <a:pt x="707415" y="2259571"/>
                  </a:lnTo>
                  <a:lnTo>
                    <a:pt x="707097" y="2260816"/>
                  </a:lnTo>
                  <a:lnTo>
                    <a:pt x="706640" y="2261578"/>
                  </a:lnTo>
                  <a:lnTo>
                    <a:pt x="708634" y="2261819"/>
                  </a:lnTo>
                  <a:lnTo>
                    <a:pt x="710679" y="2262390"/>
                  </a:lnTo>
                  <a:lnTo>
                    <a:pt x="713244" y="2261997"/>
                  </a:lnTo>
                  <a:lnTo>
                    <a:pt x="713562" y="2259698"/>
                  </a:lnTo>
                  <a:lnTo>
                    <a:pt x="714032" y="2258403"/>
                  </a:lnTo>
                  <a:close/>
                </a:path>
                <a:path w="1526540" h="2404109">
                  <a:moveTo>
                    <a:pt x="728078" y="162902"/>
                  </a:moveTo>
                  <a:lnTo>
                    <a:pt x="727456" y="159156"/>
                  </a:lnTo>
                  <a:lnTo>
                    <a:pt x="724217" y="158038"/>
                  </a:lnTo>
                  <a:lnTo>
                    <a:pt x="722287" y="156692"/>
                  </a:lnTo>
                  <a:lnTo>
                    <a:pt x="721296" y="159308"/>
                  </a:lnTo>
                  <a:lnTo>
                    <a:pt x="719963" y="161886"/>
                  </a:lnTo>
                  <a:lnTo>
                    <a:pt x="719442" y="165252"/>
                  </a:lnTo>
                  <a:lnTo>
                    <a:pt x="722439" y="166395"/>
                  </a:lnTo>
                  <a:lnTo>
                    <a:pt x="725017" y="167894"/>
                  </a:lnTo>
                  <a:lnTo>
                    <a:pt x="726059" y="165430"/>
                  </a:lnTo>
                  <a:lnTo>
                    <a:pt x="728078" y="162902"/>
                  </a:lnTo>
                  <a:close/>
                </a:path>
                <a:path w="1526540" h="2404109">
                  <a:moveTo>
                    <a:pt x="771207" y="761047"/>
                  </a:moveTo>
                  <a:lnTo>
                    <a:pt x="771093" y="758202"/>
                  </a:lnTo>
                  <a:lnTo>
                    <a:pt x="771093" y="753872"/>
                  </a:lnTo>
                  <a:lnTo>
                    <a:pt x="768921" y="756259"/>
                  </a:lnTo>
                  <a:lnTo>
                    <a:pt x="767372" y="757199"/>
                  </a:lnTo>
                  <a:lnTo>
                    <a:pt x="766648" y="760310"/>
                  </a:lnTo>
                  <a:lnTo>
                    <a:pt x="767105" y="762381"/>
                  </a:lnTo>
                  <a:lnTo>
                    <a:pt x="767194" y="764349"/>
                  </a:lnTo>
                  <a:lnTo>
                    <a:pt x="768489" y="764184"/>
                  </a:lnTo>
                  <a:lnTo>
                    <a:pt x="770890" y="764146"/>
                  </a:lnTo>
                  <a:lnTo>
                    <a:pt x="771207" y="761047"/>
                  </a:lnTo>
                  <a:close/>
                </a:path>
                <a:path w="1526540" h="2404109">
                  <a:moveTo>
                    <a:pt x="771436" y="2060854"/>
                  </a:moveTo>
                  <a:lnTo>
                    <a:pt x="769721" y="2057679"/>
                  </a:lnTo>
                  <a:lnTo>
                    <a:pt x="767803" y="2055355"/>
                  </a:lnTo>
                  <a:lnTo>
                    <a:pt x="765238" y="2053082"/>
                  </a:lnTo>
                  <a:lnTo>
                    <a:pt x="762901" y="2054961"/>
                  </a:lnTo>
                  <a:lnTo>
                    <a:pt x="759777" y="2056752"/>
                  </a:lnTo>
                  <a:lnTo>
                    <a:pt x="768578" y="2064131"/>
                  </a:lnTo>
                  <a:lnTo>
                    <a:pt x="769480" y="2062797"/>
                  </a:lnTo>
                  <a:lnTo>
                    <a:pt x="771436" y="2060854"/>
                  </a:lnTo>
                  <a:close/>
                </a:path>
                <a:path w="1526540" h="2404109">
                  <a:moveTo>
                    <a:pt x="804519" y="923467"/>
                  </a:moveTo>
                  <a:lnTo>
                    <a:pt x="802894" y="920838"/>
                  </a:lnTo>
                  <a:lnTo>
                    <a:pt x="800773" y="920254"/>
                  </a:lnTo>
                  <a:lnTo>
                    <a:pt x="799198" y="919327"/>
                  </a:lnTo>
                  <a:lnTo>
                    <a:pt x="796544" y="924674"/>
                  </a:lnTo>
                  <a:lnTo>
                    <a:pt x="803884" y="927366"/>
                  </a:lnTo>
                  <a:lnTo>
                    <a:pt x="803897" y="925614"/>
                  </a:lnTo>
                  <a:lnTo>
                    <a:pt x="804519" y="923467"/>
                  </a:lnTo>
                  <a:close/>
                </a:path>
                <a:path w="1526540" h="2404109">
                  <a:moveTo>
                    <a:pt x="819683" y="990333"/>
                  </a:moveTo>
                  <a:lnTo>
                    <a:pt x="815555" y="986878"/>
                  </a:lnTo>
                  <a:lnTo>
                    <a:pt x="812507" y="991069"/>
                  </a:lnTo>
                  <a:lnTo>
                    <a:pt x="814235" y="991577"/>
                  </a:lnTo>
                  <a:lnTo>
                    <a:pt x="815936" y="992314"/>
                  </a:lnTo>
                  <a:lnTo>
                    <a:pt x="818286" y="992517"/>
                  </a:lnTo>
                  <a:lnTo>
                    <a:pt x="819010" y="991095"/>
                  </a:lnTo>
                  <a:lnTo>
                    <a:pt x="819683" y="990333"/>
                  </a:lnTo>
                  <a:close/>
                </a:path>
                <a:path w="1526540" h="2404109">
                  <a:moveTo>
                    <a:pt x="843356" y="954417"/>
                  </a:moveTo>
                  <a:lnTo>
                    <a:pt x="842010" y="952131"/>
                  </a:lnTo>
                  <a:lnTo>
                    <a:pt x="839546" y="951966"/>
                  </a:lnTo>
                  <a:lnTo>
                    <a:pt x="837831" y="951331"/>
                  </a:lnTo>
                  <a:lnTo>
                    <a:pt x="834517" y="955649"/>
                  </a:lnTo>
                  <a:lnTo>
                    <a:pt x="841489" y="958430"/>
                  </a:lnTo>
                  <a:lnTo>
                    <a:pt x="841971" y="956703"/>
                  </a:lnTo>
                  <a:lnTo>
                    <a:pt x="843356" y="954417"/>
                  </a:lnTo>
                  <a:close/>
                </a:path>
                <a:path w="1526540" h="2404109">
                  <a:moveTo>
                    <a:pt x="950823" y="4876"/>
                  </a:moveTo>
                  <a:lnTo>
                    <a:pt x="948512" y="0"/>
                  </a:lnTo>
                  <a:lnTo>
                    <a:pt x="947102" y="889"/>
                  </a:lnTo>
                  <a:lnTo>
                    <a:pt x="944651" y="1651"/>
                  </a:lnTo>
                  <a:lnTo>
                    <a:pt x="944346" y="4191"/>
                  </a:lnTo>
                  <a:lnTo>
                    <a:pt x="945883" y="5880"/>
                  </a:lnTo>
                  <a:lnTo>
                    <a:pt x="946670" y="7493"/>
                  </a:lnTo>
                  <a:lnTo>
                    <a:pt x="950823" y="4876"/>
                  </a:lnTo>
                  <a:close/>
                </a:path>
                <a:path w="1526540" h="2404109">
                  <a:moveTo>
                    <a:pt x="1079893" y="1590255"/>
                  </a:moveTo>
                  <a:lnTo>
                    <a:pt x="1079601" y="1588541"/>
                  </a:lnTo>
                  <a:lnTo>
                    <a:pt x="1079538" y="1586865"/>
                  </a:lnTo>
                  <a:lnTo>
                    <a:pt x="1074978" y="1588706"/>
                  </a:lnTo>
                  <a:lnTo>
                    <a:pt x="1075728" y="1590167"/>
                  </a:lnTo>
                  <a:lnTo>
                    <a:pt x="1076388" y="1591678"/>
                  </a:lnTo>
                  <a:lnTo>
                    <a:pt x="1077417" y="1593138"/>
                  </a:lnTo>
                  <a:lnTo>
                    <a:pt x="1079563" y="1592389"/>
                  </a:lnTo>
                  <a:lnTo>
                    <a:pt x="1079893" y="1590255"/>
                  </a:lnTo>
                  <a:close/>
                </a:path>
                <a:path w="1526540" h="2404109">
                  <a:moveTo>
                    <a:pt x="1093101" y="2404021"/>
                  </a:moveTo>
                  <a:lnTo>
                    <a:pt x="1092504" y="2402675"/>
                  </a:lnTo>
                  <a:lnTo>
                    <a:pt x="1092238" y="2400681"/>
                  </a:lnTo>
                  <a:lnTo>
                    <a:pt x="1089685" y="2399334"/>
                  </a:lnTo>
                  <a:lnTo>
                    <a:pt x="1087589" y="2399258"/>
                  </a:lnTo>
                  <a:lnTo>
                    <a:pt x="1085405" y="2399550"/>
                  </a:lnTo>
                  <a:lnTo>
                    <a:pt x="1085303" y="2402116"/>
                  </a:lnTo>
                  <a:lnTo>
                    <a:pt x="1084986" y="2404021"/>
                  </a:lnTo>
                  <a:lnTo>
                    <a:pt x="1093101" y="2404021"/>
                  </a:lnTo>
                  <a:close/>
                </a:path>
                <a:path w="1526540" h="2404109">
                  <a:moveTo>
                    <a:pt x="1124458" y="2336342"/>
                  </a:moveTo>
                  <a:lnTo>
                    <a:pt x="1124305" y="2332723"/>
                  </a:lnTo>
                  <a:lnTo>
                    <a:pt x="1121105" y="2331974"/>
                  </a:lnTo>
                  <a:lnTo>
                    <a:pt x="1118476" y="2330742"/>
                  </a:lnTo>
                  <a:lnTo>
                    <a:pt x="1118196" y="2333968"/>
                  </a:lnTo>
                  <a:lnTo>
                    <a:pt x="1117511" y="2336914"/>
                  </a:lnTo>
                  <a:lnTo>
                    <a:pt x="1118120" y="2340648"/>
                  </a:lnTo>
                  <a:lnTo>
                    <a:pt x="1121067" y="2341143"/>
                  </a:lnTo>
                  <a:lnTo>
                    <a:pt x="1122743" y="2341854"/>
                  </a:lnTo>
                  <a:lnTo>
                    <a:pt x="1123365" y="2339098"/>
                  </a:lnTo>
                  <a:lnTo>
                    <a:pt x="1124458" y="2336342"/>
                  </a:lnTo>
                  <a:close/>
                </a:path>
                <a:path w="1526540" h="2404109">
                  <a:moveTo>
                    <a:pt x="1170825" y="2005393"/>
                  </a:moveTo>
                  <a:lnTo>
                    <a:pt x="1169466" y="2004148"/>
                  </a:lnTo>
                  <a:lnTo>
                    <a:pt x="1168260" y="2002231"/>
                  </a:lnTo>
                  <a:lnTo>
                    <a:pt x="1165237" y="2001558"/>
                  </a:lnTo>
                  <a:lnTo>
                    <a:pt x="1163396" y="2002878"/>
                  </a:lnTo>
                  <a:lnTo>
                    <a:pt x="1161732" y="2003475"/>
                  </a:lnTo>
                  <a:lnTo>
                    <a:pt x="1162977" y="2004618"/>
                  </a:lnTo>
                  <a:lnTo>
                    <a:pt x="1164094" y="2006485"/>
                  </a:lnTo>
                  <a:lnTo>
                    <a:pt x="1167155" y="2007006"/>
                  </a:lnTo>
                  <a:lnTo>
                    <a:pt x="1169035" y="2005901"/>
                  </a:lnTo>
                  <a:lnTo>
                    <a:pt x="1170825" y="2005393"/>
                  </a:lnTo>
                  <a:close/>
                </a:path>
                <a:path w="1526540" h="2404109">
                  <a:moveTo>
                    <a:pt x="1214234" y="1189291"/>
                  </a:moveTo>
                  <a:lnTo>
                    <a:pt x="1213053" y="1187932"/>
                  </a:lnTo>
                  <a:lnTo>
                    <a:pt x="1212100" y="1185926"/>
                  </a:lnTo>
                  <a:lnTo>
                    <a:pt x="1209662" y="1185164"/>
                  </a:lnTo>
                  <a:lnTo>
                    <a:pt x="1208036" y="1187043"/>
                  </a:lnTo>
                  <a:lnTo>
                    <a:pt x="1206677" y="1187932"/>
                  </a:lnTo>
                  <a:lnTo>
                    <a:pt x="1207985" y="1191260"/>
                  </a:lnTo>
                  <a:lnTo>
                    <a:pt x="1208633" y="1192911"/>
                  </a:lnTo>
                  <a:lnTo>
                    <a:pt x="1214234" y="1189291"/>
                  </a:lnTo>
                  <a:close/>
                </a:path>
                <a:path w="1526540" h="2404109">
                  <a:moveTo>
                    <a:pt x="1287208" y="997521"/>
                  </a:moveTo>
                  <a:lnTo>
                    <a:pt x="1285633" y="996810"/>
                  </a:lnTo>
                  <a:lnTo>
                    <a:pt x="1283970" y="995438"/>
                  </a:lnTo>
                  <a:lnTo>
                    <a:pt x="1281595" y="995730"/>
                  </a:lnTo>
                  <a:lnTo>
                    <a:pt x="1280985" y="998245"/>
                  </a:lnTo>
                  <a:lnTo>
                    <a:pt x="1280261" y="999693"/>
                  </a:lnTo>
                  <a:lnTo>
                    <a:pt x="1281811" y="1000442"/>
                  </a:lnTo>
                  <a:lnTo>
                    <a:pt x="1284922" y="1001941"/>
                  </a:lnTo>
                  <a:lnTo>
                    <a:pt x="1286459" y="998994"/>
                  </a:lnTo>
                  <a:lnTo>
                    <a:pt x="1287208" y="997521"/>
                  </a:lnTo>
                  <a:close/>
                </a:path>
                <a:path w="1526540" h="2404109">
                  <a:moveTo>
                    <a:pt x="1310182" y="992441"/>
                  </a:moveTo>
                  <a:lnTo>
                    <a:pt x="1309128" y="991158"/>
                  </a:lnTo>
                  <a:lnTo>
                    <a:pt x="1308036" y="988809"/>
                  </a:lnTo>
                  <a:lnTo>
                    <a:pt x="1305585" y="988923"/>
                  </a:lnTo>
                  <a:lnTo>
                    <a:pt x="1304213" y="990701"/>
                  </a:lnTo>
                  <a:lnTo>
                    <a:pt x="1302804" y="991755"/>
                  </a:lnTo>
                  <a:lnTo>
                    <a:pt x="1303858" y="993063"/>
                  </a:lnTo>
                  <a:lnTo>
                    <a:pt x="1304963" y="995451"/>
                  </a:lnTo>
                  <a:lnTo>
                    <a:pt x="1307401" y="995337"/>
                  </a:lnTo>
                  <a:lnTo>
                    <a:pt x="1308773" y="993521"/>
                  </a:lnTo>
                  <a:lnTo>
                    <a:pt x="1310182" y="992441"/>
                  </a:lnTo>
                  <a:close/>
                </a:path>
                <a:path w="1526540" h="2404109">
                  <a:moveTo>
                    <a:pt x="1319657" y="573506"/>
                  </a:moveTo>
                  <a:lnTo>
                    <a:pt x="1317739" y="572046"/>
                  </a:lnTo>
                  <a:lnTo>
                    <a:pt x="1315986" y="569988"/>
                  </a:lnTo>
                  <a:lnTo>
                    <a:pt x="1312545" y="568998"/>
                  </a:lnTo>
                  <a:lnTo>
                    <a:pt x="1309154" y="571144"/>
                  </a:lnTo>
                  <a:lnTo>
                    <a:pt x="1309712" y="574268"/>
                  </a:lnTo>
                  <a:lnTo>
                    <a:pt x="1311046" y="576694"/>
                  </a:lnTo>
                  <a:lnTo>
                    <a:pt x="1311668" y="578192"/>
                  </a:lnTo>
                  <a:lnTo>
                    <a:pt x="1319657" y="573506"/>
                  </a:lnTo>
                  <a:close/>
                </a:path>
                <a:path w="1526540" h="2404109">
                  <a:moveTo>
                    <a:pt x="1386192" y="485813"/>
                  </a:moveTo>
                  <a:lnTo>
                    <a:pt x="1385582" y="484568"/>
                  </a:lnTo>
                  <a:lnTo>
                    <a:pt x="1384363" y="482092"/>
                  </a:lnTo>
                  <a:lnTo>
                    <a:pt x="1379270" y="485178"/>
                  </a:lnTo>
                  <a:lnTo>
                    <a:pt x="1379664" y="486003"/>
                  </a:lnTo>
                  <a:lnTo>
                    <a:pt x="1380210" y="487565"/>
                  </a:lnTo>
                  <a:lnTo>
                    <a:pt x="1382395" y="487121"/>
                  </a:lnTo>
                  <a:lnTo>
                    <a:pt x="1384274" y="486422"/>
                  </a:lnTo>
                  <a:lnTo>
                    <a:pt x="1386192" y="485813"/>
                  </a:lnTo>
                  <a:close/>
                </a:path>
                <a:path w="1526540" h="2404109">
                  <a:moveTo>
                    <a:pt x="1401038" y="192379"/>
                  </a:moveTo>
                  <a:lnTo>
                    <a:pt x="1400009" y="189928"/>
                  </a:lnTo>
                  <a:lnTo>
                    <a:pt x="1397749" y="189382"/>
                  </a:lnTo>
                  <a:lnTo>
                    <a:pt x="1396225" y="188506"/>
                  </a:lnTo>
                  <a:lnTo>
                    <a:pt x="1395691" y="190169"/>
                  </a:lnTo>
                  <a:lnTo>
                    <a:pt x="1394358" y="192125"/>
                  </a:lnTo>
                  <a:lnTo>
                    <a:pt x="1395272" y="194627"/>
                  </a:lnTo>
                  <a:lnTo>
                    <a:pt x="1397571" y="195148"/>
                  </a:lnTo>
                  <a:lnTo>
                    <a:pt x="1399057" y="195986"/>
                  </a:lnTo>
                  <a:lnTo>
                    <a:pt x="1399628" y="194360"/>
                  </a:lnTo>
                  <a:lnTo>
                    <a:pt x="1401038" y="192379"/>
                  </a:lnTo>
                  <a:close/>
                </a:path>
                <a:path w="1526540" h="2404109">
                  <a:moveTo>
                    <a:pt x="1521917" y="858291"/>
                  </a:moveTo>
                  <a:lnTo>
                    <a:pt x="1520482" y="857669"/>
                  </a:lnTo>
                  <a:lnTo>
                    <a:pt x="1518754" y="856259"/>
                  </a:lnTo>
                  <a:lnTo>
                    <a:pt x="1516303" y="857173"/>
                  </a:lnTo>
                  <a:lnTo>
                    <a:pt x="1515452" y="859142"/>
                  </a:lnTo>
                  <a:lnTo>
                    <a:pt x="1514373" y="860501"/>
                  </a:lnTo>
                  <a:lnTo>
                    <a:pt x="1515821" y="861148"/>
                  </a:lnTo>
                  <a:lnTo>
                    <a:pt x="1517573" y="862647"/>
                  </a:lnTo>
                  <a:lnTo>
                    <a:pt x="1520012" y="861707"/>
                  </a:lnTo>
                  <a:lnTo>
                    <a:pt x="1520837" y="859675"/>
                  </a:lnTo>
                  <a:lnTo>
                    <a:pt x="1521917" y="858291"/>
                  </a:lnTo>
                  <a:close/>
                </a:path>
                <a:path w="1526540" h="2404109">
                  <a:moveTo>
                    <a:pt x="1525955" y="1430274"/>
                  </a:moveTo>
                  <a:lnTo>
                    <a:pt x="1523847" y="1427035"/>
                  </a:lnTo>
                  <a:lnTo>
                    <a:pt x="1521294" y="1427937"/>
                  </a:lnTo>
                  <a:lnTo>
                    <a:pt x="1519085" y="1429207"/>
                  </a:lnTo>
                  <a:lnTo>
                    <a:pt x="1516392" y="1430604"/>
                  </a:lnTo>
                  <a:lnTo>
                    <a:pt x="1518589" y="1432356"/>
                  </a:lnTo>
                  <a:lnTo>
                    <a:pt x="1519999" y="1434363"/>
                  </a:lnTo>
                  <a:lnTo>
                    <a:pt x="1522806" y="1434084"/>
                  </a:lnTo>
                  <a:lnTo>
                    <a:pt x="1524711" y="1432521"/>
                  </a:lnTo>
                  <a:lnTo>
                    <a:pt x="1525955" y="1430274"/>
                  </a:lnTo>
                  <a:close/>
                </a:path>
              </a:pathLst>
            </a:custGeom>
            <a:solidFill>
              <a:srgbClr val="E69EA2"/>
            </a:solidFill>
          </p:spPr>
          <p:txBody>
            <a:bodyPr wrap="square" lIns="0" tIns="0" rIns="0" bIns="0" rtlCol="0"/>
            <a:lstStyle/>
            <a:p>
              <a:endParaRPr dirty="0"/>
            </a:p>
          </p:txBody>
        </p:sp>
        <p:sp>
          <p:nvSpPr>
            <p:cNvPr id="48" name="object 25">
              <a:extLst>
                <a:ext uri="{FF2B5EF4-FFF2-40B4-BE49-F238E27FC236}">
                  <a16:creationId xmlns:a16="http://schemas.microsoft.com/office/drawing/2014/main" id="{F810A7E6-097D-D89C-765F-372C85A51D00}"/>
                </a:ext>
              </a:extLst>
            </p:cNvPr>
            <p:cNvSpPr/>
            <p:nvPr/>
          </p:nvSpPr>
          <p:spPr>
            <a:xfrm>
              <a:off x="7393686" y="2274017"/>
              <a:ext cx="5144770" cy="4268470"/>
            </a:xfrm>
            <a:custGeom>
              <a:avLst/>
              <a:gdLst/>
              <a:ahLst/>
              <a:cxnLst/>
              <a:rect l="l" t="t" r="r" b="b"/>
              <a:pathLst>
                <a:path w="5144770" h="4268470">
                  <a:moveTo>
                    <a:pt x="44678" y="2731706"/>
                  </a:moveTo>
                  <a:lnTo>
                    <a:pt x="34213" y="2725509"/>
                  </a:lnTo>
                  <a:lnTo>
                    <a:pt x="4724" y="2708554"/>
                  </a:lnTo>
                  <a:lnTo>
                    <a:pt x="2260" y="2712072"/>
                  </a:lnTo>
                  <a:lnTo>
                    <a:pt x="0" y="2713901"/>
                  </a:lnTo>
                  <a:lnTo>
                    <a:pt x="1181" y="2719044"/>
                  </a:lnTo>
                  <a:lnTo>
                    <a:pt x="2108" y="2725051"/>
                  </a:lnTo>
                  <a:lnTo>
                    <a:pt x="4673" y="2726105"/>
                  </a:lnTo>
                  <a:lnTo>
                    <a:pt x="13627" y="2729534"/>
                  </a:lnTo>
                  <a:lnTo>
                    <a:pt x="22720" y="2732608"/>
                  </a:lnTo>
                  <a:lnTo>
                    <a:pt x="41656" y="2738526"/>
                  </a:lnTo>
                  <a:lnTo>
                    <a:pt x="43167" y="2737485"/>
                  </a:lnTo>
                  <a:lnTo>
                    <a:pt x="43916" y="2734970"/>
                  </a:lnTo>
                  <a:lnTo>
                    <a:pt x="44678" y="2731706"/>
                  </a:lnTo>
                  <a:close/>
                </a:path>
                <a:path w="5144770" h="4268470">
                  <a:moveTo>
                    <a:pt x="74917" y="3239262"/>
                  </a:moveTo>
                  <a:lnTo>
                    <a:pt x="69951" y="3235490"/>
                  </a:lnTo>
                  <a:lnTo>
                    <a:pt x="63398" y="3229635"/>
                  </a:lnTo>
                  <a:lnTo>
                    <a:pt x="60121" y="3231007"/>
                  </a:lnTo>
                  <a:lnTo>
                    <a:pt x="52755" y="3234677"/>
                  </a:lnTo>
                  <a:lnTo>
                    <a:pt x="45669" y="3239046"/>
                  </a:lnTo>
                  <a:lnTo>
                    <a:pt x="38760" y="3243783"/>
                  </a:lnTo>
                  <a:lnTo>
                    <a:pt x="34544" y="3246729"/>
                  </a:lnTo>
                  <a:lnTo>
                    <a:pt x="38061" y="3257537"/>
                  </a:lnTo>
                  <a:lnTo>
                    <a:pt x="52387" y="3253473"/>
                  </a:lnTo>
                  <a:lnTo>
                    <a:pt x="61150" y="3250844"/>
                  </a:lnTo>
                  <a:lnTo>
                    <a:pt x="69862" y="3247898"/>
                  </a:lnTo>
                  <a:lnTo>
                    <a:pt x="72250" y="3247009"/>
                  </a:lnTo>
                  <a:lnTo>
                    <a:pt x="74917" y="3239262"/>
                  </a:lnTo>
                  <a:close/>
                </a:path>
                <a:path w="5144770" h="4268470">
                  <a:moveTo>
                    <a:pt x="126898" y="3284182"/>
                  </a:moveTo>
                  <a:lnTo>
                    <a:pt x="126314" y="3282200"/>
                  </a:lnTo>
                  <a:lnTo>
                    <a:pt x="126339" y="3279254"/>
                  </a:lnTo>
                  <a:lnTo>
                    <a:pt x="117551" y="3273539"/>
                  </a:lnTo>
                  <a:lnTo>
                    <a:pt x="109994" y="3268789"/>
                  </a:lnTo>
                  <a:lnTo>
                    <a:pt x="94272" y="3259188"/>
                  </a:lnTo>
                  <a:lnTo>
                    <a:pt x="92417" y="3260090"/>
                  </a:lnTo>
                  <a:lnTo>
                    <a:pt x="90284" y="3265868"/>
                  </a:lnTo>
                  <a:lnTo>
                    <a:pt x="97866" y="3272688"/>
                  </a:lnTo>
                  <a:lnTo>
                    <a:pt x="104787" y="3278721"/>
                  </a:lnTo>
                  <a:lnTo>
                    <a:pt x="111785" y="3284651"/>
                  </a:lnTo>
                  <a:lnTo>
                    <a:pt x="119888" y="3291306"/>
                  </a:lnTo>
                  <a:lnTo>
                    <a:pt x="123012" y="3290620"/>
                  </a:lnTo>
                  <a:lnTo>
                    <a:pt x="125704" y="3288423"/>
                  </a:lnTo>
                  <a:lnTo>
                    <a:pt x="126085" y="3286023"/>
                  </a:lnTo>
                  <a:lnTo>
                    <a:pt x="126898" y="3284182"/>
                  </a:lnTo>
                  <a:close/>
                </a:path>
                <a:path w="5144770" h="4268470">
                  <a:moveTo>
                    <a:pt x="136842" y="2738983"/>
                  </a:moveTo>
                  <a:lnTo>
                    <a:pt x="134747" y="2735961"/>
                  </a:lnTo>
                  <a:lnTo>
                    <a:pt x="133045" y="2732481"/>
                  </a:lnTo>
                  <a:lnTo>
                    <a:pt x="127482" y="2727287"/>
                  </a:lnTo>
                  <a:lnTo>
                    <a:pt x="123901" y="2724378"/>
                  </a:lnTo>
                  <a:lnTo>
                    <a:pt x="116967" y="2722930"/>
                  </a:lnTo>
                  <a:lnTo>
                    <a:pt x="110299" y="2724759"/>
                  </a:lnTo>
                  <a:lnTo>
                    <a:pt x="109562" y="2730639"/>
                  </a:lnTo>
                  <a:lnTo>
                    <a:pt x="109766" y="2736913"/>
                  </a:lnTo>
                  <a:lnTo>
                    <a:pt x="115455" y="2742895"/>
                  </a:lnTo>
                  <a:lnTo>
                    <a:pt x="121526" y="2742971"/>
                  </a:lnTo>
                  <a:lnTo>
                    <a:pt x="127330" y="2744711"/>
                  </a:lnTo>
                  <a:lnTo>
                    <a:pt x="136842" y="2738983"/>
                  </a:lnTo>
                  <a:close/>
                </a:path>
                <a:path w="5144770" h="4268470">
                  <a:moveTo>
                    <a:pt x="171424" y="3243453"/>
                  </a:moveTo>
                  <a:lnTo>
                    <a:pt x="168681" y="3238665"/>
                  </a:lnTo>
                  <a:lnTo>
                    <a:pt x="167563" y="3234296"/>
                  </a:lnTo>
                  <a:lnTo>
                    <a:pt x="158762" y="3232683"/>
                  </a:lnTo>
                  <a:lnTo>
                    <a:pt x="151511" y="3232010"/>
                  </a:lnTo>
                  <a:lnTo>
                    <a:pt x="138633" y="3232823"/>
                  </a:lnTo>
                  <a:lnTo>
                    <a:pt x="135470" y="3242868"/>
                  </a:lnTo>
                  <a:lnTo>
                    <a:pt x="143192" y="3250781"/>
                  </a:lnTo>
                  <a:lnTo>
                    <a:pt x="149072" y="3254006"/>
                  </a:lnTo>
                  <a:lnTo>
                    <a:pt x="159156" y="3251809"/>
                  </a:lnTo>
                  <a:lnTo>
                    <a:pt x="164757" y="3247148"/>
                  </a:lnTo>
                  <a:lnTo>
                    <a:pt x="171424" y="3243453"/>
                  </a:lnTo>
                  <a:close/>
                </a:path>
                <a:path w="5144770" h="4268470">
                  <a:moveTo>
                    <a:pt x="240258" y="2707055"/>
                  </a:moveTo>
                  <a:lnTo>
                    <a:pt x="238772" y="2696921"/>
                  </a:lnTo>
                  <a:lnTo>
                    <a:pt x="234873" y="2692590"/>
                  </a:lnTo>
                  <a:lnTo>
                    <a:pt x="233083" y="2689339"/>
                  </a:lnTo>
                  <a:lnTo>
                    <a:pt x="222250" y="2691028"/>
                  </a:lnTo>
                  <a:lnTo>
                    <a:pt x="212712" y="2694775"/>
                  </a:lnTo>
                  <a:lnTo>
                    <a:pt x="206514" y="2698902"/>
                  </a:lnTo>
                  <a:lnTo>
                    <a:pt x="205714" y="2701772"/>
                  </a:lnTo>
                  <a:lnTo>
                    <a:pt x="211975" y="2705887"/>
                  </a:lnTo>
                  <a:lnTo>
                    <a:pt x="220027" y="2707195"/>
                  </a:lnTo>
                  <a:lnTo>
                    <a:pt x="229273" y="2710319"/>
                  </a:lnTo>
                  <a:lnTo>
                    <a:pt x="237020" y="2711615"/>
                  </a:lnTo>
                  <a:lnTo>
                    <a:pt x="240258" y="2707055"/>
                  </a:lnTo>
                  <a:close/>
                </a:path>
                <a:path w="5144770" h="4268470">
                  <a:moveTo>
                    <a:pt x="435483" y="2723845"/>
                  </a:moveTo>
                  <a:lnTo>
                    <a:pt x="432981" y="2710802"/>
                  </a:lnTo>
                  <a:lnTo>
                    <a:pt x="432777" y="2709176"/>
                  </a:lnTo>
                  <a:lnTo>
                    <a:pt x="432777" y="2704668"/>
                  </a:lnTo>
                  <a:lnTo>
                    <a:pt x="433108" y="2700528"/>
                  </a:lnTo>
                  <a:lnTo>
                    <a:pt x="432422" y="2694673"/>
                  </a:lnTo>
                  <a:lnTo>
                    <a:pt x="430974" y="2692336"/>
                  </a:lnTo>
                  <a:lnTo>
                    <a:pt x="428193" y="2690965"/>
                  </a:lnTo>
                  <a:lnTo>
                    <a:pt x="425589" y="2691803"/>
                  </a:lnTo>
                  <a:lnTo>
                    <a:pt x="424268" y="2692870"/>
                  </a:lnTo>
                  <a:lnTo>
                    <a:pt x="419608" y="2697188"/>
                  </a:lnTo>
                  <a:lnTo>
                    <a:pt x="416026" y="2702077"/>
                  </a:lnTo>
                  <a:lnTo>
                    <a:pt x="414401" y="2707614"/>
                  </a:lnTo>
                  <a:lnTo>
                    <a:pt x="415607" y="2713825"/>
                  </a:lnTo>
                  <a:lnTo>
                    <a:pt x="417588" y="2718358"/>
                  </a:lnTo>
                  <a:lnTo>
                    <a:pt x="424053" y="2723350"/>
                  </a:lnTo>
                  <a:lnTo>
                    <a:pt x="435483" y="2723845"/>
                  </a:lnTo>
                  <a:close/>
                </a:path>
                <a:path w="5144770" h="4268470">
                  <a:moveTo>
                    <a:pt x="806780" y="3362096"/>
                  </a:moveTo>
                  <a:lnTo>
                    <a:pt x="801916" y="3359950"/>
                  </a:lnTo>
                  <a:lnTo>
                    <a:pt x="800265" y="3358616"/>
                  </a:lnTo>
                  <a:lnTo>
                    <a:pt x="792073" y="3359835"/>
                  </a:lnTo>
                  <a:lnTo>
                    <a:pt x="785837" y="3359975"/>
                  </a:lnTo>
                  <a:lnTo>
                    <a:pt x="777151" y="3362998"/>
                  </a:lnTo>
                  <a:lnTo>
                    <a:pt x="775093" y="3367113"/>
                  </a:lnTo>
                  <a:lnTo>
                    <a:pt x="772591" y="3369868"/>
                  </a:lnTo>
                  <a:lnTo>
                    <a:pt x="775411" y="3372459"/>
                  </a:lnTo>
                  <a:lnTo>
                    <a:pt x="778141" y="3377069"/>
                  </a:lnTo>
                  <a:lnTo>
                    <a:pt x="787958" y="3377615"/>
                  </a:lnTo>
                  <a:lnTo>
                    <a:pt x="795235" y="3376777"/>
                  </a:lnTo>
                  <a:lnTo>
                    <a:pt x="804392" y="3373602"/>
                  </a:lnTo>
                  <a:lnTo>
                    <a:pt x="806780" y="3367811"/>
                  </a:lnTo>
                  <a:lnTo>
                    <a:pt x="806780" y="3362096"/>
                  </a:lnTo>
                  <a:close/>
                </a:path>
                <a:path w="5144770" h="4268470">
                  <a:moveTo>
                    <a:pt x="1114590" y="3514877"/>
                  </a:moveTo>
                  <a:lnTo>
                    <a:pt x="1113993" y="3512134"/>
                  </a:lnTo>
                  <a:lnTo>
                    <a:pt x="1111694" y="3507651"/>
                  </a:lnTo>
                  <a:lnTo>
                    <a:pt x="1109446" y="3505339"/>
                  </a:lnTo>
                  <a:lnTo>
                    <a:pt x="1107744" y="3502672"/>
                  </a:lnTo>
                  <a:lnTo>
                    <a:pt x="1102080" y="3495776"/>
                  </a:lnTo>
                  <a:lnTo>
                    <a:pt x="1095400" y="3491115"/>
                  </a:lnTo>
                  <a:lnTo>
                    <a:pt x="1087945" y="3488893"/>
                  </a:lnTo>
                  <a:lnTo>
                    <a:pt x="1080008" y="3489375"/>
                  </a:lnTo>
                  <a:lnTo>
                    <a:pt x="1077506" y="3489960"/>
                  </a:lnTo>
                  <a:lnTo>
                    <a:pt x="1075626" y="3493274"/>
                  </a:lnTo>
                  <a:lnTo>
                    <a:pt x="1072972" y="3495789"/>
                  </a:lnTo>
                  <a:lnTo>
                    <a:pt x="1074635" y="3498812"/>
                  </a:lnTo>
                  <a:lnTo>
                    <a:pt x="1075423" y="3502634"/>
                  </a:lnTo>
                  <a:lnTo>
                    <a:pt x="1085202" y="3507549"/>
                  </a:lnTo>
                  <a:lnTo>
                    <a:pt x="1092936" y="3511169"/>
                  </a:lnTo>
                  <a:lnTo>
                    <a:pt x="1100734" y="3514661"/>
                  </a:lnTo>
                  <a:lnTo>
                    <a:pt x="1109941" y="3518624"/>
                  </a:lnTo>
                  <a:lnTo>
                    <a:pt x="1113116" y="3517544"/>
                  </a:lnTo>
                  <a:lnTo>
                    <a:pt x="1114590" y="3514877"/>
                  </a:lnTo>
                  <a:close/>
                </a:path>
                <a:path w="5144770" h="4268470">
                  <a:moveTo>
                    <a:pt x="1180172" y="3469144"/>
                  </a:moveTo>
                  <a:lnTo>
                    <a:pt x="1178331" y="3468662"/>
                  </a:lnTo>
                  <a:lnTo>
                    <a:pt x="1169466" y="3468916"/>
                  </a:lnTo>
                  <a:lnTo>
                    <a:pt x="1164463" y="3469144"/>
                  </a:lnTo>
                  <a:lnTo>
                    <a:pt x="1180172" y="3469144"/>
                  </a:lnTo>
                  <a:close/>
                </a:path>
                <a:path w="5144770" h="4268470">
                  <a:moveTo>
                    <a:pt x="1220076" y="3497554"/>
                  </a:moveTo>
                  <a:lnTo>
                    <a:pt x="1214069" y="3493566"/>
                  </a:lnTo>
                  <a:lnTo>
                    <a:pt x="1206804" y="3488969"/>
                  </a:lnTo>
                  <a:lnTo>
                    <a:pt x="1202613" y="3485858"/>
                  </a:lnTo>
                  <a:lnTo>
                    <a:pt x="1200099" y="3483978"/>
                  </a:lnTo>
                  <a:lnTo>
                    <a:pt x="1194676" y="3478060"/>
                  </a:lnTo>
                  <a:lnTo>
                    <a:pt x="1186903" y="3470910"/>
                  </a:lnTo>
                  <a:lnTo>
                    <a:pt x="1180807" y="3469309"/>
                  </a:lnTo>
                  <a:lnTo>
                    <a:pt x="1160856" y="3469309"/>
                  </a:lnTo>
                  <a:lnTo>
                    <a:pt x="1156423" y="3469309"/>
                  </a:lnTo>
                  <a:lnTo>
                    <a:pt x="1141171" y="3510432"/>
                  </a:lnTo>
                  <a:lnTo>
                    <a:pt x="1139215" y="3519424"/>
                  </a:lnTo>
                  <a:lnTo>
                    <a:pt x="1141920" y="3522891"/>
                  </a:lnTo>
                  <a:lnTo>
                    <a:pt x="1149565" y="3518916"/>
                  </a:lnTo>
                  <a:lnTo>
                    <a:pt x="1172210" y="3506749"/>
                  </a:lnTo>
                  <a:lnTo>
                    <a:pt x="1170444" y="3504196"/>
                  </a:lnTo>
                  <a:lnTo>
                    <a:pt x="1168247" y="3501847"/>
                  </a:lnTo>
                  <a:lnTo>
                    <a:pt x="1165225" y="3494798"/>
                  </a:lnTo>
                  <a:lnTo>
                    <a:pt x="1164094" y="3490239"/>
                  </a:lnTo>
                  <a:lnTo>
                    <a:pt x="1162659" y="3485819"/>
                  </a:lnTo>
                  <a:lnTo>
                    <a:pt x="1166533" y="3486188"/>
                  </a:lnTo>
                  <a:lnTo>
                    <a:pt x="1170635" y="3485858"/>
                  </a:lnTo>
                  <a:lnTo>
                    <a:pt x="1174254" y="3487039"/>
                  </a:lnTo>
                  <a:lnTo>
                    <a:pt x="1197381" y="3495560"/>
                  </a:lnTo>
                  <a:lnTo>
                    <a:pt x="1209306" y="3498113"/>
                  </a:lnTo>
                  <a:lnTo>
                    <a:pt x="1220076" y="3497554"/>
                  </a:lnTo>
                  <a:close/>
                </a:path>
                <a:path w="5144770" h="4268470">
                  <a:moveTo>
                    <a:pt x="1221905" y="3497465"/>
                  </a:moveTo>
                  <a:lnTo>
                    <a:pt x="1221168" y="3498278"/>
                  </a:lnTo>
                  <a:lnTo>
                    <a:pt x="1221701" y="3498875"/>
                  </a:lnTo>
                  <a:lnTo>
                    <a:pt x="1221905" y="3497465"/>
                  </a:lnTo>
                  <a:close/>
                </a:path>
                <a:path w="5144770" h="4268470">
                  <a:moveTo>
                    <a:pt x="1221905" y="3497453"/>
                  </a:moveTo>
                  <a:lnTo>
                    <a:pt x="1220076" y="3497554"/>
                  </a:lnTo>
                  <a:lnTo>
                    <a:pt x="1221168" y="3498278"/>
                  </a:lnTo>
                  <a:lnTo>
                    <a:pt x="1221905" y="3497453"/>
                  </a:lnTo>
                  <a:close/>
                </a:path>
                <a:path w="5144770" h="4268470">
                  <a:moveTo>
                    <a:pt x="1235976" y="3512693"/>
                  </a:moveTo>
                  <a:lnTo>
                    <a:pt x="1232674" y="3508032"/>
                  </a:lnTo>
                  <a:lnTo>
                    <a:pt x="1227797" y="3504425"/>
                  </a:lnTo>
                  <a:lnTo>
                    <a:pt x="1223238" y="3500615"/>
                  </a:lnTo>
                  <a:lnTo>
                    <a:pt x="1221701" y="3498875"/>
                  </a:lnTo>
                  <a:lnTo>
                    <a:pt x="1220927" y="3504488"/>
                  </a:lnTo>
                  <a:lnTo>
                    <a:pt x="1218946" y="3510902"/>
                  </a:lnTo>
                  <a:lnTo>
                    <a:pt x="1215224" y="3516401"/>
                  </a:lnTo>
                  <a:lnTo>
                    <a:pt x="1208976" y="3520643"/>
                  </a:lnTo>
                  <a:lnTo>
                    <a:pt x="1206804" y="3521621"/>
                  </a:lnTo>
                  <a:lnTo>
                    <a:pt x="1206766" y="3527526"/>
                  </a:lnTo>
                  <a:lnTo>
                    <a:pt x="1205750" y="3531171"/>
                  </a:lnTo>
                  <a:lnTo>
                    <a:pt x="1209446" y="3531997"/>
                  </a:lnTo>
                  <a:lnTo>
                    <a:pt x="1213408" y="3534118"/>
                  </a:lnTo>
                  <a:lnTo>
                    <a:pt x="1224775" y="3531654"/>
                  </a:lnTo>
                  <a:lnTo>
                    <a:pt x="1233093" y="3529368"/>
                  </a:lnTo>
                  <a:lnTo>
                    <a:pt x="1235862" y="3519703"/>
                  </a:lnTo>
                  <a:lnTo>
                    <a:pt x="1235976" y="3512693"/>
                  </a:lnTo>
                  <a:close/>
                </a:path>
                <a:path w="5144770" h="4268470">
                  <a:moveTo>
                    <a:pt x="1926666" y="3399739"/>
                  </a:moveTo>
                  <a:lnTo>
                    <a:pt x="1924710" y="3388144"/>
                  </a:lnTo>
                  <a:lnTo>
                    <a:pt x="1921027" y="3369094"/>
                  </a:lnTo>
                  <a:lnTo>
                    <a:pt x="1919414" y="3359531"/>
                  </a:lnTo>
                  <a:lnTo>
                    <a:pt x="1918563" y="3353828"/>
                  </a:lnTo>
                  <a:lnTo>
                    <a:pt x="1916036" y="3353308"/>
                  </a:lnTo>
                  <a:lnTo>
                    <a:pt x="1911286" y="3353397"/>
                  </a:lnTo>
                  <a:lnTo>
                    <a:pt x="1903133" y="3354006"/>
                  </a:lnTo>
                  <a:lnTo>
                    <a:pt x="1899145" y="3356241"/>
                  </a:lnTo>
                  <a:lnTo>
                    <a:pt x="1898637" y="3361271"/>
                  </a:lnTo>
                  <a:lnTo>
                    <a:pt x="1900974" y="3370237"/>
                  </a:lnTo>
                  <a:lnTo>
                    <a:pt x="1901558" y="3372142"/>
                  </a:lnTo>
                  <a:lnTo>
                    <a:pt x="1902409" y="3373945"/>
                  </a:lnTo>
                  <a:lnTo>
                    <a:pt x="1903171" y="3375863"/>
                  </a:lnTo>
                  <a:lnTo>
                    <a:pt x="1900377" y="3380155"/>
                  </a:lnTo>
                  <a:lnTo>
                    <a:pt x="1896973" y="3384207"/>
                  </a:lnTo>
                  <a:lnTo>
                    <a:pt x="1894103" y="3391154"/>
                  </a:lnTo>
                  <a:lnTo>
                    <a:pt x="1923173" y="3404489"/>
                  </a:lnTo>
                  <a:lnTo>
                    <a:pt x="1926666" y="3399739"/>
                  </a:lnTo>
                  <a:close/>
                </a:path>
                <a:path w="5144770" h="4268470">
                  <a:moveTo>
                    <a:pt x="1985911" y="789279"/>
                  </a:moveTo>
                  <a:lnTo>
                    <a:pt x="1985645" y="789025"/>
                  </a:lnTo>
                  <a:lnTo>
                    <a:pt x="1984781" y="789838"/>
                  </a:lnTo>
                  <a:lnTo>
                    <a:pt x="1985911" y="789279"/>
                  </a:lnTo>
                  <a:close/>
                </a:path>
                <a:path w="5144770" h="4268470">
                  <a:moveTo>
                    <a:pt x="2054504" y="765683"/>
                  </a:moveTo>
                  <a:lnTo>
                    <a:pt x="2051850" y="755878"/>
                  </a:lnTo>
                  <a:lnTo>
                    <a:pt x="2047417" y="752487"/>
                  </a:lnTo>
                  <a:lnTo>
                    <a:pt x="2046300" y="753033"/>
                  </a:lnTo>
                  <a:lnTo>
                    <a:pt x="2027580" y="761085"/>
                  </a:lnTo>
                  <a:lnTo>
                    <a:pt x="2018982" y="765835"/>
                  </a:lnTo>
                  <a:lnTo>
                    <a:pt x="2012200" y="772058"/>
                  </a:lnTo>
                  <a:lnTo>
                    <a:pt x="2005901" y="778446"/>
                  </a:lnTo>
                  <a:lnTo>
                    <a:pt x="1999056" y="782828"/>
                  </a:lnTo>
                  <a:lnTo>
                    <a:pt x="1991931" y="786282"/>
                  </a:lnTo>
                  <a:lnTo>
                    <a:pt x="1985911" y="789279"/>
                  </a:lnTo>
                  <a:lnTo>
                    <a:pt x="1992871" y="795794"/>
                  </a:lnTo>
                  <a:lnTo>
                    <a:pt x="2000885" y="799388"/>
                  </a:lnTo>
                  <a:lnTo>
                    <a:pt x="2009482" y="799719"/>
                  </a:lnTo>
                  <a:lnTo>
                    <a:pt x="2018449" y="796658"/>
                  </a:lnTo>
                  <a:lnTo>
                    <a:pt x="2025523" y="792289"/>
                  </a:lnTo>
                  <a:lnTo>
                    <a:pt x="2032228" y="787234"/>
                  </a:lnTo>
                  <a:lnTo>
                    <a:pt x="2038870" y="782002"/>
                  </a:lnTo>
                  <a:lnTo>
                    <a:pt x="2045703" y="777074"/>
                  </a:lnTo>
                  <a:lnTo>
                    <a:pt x="2053107" y="772223"/>
                  </a:lnTo>
                  <a:lnTo>
                    <a:pt x="2054504" y="765683"/>
                  </a:lnTo>
                  <a:close/>
                </a:path>
                <a:path w="5144770" h="4268470">
                  <a:moveTo>
                    <a:pt x="2138870" y="382447"/>
                  </a:moveTo>
                  <a:lnTo>
                    <a:pt x="2135848" y="377317"/>
                  </a:lnTo>
                  <a:lnTo>
                    <a:pt x="2133866" y="370763"/>
                  </a:lnTo>
                  <a:lnTo>
                    <a:pt x="2125345" y="364324"/>
                  </a:lnTo>
                  <a:lnTo>
                    <a:pt x="2118703" y="364553"/>
                  </a:lnTo>
                  <a:lnTo>
                    <a:pt x="2109901" y="362559"/>
                  </a:lnTo>
                  <a:lnTo>
                    <a:pt x="2111883" y="362013"/>
                  </a:lnTo>
                  <a:lnTo>
                    <a:pt x="2109279" y="362000"/>
                  </a:lnTo>
                  <a:lnTo>
                    <a:pt x="2108047" y="364629"/>
                  </a:lnTo>
                  <a:lnTo>
                    <a:pt x="2107920" y="367601"/>
                  </a:lnTo>
                  <a:lnTo>
                    <a:pt x="2113191" y="374040"/>
                  </a:lnTo>
                  <a:lnTo>
                    <a:pt x="2117204" y="380377"/>
                  </a:lnTo>
                  <a:lnTo>
                    <a:pt x="2126958" y="385432"/>
                  </a:lnTo>
                  <a:lnTo>
                    <a:pt x="2133447" y="382892"/>
                  </a:lnTo>
                  <a:lnTo>
                    <a:pt x="2138870" y="382447"/>
                  </a:lnTo>
                  <a:close/>
                </a:path>
                <a:path w="5144770" h="4268470">
                  <a:moveTo>
                    <a:pt x="2155367" y="1242822"/>
                  </a:moveTo>
                  <a:lnTo>
                    <a:pt x="2150834" y="1235494"/>
                  </a:lnTo>
                  <a:lnTo>
                    <a:pt x="2147125" y="1228051"/>
                  </a:lnTo>
                  <a:lnTo>
                    <a:pt x="2135263" y="1226489"/>
                  </a:lnTo>
                  <a:lnTo>
                    <a:pt x="2133206" y="1234528"/>
                  </a:lnTo>
                  <a:lnTo>
                    <a:pt x="2134273" y="1240980"/>
                  </a:lnTo>
                  <a:lnTo>
                    <a:pt x="2134019" y="1253121"/>
                  </a:lnTo>
                  <a:lnTo>
                    <a:pt x="2100427" y="1281595"/>
                  </a:lnTo>
                  <a:lnTo>
                    <a:pt x="2064575" y="1291729"/>
                  </a:lnTo>
                  <a:lnTo>
                    <a:pt x="2053932" y="1295146"/>
                  </a:lnTo>
                  <a:lnTo>
                    <a:pt x="2050046" y="1299425"/>
                  </a:lnTo>
                  <a:lnTo>
                    <a:pt x="2049424" y="1305560"/>
                  </a:lnTo>
                  <a:lnTo>
                    <a:pt x="2052764" y="1310322"/>
                  </a:lnTo>
                  <a:lnTo>
                    <a:pt x="2068487" y="1318933"/>
                  </a:lnTo>
                  <a:lnTo>
                    <a:pt x="2073160" y="1317218"/>
                  </a:lnTo>
                  <a:lnTo>
                    <a:pt x="2087130" y="1314653"/>
                  </a:lnTo>
                  <a:lnTo>
                    <a:pt x="2097138" y="1318133"/>
                  </a:lnTo>
                  <a:lnTo>
                    <a:pt x="2104034" y="1326629"/>
                  </a:lnTo>
                  <a:lnTo>
                    <a:pt x="2108644" y="1339138"/>
                  </a:lnTo>
                  <a:lnTo>
                    <a:pt x="2109139" y="1341069"/>
                  </a:lnTo>
                  <a:lnTo>
                    <a:pt x="2110790" y="1342732"/>
                  </a:lnTo>
                  <a:lnTo>
                    <a:pt x="2116226" y="1349921"/>
                  </a:lnTo>
                  <a:lnTo>
                    <a:pt x="2120722" y="1352003"/>
                  </a:lnTo>
                  <a:lnTo>
                    <a:pt x="2128037" y="1349197"/>
                  </a:lnTo>
                  <a:lnTo>
                    <a:pt x="2138070" y="1344739"/>
                  </a:lnTo>
                  <a:lnTo>
                    <a:pt x="2142236" y="1340243"/>
                  </a:lnTo>
                  <a:lnTo>
                    <a:pt x="2140953" y="1333855"/>
                  </a:lnTo>
                  <a:lnTo>
                    <a:pt x="2134616" y="1323746"/>
                  </a:lnTo>
                  <a:lnTo>
                    <a:pt x="2125840" y="1310728"/>
                  </a:lnTo>
                  <a:lnTo>
                    <a:pt x="2122513" y="1304391"/>
                  </a:lnTo>
                  <a:lnTo>
                    <a:pt x="2122030" y="1299311"/>
                  </a:lnTo>
                  <a:lnTo>
                    <a:pt x="2125218" y="1295844"/>
                  </a:lnTo>
                  <a:lnTo>
                    <a:pt x="2132939" y="1294320"/>
                  </a:lnTo>
                  <a:lnTo>
                    <a:pt x="2134298" y="1294269"/>
                  </a:lnTo>
                  <a:lnTo>
                    <a:pt x="2136635" y="1289380"/>
                  </a:lnTo>
                  <a:lnTo>
                    <a:pt x="2131745" y="1284046"/>
                  </a:lnTo>
                  <a:lnTo>
                    <a:pt x="2131568" y="1279906"/>
                  </a:lnTo>
                  <a:lnTo>
                    <a:pt x="2134844" y="1276718"/>
                  </a:lnTo>
                  <a:lnTo>
                    <a:pt x="2140293" y="1274254"/>
                  </a:lnTo>
                  <a:lnTo>
                    <a:pt x="2147697" y="1270342"/>
                  </a:lnTo>
                  <a:lnTo>
                    <a:pt x="2152523" y="1264907"/>
                  </a:lnTo>
                  <a:lnTo>
                    <a:pt x="2154961" y="1257998"/>
                  </a:lnTo>
                  <a:lnTo>
                    <a:pt x="2155253" y="1249680"/>
                  </a:lnTo>
                  <a:lnTo>
                    <a:pt x="2154847" y="1246543"/>
                  </a:lnTo>
                  <a:lnTo>
                    <a:pt x="2155367" y="1242822"/>
                  </a:lnTo>
                  <a:close/>
                </a:path>
                <a:path w="5144770" h="4268470">
                  <a:moveTo>
                    <a:pt x="2202269" y="3003677"/>
                  </a:moveTo>
                  <a:lnTo>
                    <a:pt x="2201557" y="3003423"/>
                  </a:lnTo>
                  <a:lnTo>
                    <a:pt x="2201659" y="3003600"/>
                  </a:lnTo>
                  <a:lnTo>
                    <a:pt x="2202269" y="3003677"/>
                  </a:lnTo>
                  <a:close/>
                </a:path>
                <a:path w="5144770" h="4268470">
                  <a:moveTo>
                    <a:pt x="2205202" y="3009633"/>
                  </a:moveTo>
                  <a:lnTo>
                    <a:pt x="2201659" y="3003600"/>
                  </a:lnTo>
                  <a:lnTo>
                    <a:pt x="2195233" y="3002864"/>
                  </a:lnTo>
                  <a:lnTo>
                    <a:pt x="2188057" y="3000933"/>
                  </a:lnTo>
                  <a:lnTo>
                    <a:pt x="2176856" y="3002153"/>
                  </a:lnTo>
                  <a:lnTo>
                    <a:pt x="2169922" y="3006306"/>
                  </a:lnTo>
                  <a:lnTo>
                    <a:pt x="2168741" y="3016224"/>
                  </a:lnTo>
                  <a:lnTo>
                    <a:pt x="2169045" y="3024136"/>
                  </a:lnTo>
                  <a:lnTo>
                    <a:pt x="2185505" y="3032048"/>
                  </a:lnTo>
                  <a:lnTo>
                    <a:pt x="2191207" y="3029623"/>
                  </a:lnTo>
                  <a:lnTo>
                    <a:pt x="2197227" y="3024136"/>
                  </a:lnTo>
                  <a:lnTo>
                    <a:pt x="2201773" y="3019679"/>
                  </a:lnTo>
                  <a:lnTo>
                    <a:pt x="2204859" y="3014942"/>
                  </a:lnTo>
                  <a:lnTo>
                    <a:pt x="2205202" y="3009633"/>
                  </a:lnTo>
                  <a:close/>
                </a:path>
                <a:path w="5144770" h="4268470">
                  <a:moveTo>
                    <a:pt x="2230323" y="791171"/>
                  </a:moveTo>
                  <a:lnTo>
                    <a:pt x="2230056" y="791044"/>
                  </a:lnTo>
                  <a:lnTo>
                    <a:pt x="2222843" y="785685"/>
                  </a:lnTo>
                  <a:lnTo>
                    <a:pt x="2217509" y="778637"/>
                  </a:lnTo>
                  <a:lnTo>
                    <a:pt x="2212644" y="771194"/>
                  </a:lnTo>
                  <a:lnTo>
                    <a:pt x="2206853" y="764654"/>
                  </a:lnTo>
                  <a:lnTo>
                    <a:pt x="2202319" y="760869"/>
                  </a:lnTo>
                  <a:lnTo>
                    <a:pt x="2191308" y="764286"/>
                  </a:lnTo>
                  <a:lnTo>
                    <a:pt x="2184298" y="777570"/>
                  </a:lnTo>
                  <a:lnTo>
                    <a:pt x="2190927" y="778967"/>
                  </a:lnTo>
                  <a:lnTo>
                    <a:pt x="2208339" y="788949"/>
                  </a:lnTo>
                  <a:lnTo>
                    <a:pt x="2215121" y="792619"/>
                  </a:lnTo>
                  <a:lnTo>
                    <a:pt x="2223986" y="797102"/>
                  </a:lnTo>
                  <a:lnTo>
                    <a:pt x="2227224" y="795464"/>
                  </a:lnTo>
                  <a:lnTo>
                    <a:pt x="2229586" y="795083"/>
                  </a:lnTo>
                  <a:lnTo>
                    <a:pt x="2229853" y="792962"/>
                  </a:lnTo>
                  <a:lnTo>
                    <a:pt x="2230323" y="791171"/>
                  </a:lnTo>
                  <a:close/>
                </a:path>
                <a:path w="5144770" h="4268470">
                  <a:moveTo>
                    <a:pt x="2234933" y="3665791"/>
                  </a:moveTo>
                  <a:lnTo>
                    <a:pt x="2233765" y="3657485"/>
                  </a:lnTo>
                  <a:lnTo>
                    <a:pt x="2230158" y="3651542"/>
                  </a:lnTo>
                  <a:lnTo>
                    <a:pt x="2224443" y="3648087"/>
                  </a:lnTo>
                  <a:lnTo>
                    <a:pt x="2216924" y="3647224"/>
                  </a:lnTo>
                  <a:lnTo>
                    <a:pt x="2209723" y="3647643"/>
                  </a:lnTo>
                  <a:lnTo>
                    <a:pt x="2201659" y="3649167"/>
                  </a:lnTo>
                  <a:lnTo>
                    <a:pt x="2201316" y="3661333"/>
                  </a:lnTo>
                  <a:lnTo>
                    <a:pt x="2207361" y="3665334"/>
                  </a:lnTo>
                  <a:lnTo>
                    <a:pt x="2215565" y="3670249"/>
                  </a:lnTo>
                  <a:lnTo>
                    <a:pt x="2220785" y="3672929"/>
                  </a:lnTo>
                  <a:lnTo>
                    <a:pt x="2229129" y="3672230"/>
                  </a:lnTo>
                  <a:lnTo>
                    <a:pt x="2232596" y="3667569"/>
                  </a:lnTo>
                  <a:lnTo>
                    <a:pt x="2234933" y="3665791"/>
                  </a:lnTo>
                  <a:close/>
                </a:path>
                <a:path w="5144770" h="4268470">
                  <a:moveTo>
                    <a:pt x="2242921" y="40335"/>
                  </a:moveTo>
                  <a:lnTo>
                    <a:pt x="2242680" y="34721"/>
                  </a:lnTo>
                  <a:lnTo>
                    <a:pt x="2239187" y="29908"/>
                  </a:lnTo>
                  <a:lnTo>
                    <a:pt x="2229447" y="26428"/>
                  </a:lnTo>
                  <a:lnTo>
                    <a:pt x="2222144" y="26035"/>
                  </a:lnTo>
                  <a:lnTo>
                    <a:pt x="2213229" y="24511"/>
                  </a:lnTo>
                  <a:lnTo>
                    <a:pt x="2210574" y="23736"/>
                  </a:lnTo>
                  <a:lnTo>
                    <a:pt x="2206002" y="26657"/>
                  </a:lnTo>
                  <a:lnTo>
                    <a:pt x="2201456" y="29337"/>
                  </a:lnTo>
                  <a:lnTo>
                    <a:pt x="2237587" y="45085"/>
                  </a:lnTo>
                  <a:lnTo>
                    <a:pt x="2242921" y="40335"/>
                  </a:lnTo>
                  <a:close/>
                </a:path>
                <a:path w="5144770" h="4268470">
                  <a:moveTo>
                    <a:pt x="2256967" y="2374976"/>
                  </a:moveTo>
                  <a:lnTo>
                    <a:pt x="2251125" y="2370950"/>
                  </a:lnTo>
                  <a:lnTo>
                    <a:pt x="2243417" y="2366949"/>
                  </a:lnTo>
                  <a:lnTo>
                    <a:pt x="2242108" y="2361946"/>
                  </a:lnTo>
                  <a:lnTo>
                    <a:pt x="2243023" y="2360066"/>
                  </a:lnTo>
                  <a:lnTo>
                    <a:pt x="2244966" y="2351925"/>
                  </a:lnTo>
                  <a:lnTo>
                    <a:pt x="2241677" y="2348471"/>
                  </a:lnTo>
                  <a:lnTo>
                    <a:pt x="2236063" y="2347150"/>
                  </a:lnTo>
                  <a:lnTo>
                    <a:pt x="2231009" y="2345398"/>
                  </a:lnTo>
                  <a:lnTo>
                    <a:pt x="2224824" y="2346972"/>
                  </a:lnTo>
                  <a:lnTo>
                    <a:pt x="2220353" y="2351176"/>
                  </a:lnTo>
                  <a:lnTo>
                    <a:pt x="2218461" y="2356929"/>
                  </a:lnTo>
                  <a:lnTo>
                    <a:pt x="2219947" y="2363203"/>
                  </a:lnTo>
                  <a:lnTo>
                    <a:pt x="2223300" y="2369172"/>
                  </a:lnTo>
                  <a:lnTo>
                    <a:pt x="2229053" y="2374455"/>
                  </a:lnTo>
                  <a:lnTo>
                    <a:pt x="2239594" y="2380881"/>
                  </a:lnTo>
                  <a:lnTo>
                    <a:pt x="2249055" y="2383574"/>
                  </a:lnTo>
                  <a:lnTo>
                    <a:pt x="2256967" y="2374976"/>
                  </a:lnTo>
                  <a:close/>
                </a:path>
                <a:path w="5144770" h="4268470">
                  <a:moveTo>
                    <a:pt x="2260562" y="1562417"/>
                  </a:moveTo>
                  <a:lnTo>
                    <a:pt x="2259596" y="1559979"/>
                  </a:lnTo>
                  <a:lnTo>
                    <a:pt x="2258555" y="1558455"/>
                  </a:lnTo>
                  <a:lnTo>
                    <a:pt x="2250262" y="1551660"/>
                  </a:lnTo>
                  <a:lnTo>
                    <a:pt x="2240800" y="1550530"/>
                  </a:lnTo>
                  <a:lnTo>
                    <a:pt x="2230894" y="1551470"/>
                  </a:lnTo>
                  <a:lnTo>
                    <a:pt x="2221280" y="1550924"/>
                  </a:lnTo>
                  <a:lnTo>
                    <a:pt x="2220899" y="1550822"/>
                  </a:lnTo>
                  <a:lnTo>
                    <a:pt x="2218321" y="1555915"/>
                  </a:lnTo>
                  <a:lnTo>
                    <a:pt x="2218347" y="1561338"/>
                  </a:lnTo>
                  <a:lnTo>
                    <a:pt x="2219845" y="1566138"/>
                  </a:lnTo>
                  <a:lnTo>
                    <a:pt x="2227491" y="1567802"/>
                  </a:lnTo>
                  <a:lnTo>
                    <a:pt x="2233828" y="1567675"/>
                  </a:lnTo>
                  <a:lnTo>
                    <a:pt x="2240076" y="1568094"/>
                  </a:lnTo>
                  <a:lnTo>
                    <a:pt x="2240076" y="1567561"/>
                  </a:lnTo>
                  <a:lnTo>
                    <a:pt x="2245283" y="1567561"/>
                  </a:lnTo>
                  <a:lnTo>
                    <a:pt x="2250529" y="1567827"/>
                  </a:lnTo>
                  <a:lnTo>
                    <a:pt x="2257310" y="1567256"/>
                  </a:lnTo>
                  <a:lnTo>
                    <a:pt x="2259596" y="1565478"/>
                  </a:lnTo>
                  <a:lnTo>
                    <a:pt x="2260562" y="1562417"/>
                  </a:lnTo>
                  <a:close/>
                </a:path>
                <a:path w="5144770" h="4268470">
                  <a:moveTo>
                    <a:pt x="2292921" y="2997924"/>
                  </a:moveTo>
                  <a:lnTo>
                    <a:pt x="2290292" y="2996984"/>
                  </a:lnTo>
                  <a:lnTo>
                    <a:pt x="2287028" y="2994520"/>
                  </a:lnTo>
                  <a:lnTo>
                    <a:pt x="2285174" y="2995345"/>
                  </a:lnTo>
                  <a:lnTo>
                    <a:pt x="2278164" y="2997098"/>
                  </a:lnTo>
                  <a:lnTo>
                    <a:pt x="2273503" y="2995358"/>
                  </a:lnTo>
                  <a:lnTo>
                    <a:pt x="2270493" y="2990939"/>
                  </a:lnTo>
                  <a:lnTo>
                    <a:pt x="2268423" y="2984677"/>
                  </a:lnTo>
                  <a:lnTo>
                    <a:pt x="2267978" y="2983052"/>
                  </a:lnTo>
                  <a:lnTo>
                    <a:pt x="2262911" y="2981045"/>
                  </a:lnTo>
                  <a:lnTo>
                    <a:pt x="2259088" y="2982849"/>
                  </a:lnTo>
                  <a:lnTo>
                    <a:pt x="2256853" y="2986786"/>
                  </a:lnTo>
                  <a:lnTo>
                    <a:pt x="2257107" y="2989199"/>
                  </a:lnTo>
                  <a:lnTo>
                    <a:pt x="2259139" y="2997238"/>
                  </a:lnTo>
                  <a:lnTo>
                    <a:pt x="2263356" y="3002724"/>
                  </a:lnTo>
                  <a:lnTo>
                    <a:pt x="2269871" y="3005759"/>
                  </a:lnTo>
                  <a:lnTo>
                    <a:pt x="2278837" y="3006509"/>
                  </a:lnTo>
                  <a:lnTo>
                    <a:pt x="2281072" y="3005975"/>
                  </a:lnTo>
                  <a:lnTo>
                    <a:pt x="2284387" y="3005874"/>
                  </a:lnTo>
                  <a:lnTo>
                    <a:pt x="2289352" y="3002991"/>
                  </a:lnTo>
                  <a:lnTo>
                    <a:pt x="2290953" y="3000133"/>
                  </a:lnTo>
                  <a:lnTo>
                    <a:pt x="2292921" y="2997924"/>
                  </a:lnTo>
                  <a:close/>
                </a:path>
                <a:path w="5144770" h="4268470">
                  <a:moveTo>
                    <a:pt x="2376360" y="1635683"/>
                  </a:moveTo>
                  <a:lnTo>
                    <a:pt x="2375712" y="1635353"/>
                  </a:lnTo>
                  <a:lnTo>
                    <a:pt x="2376360" y="1635721"/>
                  </a:lnTo>
                  <a:close/>
                </a:path>
                <a:path w="5144770" h="4268470">
                  <a:moveTo>
                    <a:pt x="2408745" y="1213662"/>
                  </a:moveTo>
                  <a:lnTo>
                    <a:pt x="2406281" y="1206195"/>
                  </a:lnTo>
                  <a:lnTo>
                    <a:pt x="2405723" y="1196047"/>
                  </a:lnTo>
                  <a:lnTo>
                    <a:pt x="2397163" y="1187907"/>
                  </a:lnTo>
                  <a:lnTo>
                    <a:pt x="2395791" y="1186611"/>
                  </a:lnTo>
                  <a:lnTo>
                    <a:pt x="2385898" y="1187907"/>
                  </a:lnTo>
                  <a:lnTo>
                    <a:pt x="2377363" y="1186395"/>
                  </a:lnTo>
                  <a:lnTo>
                    <a:pt x="2376551" y="1185506"/>
                  </a:lnTo>
                  <a:lnTo>
                    <a:pt x="2367026" y="1181265"/>
                  </a:lnTo>
                  <a:lnTo>
                    <a:pt x="2365273" y="1188300"/>
                  </a:lnTo>
                  <a:lnTo>
                    <a:pt x="2359939" y="1198968"/>
                  </a:lnTo>
                  <a:lnTo>
                    <a:pt x="2360066" y="1203198"/>
                  </a:lnTo>
                  <a:lnTo>
                    <a:pt x="2365629" y="1206842"/>
                  </a:lnTo>
                  <a:lnTo>
                    <a:pt x="2371966" y="1211237"/>
                  </a:lnTo>
                  <a:lnTo>
                    <a:pt x="2378176" y="1215821"/>
                  </a:lnTo>
                  <a:lnTo>
                    <a:pt x="2384412" y="1220355"/>
                  </a:lnTo>
                  <a:lnTo>
                    <a:pt x="2390825" y="1224597"/>
                  </a:lnTo>
                  <a:lnTo>
                    <a:pt x="2396452" y="1226972"/>
                  </a:lnTo>
                  <a:lnTo>
                    <a:pt x="2400935" y="1226032"/>
                  </a:lnTo>
                  <a:lnTo>
                    <a:pt x="2404922" y="1221498"/>
                  </a:lnTo>
                  <a:lnTo>
                    <a:pt x="2408745" y="1213662"/>
                  </a:lnTo>
                  <a:close/>
                </a:path>
                <a:path w="5144770" h="4268470">
                  <a:moveTo>
                    <a:pt x="2409050" y="1213053"/>
                  </a:moveTo>
                  <a:lnTo>
                    <a:pt x="2408745" y="1213662"/>
                  </a:lnTo>
                  <a:lnTo>
                    <a:pt x="2408885" y="1214094"/>
                  </a:lnTo>
                  <a:lnTo>
                    <a:pt x="2409050" y="1213053"/>
                  </a:lnTo>
                  <a:close/>
                </a:path>
                <a:path w="5144770" h="4268470">
                  <a:moveTo>
                    <a:pt x="2412949" y="198285"/>
                  </a:moveTo>
                  <a:lnTo>
                    <a:pt x="2409863" y="194716"/>
                  </a:lnTo>
                  <a:lnTo>
                    <a:pt x="2407247" y="190550"/>
                  </a:lnTo>
                  <a:lnTo>
                    <a:pt x="2403627" y="187693"/>
                  </a:lnTo>
                  <a:lnTo>
                    <a:pt x="2397087" y="182308"/>
                  </a:lnTo>
                  <a:lnTo>
                    <a:pt x="2390317" y="177279"/>
                  </a:lnTo>
                  <a:lnTo>
                    <a:pt x="2382850" y="173761"/>
                  </a:lnTo>
                  <a:lnTo>
                    <a:pt x="2374227" y="172859"/>
                  </a:lnTo>
                  <a:lnTo>
                    <a:pt x="2370645" y="173151"/>
                  </a:lnTo>
                  <a:lnTo>
                    <a:pt x="2365514" y="174853"/>
                  </a:lnTo>
                  <a:lnTo>
                    <a:pt x="2362784" y="180517"/>
                  </a:lnTo>
                  <a:lnTo>
                    <a:pt x="2363381" y="186677"/>
                  </a:lnTo>
                  <a:lnTo>
                    <a:pt x="2401328" y="205511"/>
                  </a:lnTo>
                  <a:lnTo>
                    <a:pt x="2412949" y="198285"/>
                  </a:lnTo>
                  <a:close/>
                </a:path>
                <a:path w="5144770" h="4268470">
                  <a:moveTo>
                    <a:pt x="2421585" y="3594646"/>
                  </a:moveTo>
                  <a:lnTo>
                    <a:pt x="2420772" y="3592207"/>
                  </a:lnTo>
                  <a:lnTo>
                    <a:pt x="2420569" y="3591128"/>
                  </a:lnTo>
                  <a:lnTo>
                    <a:pt x="2417165" y="3584702"/>
                  </a:lnTo>
                  <a:lnTo>
                    <a:pt x="2413749" y="3579418"/>
                  </a:lnTo>
                  <a:lnTo>
                    <a:pt x="2411311" y="3573691"/>
                  </a:lnTo>
                  <a:lnTo>
                    <a:pt x="2407297" y="3565931"/>
                  </a:lnTo>
                  <a:lnTo>
                    <a:pt x="2402916" y="3561677"/>
                  </a:lnTo>
                  <a:lnTo>
                    <a:pt x="2397379" y="3560635"/>
                  </a:lnTo>
                  <a:lnTo>
                    <a:pt x="2389936" y="3562527"/>
                  </a:lnTo>
                  <a:lnTo>
                    <a:pt x="2387828" y="3563315"/>
                  </a:lnTo>
                  <a:lnTo>
                    <a:pt x="2384907" y="3568166"/>
                  </a:lnTo>
                  <a:lnTo>
                    <a:pt x="2391079" y="3578225"/>
                  </a:lnTo>
                  <a:lnTo>
                    <a:pt x="2397023" y="3587153"/>
                  </a:lnTo>
                  <a:lnTo>
                    <a:pt x="2404630" y="3594252"/>
                  </a:lnTo>
                  <a:lnTo>
                    <a:pt x="2415222" y="3598049"/>
                  </a:lnTo>
                  <a:lnTo>
                    <a:pt x="2417241" y="3598303"/>
                  </a:lnTo>
                  <a:lnTo>
                    <a:pt x="2419604" y="3595763"/>
                  </a:lnTo>
                  <a:lnTo>
                    <a:pt x="2421585" y="3594646"/>
                  </a:lnTo>
                  <a:close/>
                </a:path>
                <a:path w="5144770" h="4268470">
                  <a:moveTo>
                    <a:pt x="2425420" y="929589"/>
                  </a:moveTo>
                  <a:lnTo>
                    <a:pt x="2420201" y="911783"/>
                  </a:lnTo>
                  <a:lnTo>
                    <a:pt x="2410676" y="914019"/>
                  </a:lnTo>
                  <a:lnTo>
                    <a:pt x="2398484" y="919149"/>
                  </a:lnTo>
                  <a:lnTo>
                    <a:pt x="2393238" y="924331"/>
                  </a:lnTo>
                  <a:lnTo>
                    <a:pt x="2387282" y="930757"/>
                  </a:lnTo>
                  <a:lnTo>
                    <a:pt x="2389301" y="935469"/>
                  </a:lnTo>
                  <a:lnTo>
                    <a:pt x="2389759" y="938593"/>
                  </a:lnTo>
                  <a:lnTo>
                    <a:pt x="2398115" y="936980"/>
                  </a:lnTo>
                  <a:lnTo>
                    <a:pt x="2404135" y="936129"/>
                  </a:lnTo>
                  <a:lnTo>
                    <a:pt x="2417064" y="932764"/>
                  </a:lnTo>
                  <a:lnTo>
                    <a:pt x="2425420" y="929589"/>
                  </a:lnTo>
                  <a:close/>
                </a:path>
                <a:path w="5144770" h="4268470">
                  <a:moveTo>
                    <a:pt x="2452967" y="1237615"/>
                  </a:moveTo>
                  <a:lnTo>
                    <a:pt x="2442883" y="1232192"/>
                  </a:lnTo>
                  <a:lnTo>
                    <a:pt x="2437053" y="1228902"/>
                  </a:lnTo>
                  <a:lnTo>
                    <a:pt x="2435974" y="1227874"/>
                  </a:lnTo>
                  <a:lnTo>
                    <a:pt x="2435949" y="1227074"/>
                  </a:lnTo>
                  <a:lnTo>
                    <a:pt x="2432989" y="1215529"/>
                  </a:lnTo>
                  <a:lnTo>
                    <a:pt x="2426373" y="1211961"/>
                  </a:lnTo>
                  <a:lnTo>
                    <a:pt x="2417775" y="1212710"/>
                  </a:lnTo>
                  <a:lnTo>
                    <a:pt x="2409685" y="1213980"/>
                  </a:lnTo>
                  <a:lnTo>
                    <a:pt x="2413711" y="1219682"/>
                  </a:lnTo>
                  <a:lnTo>
                    <a:pt x="2419502" y="1225765"/>
                  </a:lnTo>
                  <a:lnTo>
                    <a:pt x="2422779" y="1233043"/>
                  </a:lnTo>
                  <a:lnTo>
                    <a:pt x="2427516" y="1239266"/>
                  </a:lnTo>
                  <a:lnTo>
                    <a:pt x="2433497" y="1241729"/>
                  </a:lnTo>
                  <a:lnTo>
                    <a:pt x="2446680" y="1242822"/>
                  </a:lnTo>
                  <a:lnTo>
                    <a:pt x="2448433" y="1243126"/>
                  </a:lnTo>
                  <a:lnTo>
                    <a:pt x="2450858" y="1239456"/>
                  </a:lnTo>
                  <a:lnTo>
                    <a:pt x="2452967" y="1237615"/>
                  </a:lnTo>
                  <a:close/>
                </a:path>
                <a:path w="5144770" h="4268470">
                  <a:moveTo>
                    <a:pt x="2454237" y="23787"/>
                  </a:moveTo>
                  <a:lnTo>
                    <a:pt x="2454084" y="16192"/>
                  </a:lnTo>
                  <a:lnTo>
                    <a:pt x="2450122" y="9664"/>
                  </a:lnTo>
                  <a:lnTo>
                    <a:pt x="2442616" y="4660"/>
                  </a:lnTo>
                  <a:lnTo>
                    <a:pt x="2431821" y="1625"/>
                  </a:lnTo>
                  <a:lnTo>
                    <a:pt x="2430729" y="4241"/>
                  </a:lnTo>
                  <a:lnTo>
                    <a:pt x="2427414" y="8597"/>
                  </a:lnTo>
                  <a:lnTo>
                    <a:pt x="2432456" y="17360"/>
                  </a:lnTo>
                  <a:lnTo>
                    <a:pt x="2436977" y="24612"/>
                  </a:lnTo>
                  <a:lnTo>
                    <a:pt x="2447544" y="33464"/>
                  </a:lnTo>
                  <a:lnTo>
                    <a:pt x="2452814" y="29959"/>
                  </a:lnTo>
                  <a:lnTo>
                    <a:pt x="2454237" y="23787"/>
                  </a:lnTo>
                  <a:close/>
                </a:path>
                <a:path w="5144770" h="4268470">
                  <a:moveTo>
                    <a:pt x="2462517" y="2898648"/>
                  </a:moveTo>
                  <a:lnTo>
                    <a:pt x="2455456" y="2889897"/>
                  </a:lnTo>
                  <a:lnTo>
                    <a:pt x="2457043" y="2884843"/>
                  </a:lnTo>
                  <a:lnTo>
                    <a:pt x="2457132" y="2883814"/>
                  </a:lnTo>
                  <a:lnTo>
                    <a:pt x="2457107" y="2882760"/>
                  </a:lnTo>
                  <a:lnTo>
                    <a:pt x="2459621" y="2872981"/>
                  </a:lnTo>
                  <a:lnTo>
                    <a:pt x="2456294" y="2866466"/>
                  </a:lnTo>
                  <a:lnTo>
                    <a:pt x="2437066" y="2866682"/>
                  </a:lnTo>
                  <a:lnTo>
                    <a:pt x="2439555" y="2875965"/>
                  </a:lnTo>
                  <a:lnTo>
                    <a:pt x="2439568" y="2883903"/>
                  </a:lnTo>
                  <a:lnTo>
                    <a:pt x="2439746" y="2884932"/>
                  </a:lnTo>
                  <a:lnTo>
                    <a:pt x="2439708" y="2894520"/>
                  </a:lnTo>
                  <a:lnTo>
                    <a:pt x="2443543" y="2900616"/>
                  </a:lnTo>
                  <a:lnTo>
                    <a:pt x="2462517" y="2898648"/>
                  </a:lnTo>
                  <a:close/>
                </a:path>
                <a:path w="5144770" h="4268470">
                  <a:moveTo>
                    <a:pt x="2480043" y="1625142"/>
                  </a:moveTo>
                  <a:lnTo>
                    <a:pt x="2479827" y="1620951"/>
                  </a:lnTo>
                  <a:lnTo>
                    <a:pt x="2479814" y="1620723"/>
                  </a:lnTo>
                  <a:lnTo>
                    <a:pt x="2477211" y="1616748"/>
                  </a:lnTo>
                  <a:lnTo>
                    <a:pt x="2472842" y="1615376"/>
                  </a:lnTo>
                  <a:lnTo>
                    <a:pt x="2470708" y="1616163"/>
                  </a:lnTo>
                  <a:lnTo>
                    <a:pt x="2457043" y="1619846"/>
                  </a:lnTo>
                  <a:lnTo>
                    <a:pt x="2443429" y="1620951"/>
                  </a:lnTo>
                  <a:lnTo>
                    <a:pt x="2429751" y="1619808"/>
                  </a:lnTo>
                  <a:lnTo>
                    <a:pt x="2415883" y="1616735"/>
                  </a:lnTo>
                  <a:lnTo>
                    <a:pt x="2408415" y="1614639"/>
                  </a:lnTo>
                  <a:lnTo>
                    <a:pt x="2399360" y="1616748"/>
                  </a:lnTo>
                  <a:lnTo>
                    <a:pt x="2382215" y="1619707"/>
                  </a:lnTo>
                  <a:lnTo>
                    <a:pt x="2377211" y="1626133"/>
                  </a:lnTo>
                  <a:lnTo>
                    <a:pt x="2376386" y="1635353"/>
                  </a:lnTo>
                  <a:lnTo>
                    <a:pt x="2376449" y="1635721"/>
                  </a:lnTo>
                  <a:lnTo>
                    <a:pt x="2381199" y="1638147"/>
                  </a:lnTo>
                  <a:lnTo>
                    <a:pt x="2386749" y="1643494"/>
                  </a:lnTo>
                  <a:lnTo>
                    <a:pt x="2430627" y="1641525"/>
                  </a:lnTo>
                  <a:lnTo>
                    <a:pt x="2472652" y="1637944"/>
                  </a:lnTo>
                  <a:lnTo>
                    <a:pt x="2476258" y="1631619"/>
                  </a:lnTo>
                  <a:lnTo>
                    <a:pt x="2480043" y="1625142"/>
                  </a:lnTo>
                  <a:close/>
                </a:path>
                <a:path w="5144770" h="4268470">
                  <a:moveTo>
                    <a:pt x="2501011" y="3409099"/>
                  </a:moveTo>
                  <a:lnTo>
                    <a:pt x="2500109" y="3400882"/>
                  </a:lnTo>
                  <a:lnTo>
                    <a:pt x="2500223" y="3394367"/>
                  </a:lnTo>
                  <a:lnTo>
                    <a:pt x="2497429" y="3385337"/>
                  </a:lnTo>
                  <a:lnTo>
                    <a:pt x="2492070" y="3380600"/>
                  </a:lnTo>
                  <a:lnTo>
                    <a:pt x="2484196" y="3383686"/>
                  </a:lnTo>
                  <a:lnTo>
                    <a:pt x="2476601" y="3386772"/>
                  </a:lnTo>
                  <a:lnTo>
                    <a:pt x="2471318" y="3395865"/>
                  </a:lnTo>
                  <a:lnTo>
                    <a:pt x="2473629" y="3405860"/>
                  </a:lnTo>
                  <a:lnTo>
                    <a:pt x="2482138" y="3412947"/>
                  </a:lnTo>
                  <a:lnTo>
                    <a:pt x="2490203" y="3413315"/>
                  </a:lnTo>
                  <a:lnTo>
                    <a:pt x="2498382" y="3414433"/>
                  </a:lnTo>
                  <a:lnTo>
                    <a:pt x="2500350" y="3410026"/>
                  </a:lnTo>
                  <a:lnTo>
                    <a:pt x="2501011" y="3409099"/>
                  </a:lnTo>
                  <a:close/>
                </a:path>
                <a:path w="5144770" h="4268470">
                  <a:moveTo>
                    <a:pt x="2584767" y="618490"/>
                  </a:moveTo>
                  <a:lnTo>
                    <a:pt x="2582138" y="611771"/>
                  </a:lnTo>
                  <a:lnTo>
                    <a:pt x="2577312" y="605688"/>
                  </a:lnTo>
                  <a:lnTo>
                    <a:pt x="2572181" y="601929"/>
                  </a:lnTo>
                  <a:lnTo>
                    <a:pt x="2568613" y="602145"/>
                  </a:lnTo>
                  <a:lnTo>
                    <a:pt x="2564981" y="607555"/>
                  </a:lnTo>
                  <a:lnTo>
                    <a:pt x="2561894" y="613397"/>
                  </a:lnTo>
                  <a:lnTo>
                    <a:pt x="2559050" y="619455"/>
                  </a:lnTo>
                  <a:lnTo>
                    <a:pt x="2556154" y="625462"/>
                  </a:lnTo>
                  <a:lnTo>
                    <a:pt x="2560624" y="626859"/>
                  </a:lnTo>
                  <a:lnTo>
                    <a:pt x="2565146" y="629513"/>
                  </a:lnTo>
                  <a:lnTo>
                    <a:pt x="2576588" y="629094"/>
                  </a:lnTo>
                  <a:lnTo>
                    <a:pt x="2584551" y="628269"/>
                  </a:lnTo>
                  <a:lnTo>
                    <a:pt x="2584767" y="618490"/>
                  </a:lnTo>
                  <a:close/>
                </a:path>
                <a:path w="5144770" h="4268470">
                  <a:moveTo>
                    <a:pt x="2602890" y="3384689"/>
                  </a:moveTo>
                  <a:lnTo>
                    <a:pt x="2601252" y="3382873"/>
                  </a:lnTo>
                  <a:lnTo>
                    <a:pt x="2599652" y="3379876"/>
                  </a:lnTo>
                  <a:lnTo>
                    <a:pt x="2597200" y="3378581"/>
                  </a:lnTo>
                  <a:lnTo>
                    <a:pt x="2566022" y="3400006"/>
                  </a:lnTo>
                  <a:lnTo>
                    <a:pt x="2572105" y="3405670"/>
                  </a:lnTo>
                  <a:lnTo>
                    <a:pt x="2580576" y="3402101"/>
                  </a:lnTo>
                  <a:lnTo>
                    <a:pt x="2587548" y="3398761"/>
                  </a:lnTo>
                  <a:lnTo>
                    <a:pt x="2594419" y="3395205"/>
                  </a:lnTo>
                  <a:lnTo>
                    <a:pt x="2602407" y="3390862"/>
                  </a:lnTo>
                  <a:lnTo>
                    <a:pt x="2602230" y="3387648"/>
                  </a:lnTo>
                  <a:lnTo>
                    <a:pt x="2602890" y="3384689"/>
                  </a:lnTo>
                  <a:close/>
                </a:path>
                <a:path w="5144770" h="4268470">
                  <a:moveTo>
                    <a:pt x="2603741" y="2219477"/>
                  </a:moveTo>
                  <a:lnTo>
                    <a:pt x="2602890" y="2212784"/>
                  </a:lnTo>
                  <a:lnTo>
                    <a:pt x="2597213" y="2204974"/>
                  </a:lnTo>
                  <a:lnTo>
                    <a:pt x="2592438" y="2200033"/>
                  </a:lnTo>
                  <a:lnTo>
                    <a:pt x="2587358" y="2197836"/>
                  </a:lnTo>
                  <a:lnTo>
                    <a:pt x="2576360" y="2210422"/>
                  </a:lnTo>
                  <a:lnTo>
                    <a:pt x="2570378" y="2215934"/>
                  </a:lnTo>
                  <a:lnTo>
                    <a:pt x="2563380" y="2224163"/>
                  </a:lnTo>
                  <a:lnTo>
                    <a:pt x="2561590" y="2228100"/>
                  </a:lnTo>
                  <a:lnTo>
                    <a:pt x="2563228" y="2231860"/>
                  </a:lnTo>
                  <a:lnTo>
                    <a:pt x="2567343" y="2232215"/>
                  </a:lnTo>
                  <a:lnTo>
                    <a:pt x="2567940" y="2232456"/>
                  </a:lnTo>
                  <a:lnTo>
                    <a:pt x="2574340" y="2232456"/>
                  </a:lnTo>
                  <a:lnTo>
                    <a:pt x="2578443" y="2232837"/>
                  </a:lnTo>
                  <a:lnTo>
                    <a:pt x="2585389" y="2231936"/>
                  </a:lnTo>
                  <a:lnTo>
                    <a:pt x="2588158" y="2230323"/>
                  </a:lnTo>
                  <a:lnTo>
                    <a:pt x="2591041" y="2229358"/>
                  </a:lnTo>
                  <a:lnTo>
                    <a:pt x="2599779" y="2225002"/>
                  </a:lnTo>
                  <a:lnTo>
                    <a:pt x="2603741" y="2219477"/>
                  </a:lnTo>
                  <a:close/>
                </a:path>
                <a:path w="5144770" h="4268470">
                  <a:moveTo>
                    <a:pt x="2655722" y="2582329"/>
                  </a:moveTo>
                  <a:lnTo>
                    <a:pt x="2653957" y="2580208"/>
                  </a:lnTo>
                  <a:lnTo>
                    <a:pt x="2652585" y="2577401"/>
                  </a:lnTo>
                  <a:lnTo>
                    <a:pt x="2643301" y="2571889"/>
                  </a:lnTo>
                  <a:lnTo>
                    <a:pt x="2636012" y="2568054"/>
                  </a:lnTo>
                  <a:lnTo>
                    <a:pt x="2626309" y="2563380"/>
                  </a:lnTo>
                  <a:lnTo>
                    <a:pt x="2622524" y="2562288"/>
                  </a:lnTo>
                  <a:lnTo>
                    <a:pt x="2620911" y="2563418"/>
                  </a:lnTo>
                  <a:lnTo>
                    <a:pt x="2619273" y="2567927"/>
                  </a:lnTo>
                  <a:lnTo>
                    <a:pt x="2620022" y="2575115"/>
                  </a:lnTo>
                  <a:lnTo>
                    <a:pt x="2622486" y="2581948"/>
                  </a:lnTo>
                  <a:lnTo>
                    <a:pt x="2625928" y="2585377"/>
                  </a:lnTo>
                  <a:lnTo>
                    <a:pt x="2630982" y="2586342"/>
                  </a:lnTo>
                  <a:lnTo>
                    <a:pt x="2636240" y="2586151"/>
                  </a:lnTo>
                  <a:lnTo>
                    <a:pt x="2643505" y="2586151"/>
                  </a:lnTo>
                  <a:lnTo>
                    <a:pt x="2645714" y="2586609"/>
                  </a:lnTo>
                  <a:lnTo>
                    <a:pt x="2650439" y="2585199"/>
                  </a:lnTo>
                  <a:lnTo>
                    <a:pt x="2653030" y="2583599"/>
                  </a:lnTo>
                  <a:lnTo>
                    <a:pt x="2655722" y="2582329"/>
                  </a:lnTo>
                  <a:close/>
                </a:path>
                <a:path w="5144770" h="4268470">
                  <a:moveTo>
                    <a:pt x="2659329" y="1136472"/>
                  </a:moveTo>
                  <a:lnTo>
                    <a:pt x="2658707" y="1132116"/>
                  </a:lnTo>
                  <a:lnTo>
                    <a:pt x="2658376" y="1129017"/>
                  </a:lnTo>
                  <a:lnTo>
                    <a:pt x="2657805" y="1125969"/>
                  </a:lnTo>
                  <a:lnTo>
                    <a:pt x="2656243" y="1118666"/>
                  </a:lnTo>
                  <a:lnTo>
                    <a:pt x="2653601" y="1112443"/>
                  </a:lnTo>
                  <a:lnTo>
                    <a:pt x="2648674" y="1108405"/>
                  </a:lnTo>
                  <a:lnTo>
                    <a:pt x="2640266" y="1107681"/>
                  </a:lnTo>
                  <a:lnTo>
                    <a:pt x="2637777" y="1107986"/>
                  </a:lnTo>
                  <a:lnTo>
                    <a:pt x="2635021" y="1104684"/>
                  </a:lnTo>
                  <a:lnTo>
                    <a:pt x="2630589" y="1103185"/>
                  </a:lnTo>
                  <a:lnTo>
                    <a:pt x="2627071" y="1103769"/>
                  </a:lnTo>
                  <a:lnTo>
                    <a:pt x="2626474" y="1107122"/>
                  </a:lnTo>
                  <a:lnTo>
                    <a:pt x="2625623" y="1111237"/>
                  </a:lnTo>
                  <a:lnTo>
                    <a:pt x="2633802" y="1119847"/>
                  </a:lnTo>
                  <a:lnTo>
                    <a:pt x="2640711" y="1126756"/>
                  </a:lnTo>
                  <a:lnTo>
                    <a:pt x="2647734" y="1133538"/>
                  </a:lnTo>
                  <a:lnTo>
                    <a:pt x="2655036" y="1140447"/>
                  </a:lnTo>
                  <a:lnTo>
                    <a:pt x="2658033" y="1137577"/>
                  </a:lnTo>
                  <a:lnTo>
                    <a:pt x="2659329" y="1136472"/>
                  </a:lnTo>
                  <a:close/>
                </a:path>
                <a:path w="5144770" h="4268470">
                  <a:moveTo>
                    <a:pt x="2688513" y="2098027"/>
                  </a:moveTo>
                  <a:lnTo>
                    <a:pt x="2687967" y="2095309"/>
                  </a:lnTo>
                  <a:lnTo>
                    <a:pt x="2688247" y="2092667"/>
                  </a:lnTo>
                  <a:lnTo>
                    <a:pt x="2687116" y="2091588"/>
                  </a:lnTo>
                  <a:lnTo>
                    <a:pt x="2677871" y="2085251"/>
                  </a:lnTo>
                  <a:lnTo>
                    <a:pt x="2668867" y="2083663"/>
                  </a:lnTo>
                  <a:lnTo>
                    <a:pt x="2660624" y="2087041"/>
                  </a:lnTo>
                  <a:lnTo>
                    <a:pt x="2653690" y="2095563"/>
                  </a:lnTo>
                  <a:lnTo>
                    <a:pt x="2649855" y="2100834"/>
                  </a:lnTo>
                  <a:lnTo>
                    <a:pt x="2645600" y="2106104"/>
                  </a:lnTo>
                  <a:lnTo>
                    <a:pt x="2642717" y="2112048"/>
                  </a:lnTo>
                  <a:lnTo>
                    <a:pt x="2642984" y="2119350"/>
                  </a:lnTo>
                  <a:lnTo>
                    <a:pt x="2649004" y="2115591"/>
                  </a:lnTo>
                  <a:lnTo>
                    <a:pt x="2654719" y="2111057"/>
                  </a:lnTo>
                  <a:lnTo>
                    <a:pt x="2667584" y="2105571"/>
                  </a:lnTo>
                  <a:lnTo>
                    <a:pt x="2674823" y="2104885"/>
                  </a:lnTo>
                  <a:lnTo>
                    <a:pt x="2684195" y="2101888"/>
                  </a:lnTo>
                  <a:lnTo>
                    <a:pt x="2686380" y="2099525"/>
                  </a:lnTo>
                  <a:lnTo>
                    <a:pt x="2688513" y="2098027"/>
                  </a:lnTo>
                  <a:close/>
                </a:path>
                <a:path w="5144770" h="4268470">
                  <a:moveTo>
                    <a:pt x="2688996" y="3381044"/>
                  </a:moveTo>
                  <a:lnTo>
                    <a:pt x="2685859" y="3374288"/>
                  </a:lnTo>
                  <a:lnTo>
                    <a:pt x="2679535" y="3373412"/>
                  </a:lnTo>
                  <a:lnTo>
                    <a:pt x="2671661" y="3374428"/>
                  </a:lnTo>
                  <a:lnTo>
                    <a:pt x="2666720" y="3387826"/>
                  </a:lnTo>
                  <a:lnTo>
                    <a:pt x="2663190" y="3398837"/>
                  </a:lnTo>
                  <a:lnTo>
                    <a:pt x="2659989" y="3409950"/>
                  </a:lnTo>
                  <a:lnTo>
                    <a:pt x="2656535" y="3423374"/>
                  </a:lnTo>
                  <a:lnTo>
                    <a:pt x="2661374" y="3426993"/>
                  </a:lnTo>
                  <a:lnTo>
                    <a:pt x="2664383" y="3430854"/>
                  </a:lnTo>
                  <a:lnTo>
                    <a:pt x="2668714" y="3427069"/>
                  </a:lnTo>
                  <a:lnTo>
                    <a:pt x="2673121" y="3425025"/>
                  </a:lnTo>
                  <a:lnTo>
                    <a:pt x="2678315" y="3412350"/>
                  </a:lnTo>
                  <a:lnTo>
                    <a:pt x="2681871" y="3402927"/>
                  </a:lnTo>
                  <a:lnTo>
                    <a:pt x="2685161" y="3393414"/>
                  </a:lnTo>
                  <a:lnTo>
                    <a:pt x="2688996" y="3381044"/>
                  </a:lnTo>
                  <a:close/>
                </a:path>
                <a:path w="5144770" h="4268470">
                  <a:moveTo>
                    <a:pt x="2785414" y="2083739"/>
                  </a:moveTo>
                  <a:lnTo>
                    <a:pt x="2781274" y="2079142"/>
                  </a:lnTo>
                  <a:lnTo>
                    <a:pt x="2764561" y="2078799"/>
                  </a:lnTo>
                  <a:lnTo>
                    <a:pt x="2757906" y="2080082"/>
                  </a:lnTo>
                  <a:lnTo>
                    <a:pt x="2756725" y="2099297"/>
                  </a:lnTo>
                  <a:lnTo>
                    <a:pt x="2761132" y="2103704"/>
                  </a:lnTo>
                  <a:lnTo>
                    <a:pt x="2777629" y="2104796"/>
                  </a:lnTo>
                  <a:lnTo>
                    <a:pt x="2783954" y="2102802"/>
                  </a:lnTo>
                  <a:lnTo>
                    <a:pt x="2784513" y="2089810"/>
                  </a:lnTo>
                  <a:lnTo>
                    <a:pt x="2785414" y="2083739"/>
                  </a:lnTo>
                  <a:close/>
                </a:path>
                <a:path w="5144770" h="4268470">
                  <a:moveTo>
                    <a:pt x="2888437" y="2083638"/>
                  </a:moveTo>
                  <a:lnTo>
                    <a:pt x="2882049" y="2072652"/>
                  </a:lnTo>
                  <a:lnTo>
                    <a:pt x="2874861" y="2078113"/>
                  </a:lnTo>
                  <a:lnTo>
                    <a:pt x="2866771" y="2085721"/>
                  </a:lnTo>
                  <a:lnTo>
                    <a:pt x="2863418" y="2090077"/>
                  </a:lnTo>
                  <a:lnTo>
                    <a:pt x="2860332" y="2097176"/>
                  </a:lnTo>
                  <a:lnTo>
                    <a:pt x="2862415" y="2101062"/>
                  </a:lnTo>
                  <a:lnTo>
                    <a:pt x="2863367" y="2105787"/>
                  </a:lnTo>
                  <a:lnTo>
                    <a:pt x="2871584" y="2102891"/>
                  </a:lnTo>
                  <a:lnTo>
                    <a:pt x="2879458" y="2102535"/>
                  </a:lnTo>
                  <a:lnTo>
                    <a:pt x="2885986" y="2093556"/>
                  </a:lnTo>
                  <a:lnTo>
                    <a:pt x="2888437" y="2083638"/>
                  </a:lnTo>
                  <a:close/>
                </a:path>
                <a:path w="5144770" h="4268470">
                  <a:moveTo>
                    <a:pt x="2898737" y="3588156"/>
                  </a:moveTo>
                  <a:lnTo>
                    <a:pt x="2892958" y="3586924"/>
                  </a:lnTo>
                  <a:lnTo>
                    <a:pt x="2881096" y="3587648"/>
                  </a:lnTo>
                  <a:lnTo>
                    <a:pt x="2869336" y="3586429"/>
                  </a:lnTo>
                  <a:lnTo>
                    <a:pt x="2859989" y="3586950"/>
                  </a:lnTo>
                  <a:lnTo>
                    <a:pt x="2859976" y="3601618"/>
                  </a:lnTo>
                  <a:lnTo>
                    <a:pt x="2869565" y="3605441"/>
                  </a:lnTo>
                  <a:lnTo>
                    <a:pt x="2872130" y="3607295"/>
                  </a:lnTo>
                  <a:lnTo>
                    <a:pt x="2880664" y="3606584"/>
                  </a:lnTo>
                  <a:lnTo>
                    <a:pt x="2885490" y="3607498"/>
                  </a:lnTo>
                  <a:lnTo>
                    <a:pt x="2892564" y="3603294"/>
                  </a:lnTo>
                  <a:lnTo>
                    <a:pt x="2897047" y="3598938"/>
                  </a:lnTo>
                  <a:lnTo>
                    <a:pt x="2898737" y="3588156"/>
                  </a:lnTo>
                  <a:close/>
                </a:path>
                <a:path w="5144770" h="4268470">
                  <a:moveTo>
                    <a:pt x="2931668" y="3559670"/>
                  </a:moveTo>
                  <a:lnTo>
                    <a:pt x="2930017" y="3556838"/>
                  </a:lnTo>
                  <a:lnTo>
                    <a:pt x="2929458" y="3554399"/>
                  </a:lnTo>
                  <a:lnTo>
                    <a:pt x="2921698" y="3550501"/>
                  </a:lnTo>
                  <a:lnTo>
                    <a:pt x="2915196" y="3547491"/>
                  </a:lnTo>
                  <a:lnTo>
                    <a:pt x="2906077" y="3544201"/>
                  </a:lnTo>
                  <a:lnTo>
                    <a:pt x="2901950" y="3544024"/>
                  </a:lnTo>
                  <a:lnTo>
                    <a:pt x="2895435" y="3550170"/>
                  </a:lnTo>
                  <a:lnTo>
                    <a:pt x="2890723" y="3555047"/>
                  </a:lnTo>
                  <a:lnTo>
                    <a:pt x="2881401" y="3565372"/>
                  </a:lnTo>
                  <a:lnTo>
                    <a:pt x="2883801" y="3569385"/>
                  </a:lnTo>
                  <a:lnTo>
                    <a:pt x="2890050" y="3570401"/>
                  </a:lnTo>
                  <a:lnTo>
                    <a:pt x="2898254" y="3572040"/>
                  </a:lnTo>
                  <a:lnTo>
                    <a:pt x="2899257" y="3570135"/>
                  </a:lnTo>
                  <a:lnTo>
                    <a:pt x="2903994" y="3563823"/>
                  </a:lnTo>
                  <a:lnTo>
                    <a:pt x="2909227" y="3561486"/>
                  </a:lnTo>
                  <a:lnTo>
                    <a:pt x="2915094" y="3562197"/>
                  </a:lnTo>
                  <a:lnTo>
                    <a:pt x="2921685" y="3565029"/>
                  </a:lnTo>
                  <a:lnTo>
                    <a:pt x="2923629" y="3566033"/>
                  </a:lnTo>
                  <a:lnTo>
                    <a:pt x="2928251" y="3561613"/>
                  </a:lnTo>
                  <a:lnTo>
                    <a:pt x="2931668" y="3559670"/>
                  </a:lnTo>
                  <a:close/>
                </a:path>
                <a:path w="5144770" h="4268470">
                  <a:moveTo>
                    <a:pt x="3011449" y="341630"/>
                  </a:moveTo>
                  <a:lnTo>
                    <a:pt x="3005467" y="339471"/>
                  </a:lnTo>
                  <a:lnTo>
                    <a:pt x="2995333" y="338302"/>
                  </a:lnTo>
                  <a:lnTo>
                    <a:pt x="2991396" y="339775"/>
                  </a:lnTo>
                  <a:lnTo>
                    <a:pt x="2987548" y="340398"/>
                  </a:lnTo>
                  <a:lnTo>
                    <a:pt x="2990951" y="343585"/>
                  </a:lnTo>
                  <a:lnTo>
                    <a:pt x="2994507" y="346646"/>
                  </a:lnTo>
                  <a:lnTo>
                    <a:pt x="2999003" y="351447"/>
                  </a:lnTo>
                  <a:lnTo>
                    <a:pt x="3000768" y="354457"/>
                  </a:lnTo>
                  <a:lnTo>
                    <a:pt x="2998749" y="357378"/>
                  </a:lnTo>
                  <a:lnTo>
                    <a:pt x="2996298" y="359905"/>
                  </a:lnTo>
                  <a:lnTo>
                    <a:pt x="2986049" y="361200"/>
                  </a:lnTo>
                  <a:lnTo>
                    <a:pt x="2977832" y="360553"/>
                  </a:lnTo>
                  <a:lnTo>
                    <a:pt x="2967774" y="362775"/>
                  </a:lnTo>
                  <a:lnTo>
                    <a:pt x="2965691" y="368820"/>
                  </a:lnTo>
                  <a:lnTo>
                    <a:pt x="2965183" y="374370"/>
                  </a:lnTo>
                  <a:lnTo>
                    <a:pt x="2968955" y="377952"/>
                  </a:lnTo>
                  <a:lnTo>
                    <a:pt x="2977451" y="379603"/>
                  </a:lnTo>
                  <a:lnTo>
                    <a:pt x="2983788" y="379971"/>
                  </a:lnTo>
                  <a:lnTo>
                    <a:pt x="2989999" y="379730"/>
                  </a:lnTo>
                  <a:lnTo>
                    <a:pt x="3001276" y="378790"/>
                  </a:lnTo>
                  <a:lnTo>
                    <a:pt x="3007334" y="375869"/>
                  </a:lnTo>
                  <a:lnTo>
                    <a:pt x="3009823" y="369150"/>
                  </a:lnTo>
                  <a:lnTo>
                    <a:pt x="3010408" y="356819"/>
                  </a:lnTo>
                  <a:lnTo>
                    <a:pt x="3010408" y="354685"/>
                  </a:lnTo>
                  <a:lnTo>
                    <a:pt x="3010192" y="352526"/>
                  </a:lnTo>
                  <a:lnTo>
                    <a:pt x="3011449" y="341630"/>
                  </a:lnTo>
                  <a:close/>
                </a:path>
                <a:path w="5144770" h="4268470">
                  <a:moveTo>
                    <a:pt x="3079508" y="785787"/>
                  </a:moveTo>
                  <a:lnTo>
                    <a:pt x="3076333" y="784377"/>
                  </a:lnTo>
                  <a:lnTo>
                    <a:pt x="3072955" y="781443"/>
                  </a:lnTo>
                  <a:lnTo>
                    <a:pt x="3063062" y="782904"/>
                  </a:lnTo>
                  <a:lnTo>
                    <a:pt x="3056178" y="785177"/>
                  </a:lnTo>
                  <a:lnTo>
                    <a:pt x="3046298" y="788784"/>
                  </a:lnTo>
                  <a:lnTo>
                    <a:pt x="3043605" y="791438"/>
                  </a:lnTo>
                  <a:lnTo>
                    <a:pt x="3040697" y="793432"/>
                  </a:lnTo>
                  <a:lnTo>
                    <a:pt x="3044329" y="794931"/>
                  </a:lnTo>
                  <a:lnTo>
                    <a:pt x="3047847" y="796886"/>
                  </a:lnTo>
                  <a:lnTo>
                    <a:pt x="3054489" y="798537"/>
                  </a:lnTo>
                  <a:lnTo>
                    <a:pt x="3057677" y="797966"/>
                  </a:lnTo>
                  <a:lnTo>
                    <a:pt x="3060725" y="797966"/>
                  </a:lnTo>
                  <a:lnTo>
                    <a:pt x="3060738" y="798690"/>
                  </a:lnTo>
                  <a:lnTo>
                    <a:pt x="3064764" y="798512"/>
                  </a:lnTo>
                  <a:lnTo>
                    <a:pt x="3069869" y="799807"/>
                  </a:lnTo>
                  <a:lnTo>
                    <a:pt x="3075889" y="795185"/>
                  </a:lnTo>
                  <a:lnTo>
                    <a:pt x="3077273" y="789914"/>
                  </a:lnTo>
                  <a:lnTo>
                    <a:pt x="3079508" y="785787"/>
                  </a:lnTo>
                  <a:close/>
                </a:path>
                <a:path w="5144770" h="4268470">
                  <a:moveTo>
                    <a:pt x="3119082" y="95999"/>
                  </a:moveTo>
                  <a:lnTo>
                    <a:pt x="3118789" y="92481"/>
                  </a:lnTo>
                  <a:lnTo>
                    <a:pt x="3113798" y="89179"/>
                  </a:lnTo>
                  <a:lnTo>
                    <a:pt x="3105937" y="87134"/>
                  </a:lnTo>
                  <a:lnTo>
                    <a:pt x="3097034" y="87350"/>
                  </a:lnTo>
                  <a:lnTo>
                    <a:pt x="3094240" y="87896"/>
                  </a:lnTo>
                  <a:lnTo>
                    <a:pt x="3091561" y="89700"/>
                  </a:lnTo>
                  <a:lnTo>
                    <a:pt x="3085058" y="94322"/>
                  </a:lnTo>
                  <a:lnTo>
                    <a:pt x="3085655" y="102768"/>
                  </a:lnTo>
                  <a:lnTo>
                    <a:pt x="3092831" y="105397"/>
                  </a:lnTo>
                  <a:lnTo>
                    <a:pt x="3095866" y="105791"/>
                  </a:lnTo>
                  <a:lnTo>
                    <a:pt x="3102648" y="107365"/>
                  </a:lnTo>
                  <a:lnTo>
                    <a:pt x="3106826" y="104635"/>
                  </a:lnTo>
                  <a:lnTo>
                    <a:pt x="3114459" y="101612"/>
                  </a:lnTo>
                  <a:lnTo>
                    <a:pt x="3119082" y="95999"/>
                  </a:lnTo>
                  <a:close/>
                </a:path>
                <a:path w="5144770" h="4268470">
                  <a:moveTo>
                    <a:pt x="3128416" y="358952"/>
                  </a:moveTo>
                  <a:lnTo>
                    <a:pt x="3127705" y="359435"/>
                  </a:lnTo>
                  <a:lnTo>
                    <a:pt x="3118091" y="350977"/>
                  </a:lnTo>
                  <a:lnTo>
                    <a:pt x="3107283" y="345668"/>
                  </a:lnTo>
                  <a:lnTo>
                    <a:pt x="3095536" y="342938"/>
                  </a:lnTo>
                  <a:lnTo>
                    <a:pt x="3083077" y="342214"/>
                  </a:lnTo>
                  <a:lnTo>
                    <a:pt x="3082048" y="342226"/>
                  </a:lnTo>
                  <a:lnTo>
                    <a:pt x="3079724" y="347548"/>
                  </a:lnTo>
                  <a:lnTo>
                    <a:pt x="3083102" y="350951"/>
                  </a:lnTo>
                  <a:lnTo>
                    <a:pt x="3086658" y="353110"/>
                  </a:lnTo>
                  <a:lnTo>
                    <a:pt x="3095536" y="359422"/>
                  </a:lnTo>
                  <a:lnTo>
                    <a:pt x="3097936" y="363905"/>
                  </a:lnTo>
                  <a:lnTo>
                    <a:pt x="3077286" y="362432"/>
                  </a:lnTo>
                  <a:lnTo>
                    <a:pt x="3076460" y="370344"/>
                  </a:lnTo>
                  <a:lnTo>
                    <a:pt x="3075927" y="381152"/>
                  </a:lnTo>
                  <a:lnTo>
                    <a:pt x="3079673" y="388162"/>
                  </a:lnTo>
                  <a:lnTo>
                    <a:pt x="3087916" y="390207"/>
                  </a:lnTo>
                  <a:lnTo>
                    <a:pt x="3094736" y="388823"/>
                  </a:lnTo>
                  <a:lnTo>
                    <a:pt x="3104553" y="383120"/>
                  </a:lnTo>
                  <a:lnTo>
                    <a:pt x="3107829" y="377075"/>
                  </a:lnTo>
                  <a:lnTo>
                    <a:pt x="3117443" y="367957"/>
                  </a:lnTo>
                  <a:lnTo>
                    <a:pt x="3123019" y="363562"/>
                  </a:lnTo>
                  <a:lnTo>
                    <a:pt x="3128416" y="358952"/>
                  </a:lnTo>
                  <a:close/>
                </a:path>
                <a:path w="5144770" h="4268470">
                  <a:moveTo>
                    <a:pt x="3227679" y="17678"/>
                  </a:moveTo>
                  <a:lnTo>
                    <a:pt x="3225381" y="13106"/>
                  </a:lnTo>
                  <a:lnTo>
                    <a:pt x="3224352" y="8369"/>
                  </a:lnTo>
                  <a:lnTo>
                    <a:pt x="3218510" y="3759"/>
                  </a:lnTo>
                  <a:lnTo>
                    <a:pt x="3213773" y="3416"/>
                  </a:lnTo>
                  <a:lnTo>
                    <a:pt x="3202965" y="2197"/>
                  </a:lnTo>
                  <a:lnTo>
                    <a:pt x="3195358" y="0"/>
                  </a:lnTo>
                  <a:lnTo>
                    <a:pt x="3189554" y="2260"/>
                  </a:lnTo>
                  <a:lnTo>
                    <a:pt x="3216110" y="23177"/>
                  </a:lnTo>
                  <a:lnTo>
                    <a:pt x="3223260" y="23101"/>
                  </a:lnTo>
                  <a:lnTo>
                    <a:pt x="3225266" y="19824"/>
                  </a:lnTo>
                  <a:lnTo>
                    <a:pt x="3227679" y="17678"/>
                  </a:lnTo>
                  <a:close/>
                </a:path>
                <a:path w="5144770" h="4268470">
                  <a:moveTo>
                    <a:pt x="3229800" y="79133"/>
                  </a:moveTo>
                  <a:lnTo>
                    <a:pt x="3225571" y="76009"/>
                  </a:lnTo>
                  <a:lnTo>
                    <a:pt x="3223793" y="73799"/>
                  </a:lnTo>
                  <a:lnTo>
                    <a:pt x="3216364" y="74891"/>
                  </a:lnTo>
                  <a:lnTo>
                    <a:pt x="3183394" y="93141"/>
                  </a:lnTo>
                  <a:lnTo>
                    <a:pt x="3183432" y="98564"/>
                  </a:lnTo>
                  <a:lnTo>
                    <a:pt x="3187471" y="102285"/>
                  </a:lnTo>
                  <a:lnTo>
                    <a:pt x="3191980" y="103987"/>
                  </a:lnTo>
                  <a:lnTo>
                    <a:pt x="3202152" y="102247"/>
                  </a:lnTo>
                  <a:lnTo>
                    <a:pt x="3228060" y="86588"/>
                  </a:lnTo>
                  <a:lnTo>
                    <a:pt x="3229800" y="79133"/>
                  </a:lnTo>
                  <a:close/>
                </a:path>
                <a:path w="5144770" h="4268470">
                  <a:moveTo>
                    <a:pt x="3230905" y="686511"/>
                  </a:moveTo>
                  <a:lnTo>
                    <a:pt x="3228060" y="684911"/>
                  </a:lnTo>
                  <a:lnTo>
                    <a:pt x="3225355" y="682752"/>
                  </a:lnTo>
                  <a:lnTo>
                    <a:pt x="3220669" y="684872"/>
                  </a:lnTo>
                  <a:lnTo>
                    <a:pt x="3214573" y="686346"/>
                  </a:lnTo>
                  <a:lnTo>
                    <a:pt x="3210128" y="689940"/>
                  </a:lnTo>
                  <a:lnTo>
                    <a:pt x="3204921" y="692124"/>
                  </a:lnTo>
                  <a:lnTo>
                    <a:pt x="3199142" y="692912"/>
                  </a:lnTo>
                  <a:lnTo>
                    <a:pt x="3193910" y="694690"/>
                  </a:lnTo>
                  <a:lnTo>
                    <a:pt x="3190341" y="699858"/>
                  </a:lnTo>
                  <a:lnTo>
                    <a:pt x="3198063" y="701548"/>
                  </a:lnTo>
                  <a:lnTo>
                    <a:pt x="3205734" y="703541"/>
                  </a:lnTo>
                  <a:lnTo>
                    <a:pt x="3217075" y="705358"/>
                  </a:lnTo>
                  <a:lnTo>
                    <a:pt x="3222841" y="705878"/>
                  </a:lnTo>
                  <a:lnTo>
                    <a:pt x="3227451" y="699122"/>
                  </a:lnTo>
                  <a:lnTo>
                    <a:pt x="3228949" y="692950"/>
                  </a:lnTo>
                  <a:lnTo>
                    <a:pt x="3230905" y="686511"/>
                  </a:lnTo>
                  <a:close/>
                </a:path>
                <a:path w="5144770" h="4268470">
                  <a:moveTo>
                    <a:pt x="3288792" y="1145730"/>
                  </a:moveTo>
                  <a:lnTo>
                    <a:pt x="3283191" y="1126413"/>
                  </a:lnTo>
                  <a:lnTo>
                    <a:pt x="3275761" y="1132751"/>
                  </a:lnTo>
                  <a:lnTo>
                    <a:pt x="3269335" y="1132624"/>
                  </a:lnTo>
                  <a:lnTo>
                    <a:pt x="3268319" y="1132801"/>
                  </a:lnTo>
                  <a:lnTo>
                    <a:pt x="3263430" y="1133208"/>
                  </a:lnTo>
                  <a:lnTo>
                    <a:pt x="3260166" y="1133208"/>
                  </a:lnTo>
                  <a:lnTo>
                    <a:pt x="3252876" y="1132382"/>
                  </a:lnTo>
                  <a:lnTo>
                    <a:pt x="3243313" y="1134110"/>
                  </a:lnTo>
                  <a:lnTo>
                    <a:pt x="3239732" y="1139418"/>
                  </a:lnTo>
                  <a:lnTo>
                    <a:pt x="3239897" y="1145514"/>
                  </a:lnTo>
                  <a:lnTo>
                    <a:pt x="3243808" y="1150975"/>
                  </a:lnTo>
                  <a:lnTo>
                    <a:pt x="3246259" y="1151102"/>
                  </a:lnTo>
                  <a:lnTo>
                    <a:pt x="3253041" y="1151255"/>
                  </a:lnTo>
                  <a:lnTo>
                    <a:pt x="3259848" y="1151013"/>
                  </a:lnTo>
                  <a:lnTo>
                    <a:pt x="3266643" y="1150404"/>
                  </a:lnTo>
                  <a:lnTo>
                    <a:pt x="3273374" y="1149438"/>
                  </a:lnTo>
                  <a:lnTo>
                    <a:pt x="3280372" y="1148245"/>
                  </a:lnTo>
                  <a:lnTo>
                    <a:pt x="3288792" y="1145730"/>
                  </a:lnTo>
                  <a:close/>
                </a:path>
                <a:path w="5144770" h="4268470">
                  <a:moveTo>
                    <a:pt x="3504082" y="190030"/>
                  </a:moveTo>
                  <a:lnTo>
                    <a:pt x="3503180" y="188341"/>
                  </a:lnTo>
                  <a:lnTo>
                    <a:pt x="3502114" y="185077"/>
                  </a:lnTo>
                  <a:lnTo>
                    <a:pt x="3492500" y="186220"/>
                  </a:lnTo>
                  <a:lnTo>
                    <a:pt x="3483610" y="187401"/>
                  </a:lnTo>
                  <a:lnTo>
                    <a:pt x="3474745" y="188734"/>
                  </a:lnTo>
                  <a:lnTo>
                    <a:pt x="3465322" y="190322"/>
                  </a:lnTo>
                  <a:lnTo>
                    <a:pt x="3464395" y="196405"/>
                  </a:lnTo>
                  <a:lnTo>
                    <a:pt x="3465665" y="197954"/>
                  </a:lnTo>
                  <a:lnTo>
                    <a:pt x="3474631" y="203060"/>
                  </a:lnTo>
                  <a:lnTo>
                    <a:pt x="3486289" y="202933"/>
                  </a:lnTo>
                  <a:lnTo>
                    <a:pt x="3497237" y="198335"/>
                  </a:lnTo>
                  <a:lnTo>
                    <a:pt x="3504082" y="190030"/>
                  </a:lnTo>
                  <a:close/>
                </a:path>
                <a:path w="5144770" h="4268470">
                  <a:moveTo>
                    <a:pt x="3658057" y="839597"/>
                  </a:moveTo>
                  <a:lnTo>
                    <a:pt x="3657549" y="838542"/>
                  </a:lnTo>
                  <a:lnTo>
                    <a:pt x="3650284" y="832548"/>
                  </a:lnTo>
                  <a:lnTo>
                    <a:pt x="3638702" y="830084"/>
                  </a:lnTo>
                  <a:lnTo>
                    <a:pt x="3626929" y="831354"/>
                  </a:lnTo>
                  <a:lnTo>
                    <a:pt x="3619042" y="836599"/>
                  </a:lnTo>
                  <a:lnTo>
                    <a:pt x="3617607" y="838898"/>
                  </a:lnTo>
                  <a:lnTo>
                    <a:pt x="3617391" y="842975"/>
                  </a:lnTo>
                  <a:lnTo>
                    <a:pt x="3619322" y="847966"/>
                  </a:lnTo>
                  <a:lnTo>
                    <a:pt x="3622548" y="849464"/>
                  </a:lnTo>
                  <a:lnTo>
                    <a:pt x="3625227" y="851763"/>
                  </a:lnTo>
                  <a:lnTo>
                    <a:pt x="3647808" y="845629"/>
                  </a:lnTo>
                  <a:lnTo>
                    <a:pt x="3656431" y="843076"/>
                  </a:lnTo>
                  <a:lnTo>
                    <a:pt x="3658057" y="839597"/>
                  </a:lnTo>
                  <a:close/>
                </a:path>
                <a:path w="5144770" h="4268470">
                  <a:moveTo>
                    <a:pt x="3701935" y="1111923"/>
                  </a:moveTo>
                  <a:lnTo>
                    <a:pt x="3701453" y="1108151"/>
                  </a:lnTo>
                  <a:lnTo>
                    <a:pt x="3696792" y="1104138"/>
                  </a:lnTo>
                  <a:lnTo>
                    <a:pt x="3689261" y="1100950"/>
                  </a:lnTo>
                  <a:lnTo>
                    <a:pt x="3680218" y="1099616"/>
                  </a:lnTo>
                  <a:lnTo>
                    <a:pt x="3678174" y="1102804"/>
                  </a:lnTo>
                  <a:lnTo>
                    <a:pt x="3673233" y="1107186"/>
                  </a:lnTo>
                  <a:lnTo>
                    <a:pt x="3671900" y="1119962"/>
                  </a:lnTo>
                  <a:lnTo>
                    <a:pt x="3680206" y="1127721"/>
                  </a:lnTo>
                  <a:lnTo>
                    <a:pt x="3692410" y="1122553"/>
                  </a:lnTo>
                  <a:lnTo>
                    <a:pt x="3698468" y="1117536"/>
                  </a:lnTo>
                  <a:lnTo>
                    <a:pt x="3701935" y="1111923"/>
                  </a:lnTo>
                  <a:close/>
                </a:path>
                <a:path w="5144770" h="4268470">
                  <a:moveTo>
                    <a:pt x="3726611" y="898575"/>
                  </a:moveTo>
                  <a:lnTo>
                    <a:pt x="3724376" y="897369"/>
                  </a:lnTo>
                  <a:lnTo>
                    <a:pt x="3722268" y="895591"/>
                  </a:lnTo>
                  <a:lnTo>
                    <a:pt x="3712997" y="893533"/>
                  </a:lnTo>
                  <a:lnTo>
                    <a:pt x="3705872" y="892937"/>
                  </a:lnTo>
                  <a:lnTo>
                    <a:pt x="3691001" y="889025"/>
                  </a:lnTo>
                  <a:lnTo>
                    <a:pt x="3683939" y="889381"/>
                  </a:lnTo>
                  <a:lnTo>
                    <a:pt x="3682288" y="909320"/>
                  </a:lnTo>
                  <a:lnTo>
                    <a:pt x="3690340" y="910399"/>
                  </a:lnTo>
                  <a:lnTo>
                    <a:pt x="3698798" y="911072"/>
                  </a:lnTo>
                  <a:lnTo>
                    <a:pt x="3699827" y="911009"/>
                  </a:lnTo>
                  <a:lnTo>
                    <a:pt x="3707282" y="911009"/>
                  </a:lnTo>
                  <a:lnTo>
                    <a:pt x="3716286" y="907161"/>
                  </a:lnTo>
                  <a:lnTo>
                    <a:pt x="3724846" y="902830"/>
                  </a:lnTo>
                  <a:lnTo>
                    <a:pt x="3725532" y="900303"/>
                  </a:lnTo>
                  <a:lnTo>
                    <a:pt x="3726611" y="898575"/>
                  </a:lnTo>
                  <a:close/>
                </a:path>
                <a:path w="5144770" h="4268470">
                  <a:moveTo>
                    <a:pt x="3772509" y="1368120"/>
                  </a:moveTo>
                  <a:lnTo>
                    <a:pt x="3771112" y="1366989"/>
                  </a:lnTo>
                  <a:lnTo>
                    <a:pt x="3769677" y="1364869"/>
                  </a:lnTo>
                  <a:lnTo>
                    <a:pt x="3752050" y="1365605"/>
                  </a:lnTo>
                  <a:lnTo>
                    <a:pt x="3735578" y="1368044"/>
                  </a:lnTo>
                  <a:lnTo>
                    <a:pt x="3732631" y="1374800"/>
                  </a:lnTo>
                  <a:lnTo>
                    <a:pt x="3731603" y="1385239"/>
                  </a:lnTo>
                  <a:lnTo>
                    <a:pt x="3732123" y="1389468"/>
                  </a:lnTo>
                  <a:lnTo>
                    <a:pt x="3741737" y="1396961"/>
                  </a:lnTo>
                  <a:lnTo>
                    <a:pt x="3743134" y="1386116"/>
                  </a:lnTo>
                  <a:lnTo>
                    <a:pt x="3755847" y="1381633"/>
                  </a:lnTo>
                  <a:lnTo>
                    <a:pt x="3762832" y="1377226"/>
                  </a:lnTo>
                  <a:lnTo>
                    <a:pt x="3771227" y="1372387"/>
                  </a:lnTo>
                  <a:lnTo>
                    <a:pt x="3771646" y="1369860"/>
                  </a:lnTo>
                  <a:lnTo>
                    <a:pt x="3772509" y="1368120"/>
                  </a:lnTo>
                  <a:close/>
                </a:path>
                <a:path w="5144770" h="4268470">
                  <a:moveTo>
                    <a:pt x="3803104" y="3139821"/>
                  </a:moveTo>
                  <a:lnTo>
                    <a:pt x="3800373" y="3135528"/>
                  </a:lnTo>
                  <a:lnTo>
                    <a:pt x="3797846" y="3131083"/>
                  </a:lnTo>
                  <a:lnTo>
                    <a:pt x="3791813" y="3122752"/>
                  </a:lnTo>
                  <a:lnTo>
                    <a:pt x="3788778" y="3118320"/>
                  </a:lnTo>
                  <a:lnTo>
                    <a:pt x="3780663" y="3111284"/>
                  </a:lnTo>
                  <a:lnTo>
                    <a:pt x="3775468" y="3108718"/>
                  </a:lnTo>
                  <a:lnTo>
                    <a:pt x="3770693" y="3105670"/>
                  </a:lnTo>
                  <a:lnTo>
                    <a:pt x="3768547" y="3111296"/>
                  </a:lnTo>
                  <a:lnTo>
                    <a:pt x="3765092" y="3116796"/>
                  </a:lnTo>
                  <a:lnTo>
                    <a:pt x="3764508" y="3122599"/>
                  </a:lnTo>
                  <a:lnTo>
                    <a:pt x="3765283" y="3131642"/>
                  </a:lnTo>
                  <a:lnTo>
                    <a:pt x="3769804" y="3137966"/>
                  </a:lnTo>
                  <a:lnTo>
                    <a:pt x="3778237" y="3141624"/>
                  </a:lnTo>
                  <a:lnTo>
                    <a:pt x="3790721" y="3142678"/>
                  </a:lnTo>
                  <a:lnTo>
                    <a:pt x="3803104" y="3139821"/>
                  </a:lnTo>
                  <a:close/>
                </a:path>
                <a:path w="5144770" h="4268470">
                  <a:moveTo>
                    <a:pt x="3816896" y="1129436"/>
                  </a:moveTo>
                  <a:lnTo>
                    <a:pt x="3808463" y="1123276"/>
                  </a:lnTo>
                  <a:lnTo>
                    <a:pt x="3800868" y="1117968"/>
                  </a:lnTo>
                  <a:lnTo>
                    <a:pt x="3784803" y="1107147"/>
                  </a:lnTo>
                  <a:lnTo>
                    <a:pt x="3783038" y="1107249"/>
                  </a:lnTo>
                  <a:lnTo>
                    <a:pt x="3779393" y="1111542"/>
                  </a:lnTo>
                  <a:lnTo>
                    <a:pt x="3781641" y="1118539"/>
                  </a:lnTo>
                  <a:lnTo>
                    <a:pt x="3786771" y="1124470"/>
                  </a:lnTo>
                  <a:lnTo>
                    <a:pt x="3784346" y="1140244"/>
                  </a:lnTo>
                  <a:lnTo>
                    <a:pt x="3789984" y="1139482"/>
                  </a:lnTo>
                  <a:lnTo>
                    <a:pt x="3801414" y="1139164"/>
                  </a:lnTo>
                  <a:lnTo>
                    <a:pt x="3802596" y="1138936"/>
                  </a:lnTo>
                  <a:lnTo>
                    <a:pt x="3808755" y="1138212"/>
                  </a:lnTo>
                  <a:lnTo>
                    <a:pt x="3815765" y="1135875"/>
                  </a:lnTo>
                  <a:lnTo>
                    <a:pt x="3816896" y="1129436"/>
                  </a:lnTo>
                  <a:close/>
                </a:path>
                <a:path w="5144770" h="4268470">
                  <a:moveTo>
                    <a:pt x="3914051" y="1215504"/>
                  </a:moveTo>
                  <a:lnTo>
                    <a:pt x="3882682" y="1204074"/>
                  </a:lnTo>
                  <a:lnTo>
                    <a:pt x="3881475" y="1200213"/>
                  </a:lnTo>
                  <a:lnTo>
                    <a:pt x="3874566" y="1188796"/>
                  </a:lnTo>
                  <a:lnTo>
                    <a:pt x="3864724" y="1184198"/>
                  </a:lnTo>
                  <a:lnTo>
                    <a:pt x="3853332" y="1182763"/>
                  </a:lnTo>
                  <a:lnTo>
                    <a:pt x="3841813" y="1180871"/>
                  </a:lnTo>
                  <a:lnTo>
                    <a:pt x="3834625" y="1183970"/>
                  </a:lnTo>
                  <a:lnTo>
                    <a:pt x="3836428" y="1187234"/>
                  </a:lnTo>
                  <a:lnTo>
                    <a:pt x="3837432" y="1191869"/>
                  </a:lnTo>
                  <a:lnTo>
                    <a:pt x="3873665" y="1213281"/>
                  </a:lnTo>
                  <a:lnTo>
                    <a:pt x="3892232" y="1222197"/>
                  </a:lnTo>
                  <a:lnTo>
                    <a:pt x="3901338" y="1220851"/>
                  </a:lnTo>
                  <a:lnTo>
                    <a:pt x="3910939" y="1221066"/>
                  </a:lnTo>
                  <a:lnTo>
                    <a:pt x="3913213" y="1218717"/>
                  </a:lnTo>
                  <a:lnTo>
                    <a:pt x="3914051" y="1215504"/>
                  </a:lnTo>
                  <a:close/>
                </a:path>
                <a:path w="5144770" h="4268470">
                  <a:moveTo>
                    <a:pt x="4024439" y="1005319"/>
                  </a:moveTo>
                  <a:lnTo>
                    <a:pt x="4022763" y="1001331"/>
                  </a:lnTo>
                  <a:lnTo>
                    <a:pt x="4019004" y="1000480"/>
                  </a:lnTo>
                  <a:lnTo>
                    <a:pt x="4015333" y="998448"/>
                  </a:lnTo>
                  <a:lnTo>
                    <a:pt x="3994175" y="1005801"/>
                  </a:lnTo>
                  <a:lnTo>
                    <a:pt x="3986022" y="1008862"/>
                  </a:lnTo>
                  <a:lnTo>
                    <a:pt x="3985285" y="1012177"/>
                  </a:lnTo>
                  <a:lnTo>
                    <a:pt x="3986098" y="1015504"/>
                  </a:lnTo>
                  <a:lnTo>
                    <a:pt x="3987812" y="1017574"/>
                  </a:lnTo>
                  <a:lnTo>
                    <a:pt x="3989413" y="1018159"/>
                  </a:lnTo>
                  <a:lnTo>
                    <a:pt x="3997998" y="1019759"/>
                  </a:lnTo>
                  <a:lnTo>
                    <a:pt x="4006037" y="1018616"/>
                  </a:lnTo>
                  <a:lnTo>
                    <a:pt x="4013644" y="1015453"/>
                  </a:lnTo>
                  <a:lnTo>
                    <a:pt x="4020909" y="1011047"/>
                  </a:lnTo>
                  <a:lnTo>
                    <a:pt x="4022801" y="1009764"/>
                  </a:lnTo>
                  <a:lnTo>
                    <a:pt x="4024439" y="1005319"/>
                  </a:lnTo>
                  <a:close/>
                </a:path>
                <a:path w="5144770" h="4268470">
                  <a:moveTo>
                    <a:pt x="4042765" y="1412646"/>
                  </a:moveTo>
                  <a:lnTo>
                    <a:pt x="4042372" y="1412455"/>
                  </a:lnTo>
                  <a:lnTo>
                    <a:pt x="4042676" y="1412951"/>
                  </a:lnTo>
                  <a:lnTo>
                    <a:pt x="4042765" y="1412646"/>
                  </a:lnTo>
                  <a:close/>
                </a:path>
                <a:path w="5144770" h="4268470">
                  <a:moveTo>
                    <a:pt x="4072382" y="1411820"/>
                  </a:moveTo>
                  <a:lnTo>
                    <a:pt x="4069435" y="1402156"/>
                  </a:lnTo>
                  <a:lnTo>
                    <a:pt x="4066108" y="1395387"/>
                  </a:lnTo>
                  <a:lnTo>
                    <a:pt x="4053078" y="1389354"/>
                  </a:lnTo>
                  <a:lnTo>
                    <a:pt x="4048861" y="1397342"/>
                  </a:lnTo>
                  <a:lnTo>
                    <a:pt x="4043908" y="1406626"/>
                  </a:lnTo>
                  <a:lnTo>
                    <a:pt x="4043540" y="1409915"/>
                  </a:lnTo>
                  <a:lnTo>
                    <a:pt x="4042765" y="1412646"/>
                  </a:lnTo>
                  <a:lnTo>
                    <a:pt x="4046791" y="1414614"/>
                  </a:lnTo>
                  <a:lnTo>
                    <a:pt x="4051058" y="1417193"/>
                  </a:lnTo>
                  <a:lnTo>
                    <a:pt x="4060228" y="1420393"/>
                  </a:lnTo>
                  <a:lnTo>
                    <a:pt x="4065143" y="1421015"/>
                  </a:lnTo>
                  <a:lnTo>
                    <a:pt x="4069905" y="1422082"/>
                  </a:lnTo>
                  <a:lnTo>
                    <a:pt x="4070413" y="1417193"/>
                  </a:lnTo>
                  <a:lnTo>
                    <a:pt x="4072382" y="1411820"/>
                  </a:lnTo>
                  <a:close/>
                </a:path>
                <a:path w="5144770" h="4268470">
                  <a:moveTo>
                    <a:pt x="4145280" y="3293567"/>
                  </a:moveTo>
                  <a:lnTo>
                    <a:pt x="4143451" y="3289249"/>
                  </a:lnTo>
                  <a:lnTo>
                    <a:pt x="4141393" y="3287166"/>
                  </a:lnTo>
                  <a:lnTo>
                    <a:pt x="4139742" y="3284880"/>
                  </a:lnTo>
                  <a:lnTo>
                    <a:pt x="4138091" y="3286861"/>
                  </a:lnTo>
                  <a:lnTo>
                    <a:pt x="4134789" y="3289135"/>
                  </a:lnTo>
                  <a:lnTo>
                    <a:pt x="4136428" y="3299028"/>
                  </a:lnTo>
                  <a:lnTo>
                    <a:pt x="4132110" y="3302304"/>
                  </a:lnTo>
                  <a:lnTo>
                    <a:pt x="4120718" y="3306584"/>
                  </a:lnTo>
                  <a:lnTo>
                    <a:pt x="4118521" y="3309658"/>
                  </a:lnTo>
                  <a:lnTo>
                    <a:pt x="4128592" y="3314255"/>
                  </a:lnTo>
                  <a:lnTo>
                    <a:pt x="4132910" y="3314547"/>
                  </a:lnTo>
                  <a:lnTo>
                    <a:pt x="4142384" y="3318586"/>
                  </a:lnTo>
                  <a:lnTo>
                    <a:pt x="4144314" y="3316211"/>
                  </a:lnTo>
                  <a:lnTo>
                    <a:pt x="4144454" y="3306546"/>
                  </a:lnTo>
                  <a:lnTo>
                    <a:pt x="4144403" y="3298075"/>
                  </a:lnTo>
                  <a:lnTo>
                    <a:pt x="4144670" y="3298075"/>
                  </a:lnTo>
                  <a:lnTo>
                    <a:pt x="4144670" y="3295954"/>
                  </a:lnTo>
                  <a:lnTo>
                    <a:pt x="4145280" y="3293567"/>
                  </a:lnTo>
                  <a:close/>
                </a:path>
                <a:path w="5144770" h="4268470">
                  <a:moveTo>
                    <a:pt x="4185894" y="3474237"/>
                  </a:moveTo>
                  <a:lnTo>
                    <a:pt x="4182808" y="3469335"/>
                  </a:lnTo>
                  <a:lnTo>
                    <a:pt x="4179620" y="3464090"/>
                  </a:lnTo>
                  <a:lnTo>
                    <a:pt x="4172331" y="3452990"/>
                  </a:lnTo>
                  <a:lnTo>
                    <a:pt x="4165993" y="3449231"/>
                  </a:lnTo>
                  <a:lnTo>
                    <a:pt x="4157611" y="3457816"/>
                  </a:lnTo>
                  <a:lnTo>
                    <a:pt x="4156735" y="3466287"/>
                  </a:lnTo>
                  <a:lnTo>
                    <a:pt x="4158323" y="3471265"/>
                  </a:lnTo>
                  <a:lnTo>
                    <a:pt x="4161942" y="3477272"/>
                  </a:lnTo>
                  <a:lnTo>
                    <a:pt x="4167581" y="3480727"/>
                  </a:lnTo>
                  <a:lnTo>
                    <a:pt x="4174413" y="3481527"/>
                  </a:lnTo>
                  <a:lnTo>
                    <a:pt x="4181614" y="3479571"/>
                  </a:lnTo>
                  <a:lnTo>
                    <a:pt x="4183164" y="3478822"/>
                  </a:lnTo>
                  <a:lnTo>
                    <a:pt x="4184040" y="3476612"/>
                  </a:lnTo>
                  <a:lnTo>
                    <a:pt x="4185894" y="3474237"/>
                  </a:lnTo>
                  <a:close/>
                </a:path>
                <a:path w="5144770" h="4268470">
                  <a:moveTo>
                    <a:pt x="4188701" y="3769868"/>
                  </a:moveTo>
                  <a:lnTo>
                    <a:pt x="4187025" y="3759085"/>
                  </a:lnTo>
                  <a:lnTo>
                    <a:pt x="4181995" y="3750945"/>
                  </a:lnTo>
                  <a:lnTo>
                    <a:pt x="4174477" y="3746042"/>
                  </a:lnTo>
                  <a:lnTo>
                    <a:pt x="4165384" y="3744976"/>
                  </a:lnTo>
                  <a:lnTo>
                    <a:pt x="4164457" y="3745077"/>
                  </a:lnTo>
                  <a:lnTo>
                    <a:pt x="4162755" y="3746030"/>
                  </a:lnTo>
                  <a:lnTo>
                    <a:pt x="4163288" y="3748049"/>
                  </a:lnTo>
                  <a:lnTo>
                    <a:pt x="4163847" y="3749929"/>
                  </a:lnTo>
                  <a:lnTo>
                    <a:pt x="4164774" y="3751580"/>
                  </a:lnTo>
                  <a:lnTo>
                    <a:pt x="4169841" y="3756317"/>
                  </a:lnTo>
                  <a:lnTo>
                    <a:pt x="4176001" y="3760584"/>
                  </a:lnTo>
                  <a:lnTo>
                    <a:pt x="4179201" y="3766248"/>
                  </a:lnTo>
                  <a:lnTo>
                    <a:pt x="4175417" y="3775240"/>
                  </a:lnTo>
                  <a:lnTo>
                    <a:pt x="4175163" y="3775570"/>
                  </a:lnTo>
                  <a:lnTo>
                    <a:pt x="4177119" y="3778631"/>
                  </a:lnTo>
                  <a:lnTo>
                    <a:pt x="4180205" y="3779405"/>
                  </a:lnTo>
                  <a:lnTo>
                    <a:pt x="4183253" y="3779228"/>
                  </a:lnTo>
                  <a:lnTo>
                    <a:pt x="4186529" y="3774973"/>
                  </a:lnTo>
                  <a:lnTo>
                    <a:pt x="4188002" y="3771201"/>
                  </a:lnTo>
                  <a:lnTo>
                    <a:pt x="4188701" y="3769868"/>
                  </a:lnTo>
                  <a:close/>
                </a:path>
                <a:path w="5144770" h="4268470">
                  <a:moveTo>
                    <a:pt x="4316234" y="830478"/>
                  </a:moveTo>
                  <a:lnTo>
                    <a:pt x="4305820" y="829310"/>
                  </a:lnTo>
                  <a:lnTo>
                    <a:pt x="4300220" y="828598"/>
                  </a:lnTo>
                  <a:lnTo>
                    <a:pt x="4291914" y="827151"/>
                  </a:lnTo>
                  <a:lnTo>
                    <a:pt x="4283583" y="825868"/>
                  </a:lnTo>
                  <a:lnTo>
                    <a:pt x="4263212" y="838492"/>
                  </a:lnTo>
                  <a:lnTo>
                    <a:pt x="4265498" y="840828"/>
                  </a:lnTo>
                  <a:lnTo>
                    <a:pt x="4269803" y="843089"/>
                  </a:lnTo>
                  <a:lnTo>
                    <a:pt x="4272889" y="843635"/>
                  </a:lnTo>
                  <a:lnTo>
                    <a:pt x="4275518" y="844461"/>
                  </a:lnTo>
                  <a:lnTo>
                    <a:pt x="4292168" y="841781"/>
                  </a:lnTo>
                  <a:lnTo>
                    <a:pt x="4306722" y="839127"/>
                  </a:lnTo>
                  <a:lnTo>
                    <a:pt x="4315968" y="842403"/>
                  </a:lnTo>
                  <a:lnTo>
                    <a:pt x="4316234" y="830478"/>
                  </a:lnTo>
                  <a:close/>
                </a:path>
                <a:path w="5144770" h="4268470">
                  <a:moveTo>
                    <a:pt x="4338002" y="3546564"/>
                  </a:moveTo>
                  <a:lnTo>
                    <a:pt x="4310431" y="3511359"/>
                  </a:lnTo>
                  <a:lnTo>
                    <a:pt x="4298962" y="3510038"/>
                  </a:lnTo>
                  <a:lnTo>
                    <a:pt x="4297362" y="3510292"/>
                  </a:lnTo>
                  <a:lnTo>
                    <a:pt x="4295178" y="3512134"/>
                  </a:lnTo>
                  <a:lnTo>
                    <a:pt x="4294708" y="3513683"/>
                  </a:lnTo>
                  <a:lnTo>
                    <a:pt x="4293565" y="3525748"/>
                  </a:lnTo>
                  <a:lnTo>
                    <a:pt x="4297057" y="3536200"/>
                  </a:lnTo>
                  <a:lnTo>
                    <a:pt x="4334764" y="3550120"/>
                  </a:lnTo>
                  <a:lnTo>
                    <a:pt x="4338002" y="3546564"/>
                  </a:lnTo>
                  <a:close/>
                </a:path>
                <a:path w="5144770" h="4268470">
                  <a:moveTo>
                    <a:pt x="4375518" y="4258894"/>
                  </a:moveTo>
                  <a:lnTo>
                    <a:pt x="4345927" y="4245076"/>
                  </a:lnTo>
                  <a:lnTo>
                    <a:pt x="4344200" y="4245534"/>
                  </a:lnTo>
                  <a:lnTo>
                    <a:pt x="4341774" y="4247578"/>
                  </a:lnTo>
                  <a:lnTo>
                    <a:pt x="4341457" y="4251807"/>
                  </a:lnTo>
                  <a:lnTo>
                    <a:pt x="4341812" y="4256278"/>
                  </a:lnTo>
                  <a:lnTo>
                    <a:pt x="4350550" y="4261370"/>
                  </a:lnTo>
                  <a:lnTo>
                    <a:pt x="4357979" y="4265231"/>
                  </a:lnTo>
                  <a:lnTo>
                    <a:pt x="4368406" y="4268330"/>
                  </a:lnTo>
                  <a:lnTo>
                    <a:pt x="4372432" y="4264342"/>
                  </a:lnTo>
                  <a:lnTo>
                    <a:pt x="4375175" y="4262894"/>
                  </a:lnTo>
                  <a:lnTo>
                    <a:pt x="4375175" y="4260100"/>
                  </a:lnTo>
                  <a:lnTo>
                    <a:pt x="4375518" y="4258894"/>
                  </a:lnTo>
                  <a:close/>
                </a:path>
                <a:path w="5144770" h="4268470">
                  <a:moveTo>
                    <a:pt x="4391291" y="1860562"/>
                  </a:moveTo>
                  <a:lnTo>
                    <a:pt x="4388383" y="1850694"/>
                  </a:lnTo>
                  <a:lnTo>
                    <a:pt x="4385272" y="1847202"/>
                  </a:lnTo>
                  <a:lnTo>
                    <a:pt x="4381373" y="1840725"/>
                  </a:lnTo>
                  <a:lnTo>
                    <a:pt x="4359605" y="1859699"/>
                  </a:lnTo>
                  <a:lnTo>
                    <a:pt x="4372737" y="1863420"/>
                  </a:lnTo>
                  <a:lnTo>
                    <a:pt x="4380255" y="1865464"/>
                  </a:lnTo>
                  <a:lnTo>
                    <a:pt x="4381322" y="1865388"/>
                  </a:lnTo>
                  <a:lnTo>
                    <a:pt x="4388637" y="1864601"/>
                  </a:lnTo>
                  <a:lnTo>
                    <a:pt x="4391291" y="1860562"/>
                  </a:lnTo>
                  <a:close/>
                </a:path>
                <a:path w="5144770" h="4268470">
                  <a:moveTo>
                    <a:pt x="4730331" y="4075049"/>
                  </a:moveTo>
                  <a:lnTo>
                    <a:pt x="4730178" y="4074934"/>
                  </a:lnTo>
                  <a:lnTo>
                    <a:pt x="4729264" y="4075544"/>
                  </a:lnTo>
                  <a:lnTo>
                    <a:pt x="4730331" y="4075049"/>
                  </a:lnTo>
                  <a:close/>
                </a:path>
                <a:path w="5144770" h="4268470">
                  <a:moveTo>
                    <a:pt x="4736249" y="4055770"/>
                  </a:moveTo>
                  <a:lnTo>
                    <a:pt x="4735944" y="4055211"/>
                  </a:lnTo>
                  <a:lnTo>
                    <a:pt x="4735309" y="4056164"/>
                  </a:lnTo>
                  <a:lnTo>
                    <a:pt x="4736249" y="4055770"/>
                  </a:lnTo>
                  <a:close/>
                </a:path>
                <a:path w="5144770" h="4268470">
                  <a:moveTo>
                    <a:pt x="4764697" y="4070540"/>
                  </a:moveTo>
                  <a:lnTo>
                    <a:pt x="4763516" y="4064673"/>
                  </a:lnTo>
                  <a:lnTo>
                    <a:pt x="4761141" y="4058907"/>
                  </a:lnTo>
                  <a:lnTo>
                    <a:pt x="4755515" y="4051795"/>
                  </a:lnTo>
                  <a:lnTo>
                    <a:pt x="4749076" y="4050804"/>
                  </a:lnTo>
                  <a:lnTo>
                    <a:pt x="4742218" y="4053179"/>
                  </a:lnTo>
                  <a:lnTo>
                    <a:pt x="4736249" y="4055770"/>
                  </a:lnTo>
                  <a:lnTo>
                    <a:pt x="4740453" y="4063352"/>
                  </a:lnTo>
                  <a:lnTo>
                    <a:pt x="4741253" y="4068191"/>
                  </a:lnTo>
                  <a:lnTo>
                    <a:pt x="4737722" y="4071632"/>
                  </a:lnTo>
                  <a:lnTo>
                    <a:pt x="4730331" y="4075049"/>
                  </a:lnTo>
                  <a:lnTo>
                    <a:pt x="4734915" y="4078363"/>
                  </a:lnTo>
                  <a:lnTo>
                    <a:pt x="4739246" y="4083367"/>
                  </a:lnTo>
                  <a:lnTo>
                    <a:pt x="4748708" y="4085869"/>
                  </a:lnTo>
                  <a:lnTo>
                    <a:pt x="4754626" y="4083570"/>
                  </a:lnTo>
                  <a:lnTo>
                    <a:pt x="4758702" y="4081005"/>
                  </a:lnTo>
                  <a:lnTo>
                    <a:pt x="4763490" y="4076115"/>
                  </a:lnTo>
                  <a:lnTo>
                    <a:pt x="4764697" y="4070540"/>
                  </a:lnTo>
                  <a:close/>
                </a:path>
                <a:path w="5144770" h="4268470">
                  <a:moveTo>
                    <a:pt x="4768113" y="4156341"/>
                  </a:moveTo>
                  <a:lnTo>
                    <a:pt x="4766742" y="4156506"/>
                  </a:lnTo>
                  <a:lnTo>
                    <a:pt x="4767516" y="4157370"/>
                  </a:lnTo>
                  <a:lnTo>
                    <a:pt x="4768113" y="4156341"/>
                  </a:lnTo>
                  <a:close/>
                </a:path>
                <a:path w="5144770" h="4268470">
                  <a:moveTo>
                    <a:pt x="4813262" y="4132796"/>
                  </a:moveTo>
                  <a:lnTo>
                    <a:pt x="4813122" y="4129227"/>
                  </a:lnTo>
                  <a:lnTo>
                    <a:pt x="4811319" y="4126357"/>
                  </a:lnTo>
                  <a:lnTo>
                    <a:pt x="4808182" y="4124693"/>
                  </a:lnTo>
                  <a:lnTo>
                    <a:pt x="4807166" y="4125277"/>
                  </a:lnTo>
                  <a:lnTo>
                    <a:pt x="4795571" y="4131119"/>
                  </a:lnTo>
                  <a:lnTo>
                    <a:pt x="4784204" y="4137291"/>
                  </a:lnTo>
                  <a:lnTo>
                    <a:pt x="4774412" y="4145470"/>
                  </a:lnTo>
                  <a:lnTo>
                    <a:pt x="4768113" y="4156341"/>
                  </a:lnTo>
                  <a:lnTo>
                    <a:pt x="4780115" y="4154843"/>
                  </a:lnTo>
                  <a:lnTo>
                    <a:pt x="4791672" y="4149445"/>
                  </a:lnTo>
                  <a:lnTo>
                    <a:pt x="4802162" y="4141825"/>
                  </a:lnTo>
                  <a:lnTo>
                    <a:pt x="4812309" y="4133545"/>
                  </a:lnTo>
                  <a:lnTo>
                    <a:pt x="4813262" y="4132796"/>
                  </a:lnTo>
                  <a:close/>
                </a:path>
                <a:path w="5144770" h="4268470">
                  <a:moveTo>
                    <a:pt x="5138331" y="3452812"/>
                  </a:moveTo>
                  <a:lnTo>
                    <a:pt x="5137582" y="3450437"/>
                  </a:lnTo>
                  <a:lnTo>
                    <a:pt x="5137543" y="3446640"/>
                  </a:lnTo>
                  <a:lnTo>
                    <a:pt x="5129974" y="3440760"/>
                  </a:lnTo>
                  <a:lnTo>
                    <a:pt x="5123802" y="3436670"/>
                  </a:lnTo>
                  <a:lnTo>
                    <a:pt x="5113045" y="3431286"/>
                  </a:lnTo>
                  <a:lnTo>
                    <a:pt x="5107965" y="3430854"/>
                  </a:lnTo>
                  <a:lnTo>
                    <a:pt x="5103253" y="3429660"/>
                  </a:lnTo>
                  <a:lnTo>
                    <a:pt x="5104511" y="3435388"/>
                  </a:lnTo>
                  <a:lnTo>
                    <a:pt x="5103927" y="3443757"/>
                  </a:lnTo>
                  <a:lnTo>
                    <a:pt x="5107419" y="3446284"/>
                  </a:lnTo>
                  <a:lnTo>
                    <a:pt x="5113159" y="3449701"/>
                  </a:lnTo>
                  <a:lnTo>
                    <a:pt x="5119421" y="3452355"/>
                  </a:lnTo>
                  <a:lnTo>
                    <a:pt x="5133619" y="3457168"/>
                  </a:lnTo>
                  <a:lnTo>
                    <a:pt x="5135715" y="3454654"/>
                  </a:lnTo>
                  <a:lnTo>
                    <a:pt x="5138331" y="3452812"/>
                  </a:lnTo>
                  <a:close/>
                </a:path>
                <a:path w="5144770" h="4268470">
                  <a:moveTo>
                    <a:pt x="5144668" y="3730117"/>
                  </a:moveTo>
                  <a:lnTo>
                    <a:pt x="5143385" y="3729774"/>
                  </a:lnTo>
                  <a:lnTo>
                    <a:pt x="5133530" y="3727793"/>
                  </a:lnTo>
                  <a:lnTo>
                    <a:pt x="5130965" y="3725570"/>
                  </a:lnTo>
                  <a:lnTo>
                    <a:pt x="5128260" y="3724110"/>
                  </a:lnTo>
                  <a:lnTo>
                    <a:pt x="5119865" y="3727564"/>
                  </a:lnTo>
                  <a:lnTo>
                    <a:pt x="5112778" y="3736327"/>
                  </a:lnTo>
                  <a:lnTo>
                    <a:pt x="5108689" y="3747465"/>
                  </a:lnTo>
                  <a:lnTo>
                    <a:pt x="5109286" y="3758019"/>
                  </a:lnTo>
                  <a:lnTo>
                    <a:pt x="5109883" y="3759593"/>
                  </a:lnTo>
                  <a:lnTo>
                    <a:pt x="5112359" y="3761219"/>
                  </a:lnTo>
                  <a:lnTo>
                    <a:pt x="5115712" y="3761498"/>
                  </a:lnTo>
                  <a:lnTo>
                    <a:pt x="5118100" y="3760165"/>
                  </a:lnTo>
                  <a:lnTo>
                    <a:pt x="5123739" y="3752380"/>
                  </a:lnTo>
                  <a:lnTo>
                    <a:pt x="5122659" y="3740658"/>
                  </a:lnTo>
                  <a:lnTo>
                    <a:pt x="5133619" y="3740480"/>
                  </a:lnTo>
                  <a:lnTo>
                    <a:pt x="5139004" y="3740493"/>
                  </a:lnTo>
                  <a:lnTo>
                    <a:pt x="5144668" y="3730117"/>
                  </a:lnTo>
                  <a:close/>
                </a:path>
              </a:pathLst>
            </a:custGeom>
            <a:solidFill>
              <a:srgbClr val="D33C37"/>
            </a:solidFill>
          </p:spPr>
          <p:txBody>
            <a:bodyPr wrap="square" lIns="0" tIns="0" rIns="0" bIns="0" rtlCol="0"/>
            <a:lstStyle/>
            <a:p>
              <a:endParaRPr dirty="0"/>
            </a:p>
          </p:txBody>
        </p:sp>
        <p:sp>
          <p:nvSpPr>
            <p:cNvPr id="49" name="object 26">
              <a:extLst>
                <a:ext uri="{FF2B5EF4-FFF2-40B4-BE49-F238E27FC236}">
                  <a16:creationId xmlns:a16="http://schemas.microsoft.com/office/drawing/2014/main" id="{0BF9E275-04ED-4146-9E10-61769946BDEA}"/>
                </a:ext>
              </a:extLst>
            </p:cNvPr>
            <p:cNvSpPr/>
            <p:nvPr/>
          </p:nvSpPr>
          <p:spPr>
            <a:xfrm>
              <a:off x="7563510" y="2287212"/>
              <a:ext cx="5221605" cy="4288155"/>
            </a:xfrm>
            <a:custGeom>
              <a:avLst/>
              <a:gdLst/>
              <a:ahLst/>
              <a:cxnLst/>
              <a:rect l="l" t="t" r="r" b="b"/>
              <a:pathLst>
                <a:path w="5221605" h="4288155">
                  <a:moveTo>
                    <a:pt x="38366" y="2833065"/>
                  </a:moveTo>
                  <a:lnTo>
                    <a:pt x="37515" y="2831782"/>
                  </a:lnTo>
                  <a:lnTo>
                    <a:pt x="36436" y="2829115"/>
                  </a:lnTo>
                  <a:lnTo>
                    <a:pt x="27457" y="2830309"/>
                  </a:lnTo>
                  <a:lnTo>
                    <a:pt x="0" y="2840875"/>
                  </a:lnTo>
                  <a:lnTo>
                    <a:pt x="1066" y="2843631"/>
                  </a:lnTo>
                  <a:lnTo>
                    <a:pt x="2425" y="2844304"/>
                  </a:lnTo>
                  <a:lnTo>
                    <a:pt x="11074" y="2845549"/>
                  </a:lnTo>
                  <a:lnTo>
                    <a:pt x="21958" y="2843453"/>
                  </a:lnTo>
                  <a:lnTo>
                    <a:pt x="32054" y="2838970"/>
                  </a:lnTo>
                  <a:lnTo>
                    <a:pt x="38366" y="2833065"/>
                  </a:lnTo>
                  <a:close/>
                </a:path>
                <a:path w="5221605" h="4288155">
                  <a:moveTo>
                    <a:pt x="463219" y="3474339"/>
                  </a:moveTo>
                  <a:lnTo>
                    <a:pt x="450265" y="3455441"/>
                  </a:lnTo>
                  <a:lnTo>
                    <a:pt x="445668" y="3461575"/>
                  </a:lnTo>
                  <a:lnTo>
                    <a:pt x="441998" y="3464293"/>
                  </a:lnTo>
                  <a:lnTo>
                    <a:pt x="440550" y="3475304"/>
                  </a:lnTo>
                  <a:lnTo>
                    <a:pt x="445757" y="3479241"/>
                  </a:lnTo>
                  <a:lnTo>
                    <a:pt x="456298" y="3478974"/>
                  </a:lnTo>
                  <a:lnTo>
                    <a:pt x="459740" y="3476002"/>
                  </a:lnTo>
                  <a:lnTo>
                    <a:pt x="463219" y="3474339"/>
                  </a:lnTo>
                  <a:close/>
                </a:path>
                <a:path w="5221605" h="4288155">
                  <a:moveTo>
                    <a:pt x="610819" y="3012998"/>
                  </a:moveTo>
                  <a:lnTo>
                    <a:pt x="609155" y="3010636"/>
                  </a:lnTo>
                  <a:lnTo>
                    <a:pt x="607606" y="3008172"/>
                  </a:lnTo>
                  <a:lnTo>
                    <a:pt x="588086" y="2983725"/>
                  </a:lnTo>
                  <a:lnTo>
                    <a:pt x="584327" y="2984728"/>
                  </a:lnTo>
                  <a:lnTo>
                    <a:pt x="582841" y="2984690"/>
                  </a:lnTo>
                  <a:lnTo>
                    <a:pt x="580504" y="2989910"/>
                  </a:lnTo>
                  <a:lnTo>
                    <a:pt x="586562" y="2995841"/>
                  </a:lnTo>
                  <a:lnTo>
                    <a:pt x="592048" y="3001048"/>
                  </a:lnTo>
                  <a:lnTo>
                    <a:pt x="597623" y="3006140"/>
                  </a:lnTo>
                  <a:lnTo>
                    <a:pt x="605091" y="3012630"/>
                  </a:lnTo>
                  <a:lnTo>
                    <a:pt x="608279" y="3012414"/>
                  </a:lnTo>
                  <a:lnTo>
                    <a:pt x="610819" y="3012998"/>
                  </a:lnTo>
                  <a:close/>
                </a:path>
                <a:path w="5221605" h="4288155">
                  <a:moveTo>
                    <a:pt x="763155" y="3220656"/>
                  </a:moveTo>
                  <a:lnTo>
                    <a:pt x="760552" y="3220720"/>
                  </a:lnTo>
                  <a:lnTo>
                    <a:pt x="756437" y="3219754"/>
                  </a:lnTo>
                  <a:lnTo>
                    <a:pt x="750570" y="3228657"/>
                  </a:lnTo>
                  <a:lnTo>
                    <a:pt x="743915" y="3228365"/>
                  </a:lnTo>
                  <a:lnTo>
                    <a:pt x="733717" y="3226536"/>
                  </a:lnTo>
                  <a:lnTo>
                    <a:pt x="730719" y="3228340"/>
                  </a:lnTo>
                  <a:lnTo>
                    <a:pt x="727887" y="3229114"/>
                  </a:lnTo>
                  <a:lnTo>
                    <a:pt x="731037" y="3230918"/>
                  </a:lnTo>
                  <a:lnTo>
                    <a:pt x="734047" y="3232988"/>
                  </a:lnTo>
                  <a:lnTo>
                    <a:pt x="739152" y="3235185"/>
                  </a:lnTo>
                  <a:lnTo>
                    <a:pt x="741438" y="3234842"/>
                  </a:lnTo>
                  <a:lnTo>
                    <a:pt x="747255" y="3235299"/>
                  </a:lnTo>
                  <a:lnTo>
                    <a:pt x="749630" y="3234740"/>
                  </a:lnTo>
                  <a:lnTo>
                    <a:pt x="755942" y="3234245"/>
                  </a:lnTo>
                  <a:lnTo>
                    <a:pt x="763130" y="3230537"/>
                  </a:lnTo>
                  <a:lnTo>
                    <a:pt x="762571" y="3224428"/>
                  </a:lnTo>
                  <a:lnTo>
                    <a:pt x="763155" y="3220656"/>
                  </a:lnTo>
                  <a:close/>
                </a:path>
                <a:path w="5221605" h="4288155">
                  <a:moveTo>
                    <a:pt x="1035418" y="3199180"/>
                  </a:moveTo>
                  <a:lnTo>
                    <a:pt x="1032598" y="3196666"/>
                  </a:lnTo>
                  <a:lnTo>
                    <a:pt x="1030008" y="3192475"/>
                  </a:lnTo>
                  <a:lnTo>
                    <a:pt x="1022121" y="3191332"/>
                  </a:lnTo>
                  <a:lnTo>
                    <a:pt x="1016495" y="3192157"/>
                  </a:lnTo>
                  <a:lnTo>
                    <a:pt x="1009307" y="3195802"/>
                  </a:lnTo>
                  <a:lnTo>
                    <a:pt x="1008100" y="3200717"/>
                  </a:lnTo>
                  <a:lnTo>
                    <a:pt x="1006144" y="3204095"/>
                  </a:lnTo>
                  <a:lnTo>
                    <a:pt x="1013142" y="3208058"/>
                  </a:lnTo>
                  <a:lnTo>
                    <a:pt x="1019149" y="3207016"/>
                  </a:lnTo>
                  <a:lnTo>
                    <a:pt x="1024394" y="3206623"/>
                  </a:lnTo>
                  <a:lnTo>
                    <a:pt x="1031671" y="3204222"/>
                  </a:lnTo>
                  <a:lnTo>
                    <a:pt x="1033386" y="3201200"/>
                  </a:lnTo>
                  <a:lnTo>
                    <a:pt x="1035418" y="3199180"/>
                  </a:lnTo>
                  <a:close/>
                </a:path>
                <a:path w="5221605" h="4288155">
                  <a:moveTo>
                    <a:pt x="1326946" y="2776499"/>
                  </a:moveTo>
                  <a:lnTo>
                    <a:pt x="1324330" y="2775458"/>
                  </a:lnTo>
                  <a:lnTo>
                    <a:pt x="1321765" y="2774010"/>
                  </a:lnTo>
                  <a:lnTo>
                    <a:pt x="1314996" y="2772753"/>
                  </a:lnTo>
                  <a:lnTo>
                    <a:pt x="1310817" y="2772676"/>
                  </a:lnTo>
                  <a:lnTo>
                    <a:pt x="1306703" y="2772321"/>
                  </a:lnTo>
                  <a:lnTo>
                    <a:pt x="1306728" y="2772054"/>
                  </a:lnTo>
                  <a:lnTo>
                    <a:pt x="1304658" y="2771825"/>
                  </a:lnTo>
                  <a:lnTo>
                    <a:pt x="1302448" y="2771013"/>
                  </a:lnTo>
                  <a:lnTo>
                    <a:pt x="1296797" y="2772511"/>
                  </a:lnTo>
                  <a:lnTo>
                    <a:pt x="1293202" y="2774226"/>
                  </a:lnTo>
                  <a:lnTo>
                    <a:pt x="1289532" y="2775648"/>
                  </a:lnTo>
                  <a:lnTo>
                    <a:pt x="1292542" y="2777629"/>
                  </a:lnTo>
                  <a:lnTo>
                    <a:pt x="1295438" y="2780995"/>
                  </a:lnTo>
                  <a:lnTo>
                    <a:pt x="1305775" y="2782024"/>
                  </a:lnTo>
                  <a:lnTo>
                    <a:pt x="1313116" y="2781579"/>
                  </a:lnTo>
                  <a:lnTo>
                    <a:pt x="1322641" y="2780601"/>
                  </a:lnTo>
                  <a:lnTo>
                    <a:pt x="1324749" y="2778023"/>
                  </a:lnTo>
                  <a:lnTo>
                    <a:pt x="1326946" y="2776499"/>
                  </a:lnTo>
                  <a:close/>
                </a:path>
                <a:path w="5221605" h="4288155">
                  <a:moveTo>
                    <a:pt x="1405763" y="2575356"/>
                  </a:moveTo>
                  <a:lnTo>
                    <a:pt x="1405547" y="2573363"/>
                  </a:lnTo>
                  <a:lnTo>
                    <a:pt x="1403578" y="2571394"/>
                  </a:lnTo>
                  <a:lnTo>
                    <a:pt x="1401546" y="2569146"/>
                  </a:lnTo>
                  <a:lnTo>
                    <a:pt x="1391640" y="2571140"/>
                  </a:lnTo>
                  <a:lnTo>
                    <a:pt x="1384706" y="2575382"/>
                  </a:lnTo>
                  <a:lnTo>
                    <a:pt x="1382255" y="2585847"/>
                  </a:lnTo>
                  <a:lnTo>
                    <a:pt x="1384477" y="2587587"/>
                  </a:lnTo>
                  <a:lnTo>
                    <a:pt x="1387360" y="2591511"/>
                  </a:lnTo>
                  <a:lnTo>
                    <a:pt x="1393456" y="2586215"/>
                  </a:lnTo>
                  <a:lnTo>
                    <a:pt x="1399451" y="2581071"/>
                  </a:lnTo>
                  <a:lnTo>
                    <a:pt x="1405763" y="2575356"/>
                  </a:lnTo>
                  <a:close/>
                </a:path>
                <a:path w="5221605" h="4288155">
                  <a:moveTo>
                    <a:pt x="1709064" y="317398"/>
                  </a:moveTo>
                  <a:lnTo>
                    <a:pt x="1708289" y="314998"/>
                  </a:lnTo>
                  <a:lnTo>
                    <a:pt x="1706778" y="313029"/>
                  </a:lnTo>
                  <a:lnTo>
                    <a:pt x="1701520" y="310908"/>
                  </a:lnTo>
                  <a:lnTo>
                    <a:pt x="1697570" y="310159"/>
                  </a:lnTo>
                  <a:lnTo>
                    <a:pt x="1691335" y="308457"/>
                  </a:lnTo>
                  <a:lnTo>
                    <a:pt x="1676171" y="317741"/>
                  </a:lnTo>
                  <a:lnTo>
                    <a:pt x="1681899" y="318554"/>
                  </a:lnTo>
                  <a:lnTo>
                    <a:pt x="1687601" y="319582"/>
                  </a:lnTo>
                  <a:lnTo>
                    <a:pt x="1697342" y="320484"/>
                  </a:lnTo>
                  <a:lnTo>
                    <a:pt x="1701419" y="320459"/>
                  </a:lnTo>
                  <a:lnTo>
                    <a:pt x="1706740" y="319836"/>
                  </a:lnTo>
                  <a:lnTo>
                    <a:pt x="1709064" y="317398"/>
                  </a:lnTo>
                  <a:close/>
                </a:path>
                <a:path w="5221605" h="4288155">
                  <a:moveTo>
                    <a:pt x="1749158" y="2117902"/>
                  </a:moveTo>
                  <a:lnTo>
                    <a:pt x="1746961" y="2112492"/>
                  </a:lnTo>
                  <a:lnTo>
                    <a:pt x="1746300" y="2111857"/>
                  </a:lnTo>
                  <a:lnTo>
                    <a:pt x="1744802" y="2111133"/>
                  </a:lnTo>
                  <a:lnTo>
                    <a:pt x="1740408" y="2113965"/>
                  </a:lnTo>
                  <a:lnTo>
                    <a:pt x="1733854" y="2116378"/>
                  </a:lnTo>
                  <a:lnTo>
                    <a:pt x="1732851" y="2124748"/>
                  </a:lnTo>
                  <a:lnTo>
                    <a:pt x="1736128" y="2130501"/>
                  </a:lnTo>
                  <a:lnTo>
                    <a:pt x="1738033" y="2136292"/>
                  </a:lnTo>
                  <a:lnTo>
                    <a:pt x="1739760" y="2136038"/>
                  </a:lnTo>
                  <a:lnTo>
                    <a:pt x="1740916" y="2136038"/>
                  </a:lnTo>
                  <a:lnTo>
                    <a:pt x="1745500" y="2131961"/>
                  </a:lnTo>
                  <a:lnTo>
                    <a:pt x="1748459" y="2125154"/>
                  </a:lnTo>
                  <a:lnTo>
                    <a:pt x="1749158" y="2117902"/>
                  </a:lnTo>
                  <a:close/>
                </a:path>
                <a:path w="5221605" h="4288155">
                  <a:moveTo>
                    <a:pt x="1750402" y="1798688"/>
                  </a:moveTo>
                  <a:lnTo>
                    <a:pt x="1749107" y="1797011"/>
                  </a:lnTo>
                  <a:lnTo>
                    <a:pt x="1747139" y="1792630"/>
                  </a:lnTo>
                  <a:lnTo>
                    <a:pt x="1739950" y="1793328"/>
                  </a:lnTo>
                  <a:lnTo>
                    <a:pt x="1732546" y="1793684"/>
                  </a:lnTo>
                  <a:lnTo>
                    <a:pt x="1725955" y="1801228"/>
                  </a:lnTo>
                  <a:lnTo>
                    <a:pt x="1726387" y="1808759"/>
                  </a:lnTo>
                  <a:lnTo>
                    <a:pt x="1725637" y="1815566"/>
                  </a:lnTo>
                  <a:lnTo>
                    <a:pt x="1729054" y="1817751"/>
                  </a:lnTo>
                  <a:lnTo>
                    <a:pt x="1730667" y="1817573"/>
                  </a:lnTo>
                  <a:lnTo>
                    <a:pt x="1737233" y="1815439"/>
                  </a:lnTo>
                  <a:lnTo>
                    <a:pt x="1743367" y="1811007"/>
                  </a:lnTo>
                  <a:lnTo>
                    <a:pt x="1748066" y="1805127"/>
                  </a:lnTo>
                  <a:lnTo>
                    <a:pt x="1750402" y="1798688"/>
                  </a:lnTo>
                  <a:close/>
                </a:path>
                <a:path w="5221605" h="4288155">
                  <a:moveTo>
                    <a:pt x="1872094" y="719632"/>
                  </a:moveTo>
                  <a:lnTo>
                    <a:pt x="1863534" y="712901"/>
                  </a:lnTo>
                  <a:lnTo>
                    <a:pt x="1859305" y="707885"/>
                  </a:lnTo>
                  <a:lnTo>
                    <a:pt x="1851901" y="705612"/>
                  </a:lnTo>
                  <a:lnTo>
                    <a:pt x="1846999" y="711873"/>
                  </a:lnTo>
                  <a:lnTo>
                    <a:pt x="1843620" y="717219"/>
                  </a:lnTo>
                  <a:lnTo>
                    <a:pt x="1846326" y="723277"/>
                  </a:lnTo>
                  <a:lnTo>
                    <a:pt x="1853844" y="722833"/>
                  </a:lnTo>
                  <a:lnTo>
                    <a:pt x="1860486" y="721487"/>
                  </a:lnTo>
                  <a:lnTo>
                    <a:pt x="1872094" y="719632"/>
                  </a:lnTo>
                  <a:close/>
                </a:path>
                <a:path w="5221605" h="4288155">
                  <a:moveTo>
                    <a:pt x="2019452" y="71437"/>
                  </a:moveTo>
                  <a:lnTo>
                    <a:pt x="2019401" y="68935"/>
                  </a:lnTo>
                  <a:lnTo>
                    <a:pt x="2012950" y="67449"/>
                  </a:lnTo>
                  <a:lnTo>
                    <a:pt x="2000453" y="64922"/>
                  </a:lnTo>
                  <a:lnTo>
                    <a:pt x="1999945" y="68376"/>
                  </a:lnTo>
                  <a:lnTo>
                    <a:pt x="1987842" y="68326"/>
                  </a:lnTo>
                  <a:lnTo>
                    <a:pt x="1981034" y="68465"/>
                  </a:lnTo>
                  <a:lnTo>
                    <a:pt x="1979561" y="69761"/>
                  </a:lnTo>
                  <a:lnTo>
                    <a:pt x="1980311" y="71297"/>
                  </a:lnTo>
                  <a:lnTo>
                    <a:pt x="1981034" y="73621"/>
                  </a:lnTo>
                  <a:lnTo>
                    <a:pt x="1988019" y="74828"/>
                  </a:lnTo>
                  <a:lnTo>
                    <a:pt x="1994103" y="76212"/>
                  </a:lnTo>
                  <a:lnTo>
                    <a:pt x="2006511" y="75361"/>
                  </a:lnTo>
                  <a:lnTo>
                    <a:pt x="2012886" y="73101"/>
                  </a:lnTo>
                  <a:lnTo>
                    <a:pt x="2019452" y="71437"/>
                  </a:lnTo>
                  <a:close/>
                </a:path>
                <a:path w="5221605" h="4288155">
                  <a:moveTo>
                    <a:pt x="2047862" y="1586026"/>
                  </a:moveTo>
                  <a:lnTo>
                    <a:pt x="2041042" y="1584121"/>
                  </a:lnTo>
                  <a:lnTo>
                    <a:pt x="2031022" y="1584363"/>
                  </a:lnTo>
                  <a:lnTo>
                    <a:pt x="2027974" y="1583829"/>
                  </a:lnTo>
                  <a:lnTo>
                    <a:pt x="2022817" y="1583410"/>
                  </a:lnTo>
                  <a:lnTo>
                    <a:pt x="2016607" y="1585455"/>
                  </a:lnTo>
                  <a:lnTo>
                    <a:pt x="2018309" y="1588897"/>
                  </a:lnTo>
                  <a:lnTo>
                    <a:pt x="2019515" y="1592732"/>
                  </a:lnTo>
                  <a:lnTo>
                    <a:pt x="2023643" y="1597888"/>
                  </a:lnTo>
                  <a:lnTo>
                    <a:pt x="2027135" y="1600631"/>
                  </a:lnTo>
                  <a:lnTo>
                    <a:pt x="2034794" y="1599209"/>
                  </a:lnTo>
                  <a:lnTo>
                    <a:pt x="2043099" y="1597837"/>
                  </a:lnTo>
                  <a:lnTo>
                    <a:pt x="2047862" y="1586026"/>
                  </a:lnTo>
                  <a:close/>
                </a:path>
                <a:path w="5221605" h="4288155">
                  <a:moveTo>
                    <a:pt x="2076018" y="2142159"/>
                  </a:moveTo>
                  <a:lnTo>
                    <a:pt x="2074125" y="2133498"/>
                  </a:lnTo>
                  <a:lnTo>
                    <a:pt x="2070468" y="2127097"/>
                  </a:lnTo>
                  <a:lnTo>
                    <a:pt x="2065769" y="2123668"/>
                  </a:lnTo>
                  <a:lnTo>
                    <a:pt x="2060689" y="2123897"/>
                  </a:lnTo>
                  <a:lnTo>
                    <a:pt x="2056815" y="2125662"/>
                  </a:lnTo>
                  <a:lnTo>
                    <a:pt x="2054669" y="2131339"/>
                  </a:lnTo>
                  <a:lnTo>
                    <a:pt x="2051748" y="2135263"/>
                  </a:lnTo>
                  <a:lnTo>
                    <a:pt x="2057273" y="2139467"/>
                  </a:lnTo>
                  <a:lnTo>
                    <a:pt x="2062480" y="2144255"/>
                  </a:lnTo>
                  <a:lnTo>
                    <a:pt x="2069947" y="2148192"/>
                  </a:lnTo>
                  <a:lnTo>
                    <a:pt x="2074125" y="2143569"/>
                  </a:lnTo>
                  <a:lnTo>
                    <a:pt x="2076018" y="2142159"/>
                  </a:lnTo>
                  <a:close/>
                </a:path>
                <a:path w="5221605" h="4288155">
                  <a:moveTo>
                    <a:pt x="2120811" y="3578682"/>
                  </a:moveTo>
                  <a:lnTo>
                    <a:pt x="2120112" y="3578098"/>
                  </a:lnTo>
                  <a:lnTo>
                    <a:pt x="2119693" y="3578758"/>
                  </a:lnTo>
                  <a:lnTo>
                    <a:pt x="2120811" y="3578682"/>
                  </a:lnTo>
                  <a:close/>
                </a:path>
                <a:path w="5221605" h="4288155">
                  <a:moveTo>
                    <a:pt x="2122678" y="2511374"/>
                  </a:moveTo>
                  <a:lnTo>
                    <a:pt x="2122297" y="2510523"/>
                  </a:lnTo>
                  <a:lnTo>
                    <a:pt x="2122081" y="2509050"/>
                  </a:lnTo>
                  <a:lnTo>
                    <a:pt x="2121535" y="2508923"/>
                  </a:lnTo>
                  <a:lnTo>
                    <a:pt x="2113330" y="2503563"/>
                  </a:lnTo>
                  <a:lnTo>
                    <a:pt x="2109673" y="2495054"/>
                  </a:lnTo>
                  <a:lnTo>
                    <a:pt x="2106879" y="2485987"/>
                  </a:lnTo>
                  <a:lnTo>
                    <a:pt x="2101303" y="2478887"/>
                  </a:lnTo>
                  <a:lnTo>
                    <a:pt x="2099729" y="2477884"/>
                  </a:lnTo>
                  <a:lnTo>
                    <a:pt x="2097328" y="2477719"/>
                  </a:lnTo>
                  <a:lnTo>
                    <a:pt x="2094915" y="2478125"/>
                  </a:lnTo>
                  <a:lnTo>
                    <a:pt x="2094115" y="2481529"/>
                  </a:lnTo>
                  <a:lnTo>
                    <a:pt x="2097824" y="2490647"/>
                  </a:lnTo>
                  <a:lnTo>
                    <a:pt x="2100567" y="2498750"/>
                  </a:lnTo>
                  <a:lnTo>
                    <a:pt x="2107438" y="2509367"/>
                  </a:lnTo>
                  <a:lnTo>
                    <a:pt x="2112886" y="2511247"/>
                  </a:lnTo>
                  <a:lnTo>
                    <a:pt x="2118525" y="2513838"/>
                  </a:lnTo>
                  <a:lnTo>
                    <a:pt x="2120836" y="2512072"/>
                  </a:lnTo>
                  <a:lnTo>
                    <a:pt x="2122678" y="2511374"/>
                  </a:lnTo>
                  <a:close/>
                </a:path>
                <a:path w="5221605" h="4288155">
                  <a:moveTo>
                    <a:pt x="2159431" y="3573830"/>
                  </a:moveTo>
                  <a:lnTo>
                    <a:pt x="2152281" y="3576751"/>
                  </a:lnTo>
                  <a:lnTo>
                    <a:pt x="2147620" y="3576993"/>
                  </a:lnTo>
                  <a:lnTo>
                    <a:pt x="2120811" y="3578682"/>
                  </a:lnTo>
                  <a:lnTo>
                    <a:pt x="2126107" y="3583101"/>
                  </a:lnTo>
                  <a:lnTo>
                    <a:pt x="2132203" y="3587902"/>
                  </a:lnTo>
                  <a:lnTo>
                    <a:pt x="2139023" y="3590810"/>
                  </a:lnTo>
                  <a:lnTo>
                    <a:pt x="2147201" y="3590163"/>
                  </a:lnTo>
                  <a:lnTo>
                    <a:pt x="2151761" y="3588651"/>
                  </a:lnTo>
                  <a:lnTo>
                    <a:pt x="2158860" y="3584854"/>
                  </a:lnTo>
                  <a:lnTo>
                    <a:pt x="2159431" y="3573830"/>
                  </a:lnTo>
                  <a:close/>
                </a:path>
                <a:path w="5221605" h="4288155">
                  <a:moveTo>
                    <a:pt x="2164842" y="1303845"/>
                  </a:moveTo>
                  <a:lnTo>
                    <a:pt x="2157806" y="1302486"/>
                  </a:lnTo>
                  <a:lnTo>
                    <a:pt x="2150135" y="1299921"/>
                  </a:lnTo>
                  <a:lnTo>
                    <a:pt x="2145068" y="1298371"/>
                  </a:lnTo>
                  <a:lnTo>
                    <a:pt x="2143595" y="1299730"/>
                  </a:lnTo>
                  <a:lnTo>
                    <a:pt x="2140318" y="1301292"/>
                  </a:lnTo>
                  <a:lnTo>
                    <a:pt x="2138794" y="1310614"/>
                  </a:lnTo>
                  <a:lnTo>
                    <a:pt x="2146363" y="1318539"/>
                  </a:lnTo>
                  <a:lnTo>
                    <a:pt x="2157933" y="1318679"/>
                  </a:lnTo>
                  <a:lnTo>
                    <a:pt x="2162441" y="1314932"/>
                  </a:lnTo>
                  <a:lnTo>
                    <a:pt x="2164842" y="1303845"/>
                  </a:lnTo>
                  <a:close/>
                </a:path>
                <a:path w="5221605" h="4288155">
                  <a:moveTo>
                    <a:pt x="2220417" y="2202929"/>
                  </a:moveTo>
                  <a:lnTo>
                    <a:pt x="2217267" y="2199525"/>
                  </a:lnTo>
                  <a:lnTo>
                    <a:pt x="2209990" y="2200059"/>
                  </a:lnTo>
                  <a:lnTo>
                    <a:pt x="2200491" y="2198128"/>
                  </a:lnTo>
                  <a:lnTo>
                    <a:pt x="2196350" y="2196642"/>
                  </a:lnTo>
                  <a:lnTo>
                    <a:pt x="2190204" y="2197252"/>
                  </a:lnTo>
                  <a:lnTo>
                    <a:pt x="2187029" y="2200491"/>
                  </a:lnTo>
                  <a:lnTo>
                    <a:pt x="2186254" y="2205228"/>
                  </a:lnTo>
                  <a:lnTo>
                    <a:pt x="2187943" y="2209228"/>
                  </a:lnTo>
                  <a:lnTo>
                    <a:pt x="2193290" y="2212835"/>
                  </a:lnTo>
                  <a:lnTo>
                    <a:pt x="2197646" y="2213483"/>
                  </a:lnTo>
                  <a:lnTo>
                    <a:pt x="2199741" y="2214194"/>
                  </a:lnTo>
                  <a:lnTo>
                    <a:pt x="2208707" y="2213102"/>
                  </a:lnTo>
                  <a:lnTo>
                    <a:pt x="2216048" y="2210104"/>
                  </a:lnTo>
                  <a:lnTo>
                    <a:pt x="2220404" y="2206333"/>
                  </a:lnTo>
                  <a:lnTo>
                    <a:pt x="2220417" y="2202929"/>
                  </a:lnTo>
                  <a:close/>
                </a:path>
                <a:path w="5221605" h="4288155">
                  <a:moveTo>
                    <a:pt x="2224011" y="2838259"/>
                  </a:moveTo>
                  <a:lnTo>
                    <a:pt x="2220455" y="2835173"/>
                  </a:lnTo>
                  <a:lnTo>
                    <a:pt x="2215489" y="2832290"/>
                  </a:lnTo>
                  <a:lnTo>
                    <a:pt x="2213406" y="2833420"/>
                  </a:lnTo>
                  <a:lnTo>
                    <a:pt x="2207691" y="2836786"/>
                  </a:lnTo>
                  <a:lnTo>
                    <a:pt x="2202180" y="2840545"/>
                  </a:lnTo>
                  <a:lnTo>
                    <a:pt x="2189607" y="2849651"/>
                  </a:lnTo>
                  <a:lnTo>
                    <a:pt x="2188019" y="2851099"/>
                  </a:lnTo>
                  <a:lnTo>
                    <a:pt x="2186368" y="2852445"/>
                  </a:lnTo>
                  <a:lnTo>
                    <a:pt x="2195106" y="2854058"/>
                  </a:lnTo>
                  <a:lnTo>
                    <a:pt x="2207285" y="2850146"/>
                  </a:lnTo>
                  <a:lnTo>
                    <a:pt x="2214118" y="2847822"/>
                  </a:lnTo>
                  <a:lnTo>
                    <a:pt x="2222652" y="2844558"/>
                  </a:lnTo>
                  <a:lnTo>
                    <a:pt x="2224011" y="2838259"/>
                  </a:lnTo>
                  <a:close/>
                </a:path>
                <a:path w="5221605" h="4288155">
                  <a:moveTo>
                    <a:pt x="2261539" y="1120127"/>
                  </a:moveTo>
                  <a:lnTo>
                    <a:pt x="2259939" y="1109129"/>
                  </a:lnTo>
                  <a:lnTo>
                    <a:pt x="2251151" y="1105115"/>
                  </a:lnTo>
                  <a:lnTo>
                    <a:pt x="2244636" y="1099451"/>
                  </a:lnTo>
                  <a:lnTo>
                    <a:pt x="2242108" y="1103680"/>
                  </a:lnTo>
                  <a:lnTo>
                    <a:pt x="2239238" y="1106322"/>
                  </a:lnTo>
                  <a:lnTo>
                    <a:pt x="2241524" y="1116368"/>
                  </a:lnTo>
                  <a:lnTo>
                    <a:pt x="2244229" y="1124381"/>
                  </a:lnTo>
                  <a:lnTo>
                    <a:pt x="2247290" y="1133144"/>
                  </a:lnTo>
                  <a:lnTo>
                    <a:pt x="2251252" y="1133767"/>
                  </a:lnTo>
                  <a:lnTo>
                    <a:pt x="2255101" y="1127074"/>
                  </a:lnTo>
                  <a:lnTo>
                    <a:pt x="2261539" y="1120127"/>
                  </a:lnTo>
                  <a:close/>
                </a:path>
                <a:path w="5221605" h="4288155">
                  <a:moveTo>
                    <a:pt x="2347214" y="2636189"/>
                  </a:moveTo>
                  <a:lnTo>
                    <a:pt x="2340965" y="2629865"/>
                  </a:lnTo>
                  <a:lnTo>
                    <a:pt x="2335466" y="2626182"/>
                  </a:lnTo>
                  <a:lnTo>
                    <a:pt x="2330615" y="2622346"/>
                  </a:lnTo>
                  <a:lnTo>
                    <a:pt x="2324671" y="2624607"/>
                  </a:lnTo>
                  <a:lnTo>
                    <a:pt x="2318943" y="2625039"/>
                  </a:lnTo>
                  <a:lnTo>
                    <a:pt x="2314892" y="2634665"/>
                  </a:lnTo>
                  <a:lnTo>
                    <a:pt x="2321750" y="2634678"/>
                  </a:lnTo>
                  <a:lnTo>
                    <a:pt x="2330615" y="2638615"/>
                  </a:lnTo>
                  <a:lnTo>
                    <a:pt x="2334742" y="2641765"/>
                  </a:lnTo>
                  <a:lnTo>
                    <a:pt x="2341575" y="2644432"/>
                  </a:lnTo>
                  <a:lnTo>
                    <a:pt x="2344534" y="2643276"/>
                  </a:lnTo>
                  <a:lnTo>
                    <a:pt x="2347150" y="2643035"/>
                  </a:lnTo>
                  <a:lnTo>
                    <a:pt x="2346680" y="2640126"/>
                  </a:lnTo>
                  <a:lnTo>
                    <a:pt x="2347214" y="2636189"/>
                  </a:lnTo>
                  <a:close/>
                </a:path>
                <a:path w="5221605" h="4288155">
                  <a:moveTo>
                    <a:pt x="2348217" y="2525699"/>
                  </a:moveTo>
                  <a:lnTo>
                    <a:pt x="2347798" y="2521788"/>
                  </a:lnTo>
                  <a:lnTo>
                    <a:pt x="2340965" y="2513253"/>
                  </a:lnTo>
                  <a:lnTo>
                    <a:pt x="2335923" y="2520886"/>
                  </a:lnTo>
                  <a:lnTo>
                    <a:pt x="2327719" y="2522372"/>
                  </a:lnTo>
                  <a:lnTo>
                    <a:pt x="2324824" y="2524379"/>
                  </a:lnTo>
                  <a:lnTo>
                    <a:pt x="2320671" y="2528189"/>
                  </a:lnTo>
                  <a:lnTo>
                    <a:pt x="2319705" y="2530983"/>
                  </a:lnTo>
                  <a:lnTo>
                    <a:pt x="2318321" y="2533319"/>
                  </a:lnTo>
                  <a:lnTo>
                    <a:pt x="2325497" y="2536202"/>
                  </a:lnTo>
                  <a:lnTo>
                    <a:pt x="2328849" y="2535910"/>
                  </a:lnTo>
                  <a:lnTo>
                    <a:pt x="2331224" y="2536355"/>
                  </a:lnTo>
                  <a:lnTo>
                    <a:pt x="2337943" y="2532748"/>
                  </a:lnTo>
                  <a:lnTo>
                    <a:pt x="2342858" y="2529763"/>
                  </a:lnTo>
                  <a:lnTo>
                    <a:pt x="2348217" y="2525699"/>
                  </a:lnTo>
                  <a:close/>
                </a:path>
                <a:path w="5221605" h="4288155">
                  <a:moveTo>
                    <a:pt x="2379726" y="119341"/>
                  </a:moveTo>
                  <a:lnTo>
                    <a:pt x="2378291" y="116001"/>
                  </a:lnTo>
                  <a:lnTo>
                    <a:pt x="2372588" y="114338"/>
                  </a:lnTo>
                  <a:lnTo>
                    <a:pt x="2365679" y="111379"/>
                  </a:lnTo>
                  <a:lnTo>
                    <a:pt x="2359710" y="116878"/>
                  </a:lnTo>
                  <a:lnTo>
                    <a:pt x="2357412" y="123558"/>
                  </a:lnTo>
                  <a:lnTo>
                    <a:pt x="2356967" y="133426"/>
                  </a:lnTo>
                  <a:lnTo>
                    <a:pt x="2360714" y="138023"/>
                  </a:lnTo>
                  <a:lnTo>
                    <a:pt x="2362695" y="142519"/>
                  </a:lnTo>
                  <a:lnTo>
                    <a:pt x="2365921" y="141058"/>
                  </a:lnTo>
                  <a:lnTo>
                    <a:pt x="2368486" y="140754"/>
                  </a:lnTo>
                  <a:lnTo>
                    <a:pt x="2372957" y="133261"/>
                  </a:lnTo>
                  <a:lnTo>
                    <a:pt x="2376259" y="126923"/>
                  </a:lnTo>
                  <a:lnTo>
                    <a:pt x="2379726" y="119341"/>
                  </a:lnTo>
                  <a:close/>
                </a:path>
                <a:path w="5221605" h="4288155">
                  <a:moveTo>
                    <a:pt x="2385110" y="1535087"/>
                  </a:moveTo>
                  <a:lnTo>
                    <a:pt x="2379649" y="1523784"/>
                  </a:lnTo>
                  <a:lnTo>
                    <a:pt x="2376195" y="1533359"/>
                  </a:lnTo>
                  <a:lnTo>
                    <a:pt x="2367584" y="1535658"/>
                  </a:lnTo>
                  <a:lnTo>
                    <a:pt x="2362911" y="1538554"/>
                  </a:lnTo>
                  <a:lnTo>
                    <a:pt x="2357323" y="1543240"/>
                  </a:lnTo>
                  <a:lnTo>
                    <a:pt x="2357183" y="1547342"/>
                  </a:lnTo>
                  <a:lnTo>
                    <a:pt x="2357564" y="1551266"/>
                  </a:lnTo>
                  <a:lnTo>
                    <a:pt x="2360638" y="1552105"/>
                  </a:lnTo>
                  <a:lnTo>
                    <a:pt x="2363635" y="1553819"/>
                  </a:lnTo>
                  <a:lnTo>
                    <a:pt x="2368258" y="1551406"/>
                  </a:lnTo>
                  <a:lnTo>
                    <a:pt x="2374519" y="1549565"/>
                  </a:lnTo>
                  <a:lnTo>
                    <a:pt x="2381897" y="1542389"/>
                  </a:lnTo>
                  <a:lnTo>
                    <a:pt x="2385110" y="1535087"/>
                  </a:lnTo>
                  <a:close/>
                </a:path>
                <a:path w="5221605" h="4288155">
                  <a:moveTo>
                    <a:pt x="2452039" y="3137903"/>
                  </a:moveTo>
                  <a:lnTo>
                    <a:pt x="2448026" y="3134093"/>
                  </a:lnTo>
                  <a:lnTo>
                    <a:pt x="2440736" y="3131235"/>
                  </a:lnTo>
                  <a:lnTo>
                    <a:pt x="2433116" y="3130131"/>
                  </a:lnTo>
                  <a:lnTo>
                    <a:pt x="2428125" y="3131578"/>
                  </a:lnTo>
                  <a:lnTo>
                    <a:pt x="2427503" y="3132277"/>
                  </a:lnTo>
                  <a:lnTo>
                    <a:pt x="2426830" y="3133890"/>
                  </a:lnTo>
                  <a:lnTo>
                    <a:pt x="2429281" y="3137535"/>
                  </a:lnTo>
                  <a:lnTo>
                    <a:pt x="2431453" y="3142780"/>
                  </a:lnTo>
                  <a:lnTo>
                    <a:pt x="2439632" y="3143567"/>
                  </a:lnTo>
                  <a:lnTo>
                    <a:pt x="2445474" y="3141586"/>
                  </a:lnTo>
                  <a:lnTo>
                    <a:pt x="2451620" y="3140379"/>
                  </a:lnTo>
                  <a:lnTo>
                    <a:pt x="2451760" y="3138792"/>
                  </a:lnTo>
                  <a:lnTo>
                    <a:pt x="2452039" y="3137903"/>
                  </a:lnTo>
                  <a:close/>
                </a:path>
                <a:path w="5221605" h="4288155">
                  <a:moveTo>
                    <a:pt x="2460104" y="1819021"/>
                  </a:moveTo>
                  <a:lnTo>
                    <a:pt x="2435517" y="1796707"/>
                  </a:lnTo>
                  <a:lnTo>
                    <a:pt x="2434005" y="1797888"/>
                  </a:lnTo>
                  <a:lnTo>
                    <a:pt x="2430488" y="1799272"/>
                  </a:lnTo>
                  <a:lnTo>
                    <a:pt x="2429154" y="1803895"/>
                  </a:lnTo>
                  <a:lnTo>
                    <a:pt x="2430284" y="1808238"/>
                  </a:lnTo>
                  <a:lnTo>
                    <a:pt x="2437777" y="1814245"/>
                  </a:lnTo>
                  <a:lnTo>
                    <a:pt x="2443975" y="1818144"/>
                  </a:lnTo>
                  <a:lnTo>
                    <a:pt x="2454999" y="1824113"/>
                  </a:lnTo>
                  <a:lnTo>
                    <a:pt x="2460104" y="1819021"/>
                  </a:lnTo>
                  <a:close/>
                </a:path>
                <a:path w="5221605" h="4288155">
                  <a:moveTo>
                    <a:pt x="2474226" y="3434194"/>
                  </a:moveTo>
                  <a:lnTo>
                    <a:pt x="2473312" y="3433394"/>
                  </a:lnTo>
                  <a:lnTo>
                    <a:pt x="2467699" y="3431032"/>
                  </a:lnTo>
                  <a:lnTo>
                    <a:pt x="2460282" y="3430879"/>
                  </a:lnTo>
                  <a:lnTo>
                    <a:pt x="2453055" y="3432657"/>
                  </a:lnTo>
                  <a:lnTo>
                    <a:pt x="2447975" y="3436112"/>
                  </a:lnTo>
                  <a:lnTo>
                    <a:pt x="2447213" y="3437090"/>
                  </a:lnTo>
                  <a:lnTo>
                    <a:pt x="2447709" y="3440506"/>
                  </a:lnTo>
                  <a:lnTo>
                    <a:pt x="2451125" y="3442944"/>
                  </a:lnTo>
                  <a:lnTo>
                    <a:pt x="2454173" y="3443744"/>
                  </a:lnTo>
                  <a:lnTo>
                    <a:pt x="2457907" y="3445306"/>
                  </a:lnTo>
                  <a:lnTo>
                    <a:pt x="2462212" y="3443935"/>
                  </a:lnTo>
                  <a:lnTo>
                    <a:pt x="2467267" y="3442906"/>
                  </a:lnTo>
                  <a:lnTo>
                    <a:pt x="2473147" y="3439795"/>
                  </a:lnTo>
                  <a:lnTo>
                    <a:pt x="2474226" y="3434194"/>
                  </a:lnTo>
                  <a:close/>
                </a:path>
                <a:path w="5221605" h="4288155">
                  <a:moveTo>
                    <a:pt x="2488908" y="1345857"/>
                  </a:moveTo>
                  <a:lnTo>
                    <a:pt x="2487638" y="1344307"/>
                  </a:lnTo>
                  <a:lnTo>
                    <a:pt x="2486596" y="1342453"/>
                  </a:lnTo>
                  <a:lnTo>
                    <a:pt x="2483434" y="1340091"/>
                  </a:lnTo>
                  <a:lnTo>
                    <a:pt x="2481351" y="1339456"/>
                  </a:lnTo>
                  <a:lnTo>
                    <a:pt x="2472766" y="1336306"/>
                  </a:lnTo>
                  <a:lnTo>
                    <a:pt x="2465819" y="1331696"/>
                  </a:lnTo>
                  <a:lnTo>
                    <a:pt x="2459139" y="1341488"/>
                  </a:lnTo>
                  <a:lnTo>
                    <a:pt x="2459139" y="1345450"/>
                  </a:lnTo>
                  <a:lnTo>
                    <a:pt x="2465019" y="1348587"/>
                  </a:lnTo>
                  <a:lnTo>
                    <a:pt x="2470442" y="1350670"/>
                  </a:lnTo>
                  <a:lnTo>
                    <a:pt x="2472944" y="1351749"/>
                  </a:lnTo>
                  <a:lnTo>
                    <a:pt x="2478455" y="1351280"/>
                  </a:lnTo>
                  <a:lnTo>
                    <a:pt x="2480767" y="1351648"/>
                  </a:lnTo>
                  <a:lnTo>
                    <a:pt x="2484869" y="1349641"/>
                  </a:lnTo>
                  <a:lnTo>
                    <a:pt x="2486787" y="1347546"/>
                  </a:lnTo>
                  <a:lnTo>
                    <a:pt x="2488908" y="1345857"/>
                  </a:lnTo>
                  <a:close/>
                </a:path>
                <a:path w="5221605" h="4288155">
                  <a:moveTo>
                    <a:pt x="2579573" y="782701"/>
                  </a:moveTo>
                  <a:lnTo>
                    <a:pt x="2568117" y="777557"/>
                  </a:lnTo>
                  <a:lnTo>
                    <a:pt x="2550033" y="787273"/>
                  </a:lnTo>
                  <a:lnTo>
                    <a:pt x="2542476" y="791616"/>
                  </a:lnTo>
                  <a:lnTo>
                    <a:pt x="2541994" y="795159"/>
                  </a:lnTo>
                  <a:lnTo>
                    <a:pt x="2543340" y="798207"/>
                  </a:lnTo>
                  <a:lnTo>
                    <a:pt x="2546185" y="800112"/>
                  </a:lnTo>
                  <a:lnTo>
                    <a:pt x="2553995" y="797814"/>
                  </a:lnTo>
                  <a:lnTo>
                    <a:pt x="2577465" y="785558"/>
                  </a:lnTo>
                  <a:lnTo>
                    <a:pt x="2579573" y="782701"/>
                  </a:lnTo>
                  <a:close/>
                </a:path>
                <a:path w="5221605" h="4288155">
                  <a:moveTo>
                    <a:pt x="2627934" y="136029"/>
                  </a:moveTo>
                  <a:lnTo>
                    <a:pt x="2626957" y="122986"/>
                  </a:lnTo>
                  <a:lnTo>
                    <a:pt x="2619933" y="116662"/>
                  </a:lnTo>
                  <a:lnTo>
                    <a:pt x="2612123" y="119761"/>
                  </a:lnTo>
                  <a:lnTo>
                    <a:pt x="2607030" y="124688"/>
                  </a:lnTo>
                  <a:lnTo>
                    <a:pt x="2601569" y="128651"/>
                  </a:lnTo>
                  <a:lnTo>
                    <a:pt x="2609926" y="133413"/>
                  </a:lnTo>
                  <a:lnTo>
                    <a:pt x="2620441" y="134708"/>
                  </a:lnTo>
                  <a:lnTo>
                    <a:pt x="2627934" y="136029"/>
                  </a:lnTo>
                  <a:close/>
                </a:path>
                <a:path w="5221605" h="4288155">
                  <a:moveTo>
                    <a:pt x="2697099" y="2966339"/>
                  </a:moveTo>
                  <a:lnTo>
                    <a:pt x="2695194" y="2956471"/>
                  </a:lnTo>
                  <a:lnTo>
                    <a:pt x="2688183" y="2955074"/>
                  </a:lnTo>
                  <a:lnTo>
                    <a:pt x="2683192" y="2952889"/>
                  </a:lnTo>
                  <a:lnTo>
                    <a:pt x="2682036" y="2953220"/>
                  </a:lnTo>
                  <a:lnTo>
                    <a:pt x="2681440" y="2953220"/>
                  </a:lnTo>
                  <a:lnTo>
                    <a:pt x="2679001" y="2952699"/>
                  </a:lnTo>
                  <a:lnTo>
                    <a:pt x="2676944" y="2951784"/>
                  </a:lnTo>
                  <a:lnTo>
                    <a:pt x="2672181" y="2952216"/>
                  </a:lnTo>
                  <a:lnTo>
                    <a:pt x="2667216" y="2952966"/>
                  </a:lnTo>
                  <a:lnTo>
                    <a:pt x="2666593" y="2957880"/>
                  </a:lnTo>
                  <a:lnTo>
                    <a:pt x="2666339" y="2963964"/>
                  </a:lnTo>
                  <a:lnTo>
                    <a:pt x="2673108" y="2968777"/>
                  </a:lnTo>
                  <a:lnTo>
                    <a:pt x="2679293" y="2971203"/>
                  </a:lnTo>
                  <a:lnTo>
                    <a:pt x="2691295" y="2971190"/>
                  </a:lnTo>
                  <a:lnTo>
                    <a:pt x="2697099" y="2966339"/>
                  </a:lnTo>
                  <a:close/>
                </a:path>
                <a:path w="5221605" h="4288155">
                  <a:moveTo>
                    <a:pt x="2700286" y="92430"/>
                  </a:moveTo>
                  <a:lnTo>
                    <a:pt x="2699486" y="78968"/>
                  </a:lnTo>
                  <a:lnTo>
                    <a:pt x="2690787" y="77990"/>
                  </a:lnTo>
                  <a:lnTo>
                    <a:pt x="2681719" y="78206"/>
                  </a:lnTo>
                  <a:lnTo>
                    <a:pt x="2678011" y="83642"/>
                  </a:lnTo>
                  <a:lnTo>
                    <a:pt x="2678074" y="94081"/>
                  </a:lnTo>
                  <a:lnTo>
                    <a:pt x="2680195" y="101206"/>
                  </a:lnTo>
                  <a:lnTo>
                    <a:pt x="2692870" y="100457"/>
                  </a:lnTo>
                  <a:lnTo>
                    <a:pt x="2694863" y="97231"/>
                  </a:lnTo>
                  <a:lnTo>
                    <a:pt x="2700286" y="92430"/>
                  </a:lnTo>
                  <a:close/>
                </a:path>
                <a:path w="5221605" h="4288155">
                  <a:moveTo>
                    <a:pt x="2718143" y="3494849"/>
                  </a:moveTo>
                  <a:lnTo>
                    <a:pt x="2717482" y="3491700"/>
                  </a:lnTo>
                  <a:lnTo>
                    <a:pt x="2712999" y="3487255"/>
                  </a:lnTo>
                  <a:lnTo>
                    <a:pt x="2705722" y="3485718"/>
                  </a:lnTo>
                  <a:lnTo>
                    <a:pt x="2704693" y="3485248"/>
                  </a:lnTo>
                  <a:lnTo>
                    <a:pt x="2695549" y="3485248"/>
                  </a:lnTo>
                  <a:lnTo>
                    <a:pt x="2692222" y="3484562"/>
                  </a:lnTo>
                  <a:lnTo>
                    <a:pt x="2686850" y="3486251"/>
                  </a:lnTo>
                  <a:lnTo>
                    <a:pt x="2683256" y="3488626"/>
                  </a:lnTo>
                  <a:lnTo>
                    <a:pt x="2682722" y="3493160"/>
                  </a:lnTo>
                  <a:lnTo>
                    <a:pt x="2684729" y="3497186"/>
                  </a:lnTo>
                  <a:lnTo>
                    <a:pt x="2690228" y="3500475"/>
                  </a:lnTo>
                  <a:lnTo>
                    <a:pt x="2694571" y="3501517"/>
                  </a:lnTo>
                  <a:lnTo>
                    <a:pt x="2698445" y="3501466"/>
                  </a:lnTo>
                  <a:lnTo>
                    <a:pt x="2707919" y="3500412"/>
                  </a:lnTo>
                  <a:lnTo>
                    <a:pt x="2714714" y="3497973"/>
                  </a:lnTo>
                  <a:lnTo>
                    <a:pt x="2718143" y="3494849"/>
                  </a:lnTo>
                  <a:close/>
                </a:path>
                <a:path w="5221605" h="4288155">
                  <a:moveTo>
                    <a:pt x="2728163" y="3445738"/>
                  </a:moveTo>
                  <a:lnTo>
                    <a:pt x="2727185" y="3443922"/>
                  </a:lnTo>
                  <a:lnTo>
                    <a:pt x="2726118" y="3440760"/>
                  </a:lnTo>
                  <a:lnTo>
                    <a:pt x="2716263" y="3441471"/>
                  </a:lnTo>
                  <a:lnTo>
                    <a:pt x="2689237" y="3456775"/>
                  </a:lnTo>
                  <a:lnTo>
                    <a:pt x="2688437" y="3459708"/>
                  </a:lnTo>
                  <a:lnTo>
                    <a:pt x="2690787" y="3460204"/>
                  </a:lnTo>
                  <a:lnTo>
                    <a:pt x="2693416" y="3461639"/>
                  </a:lnTo>
                  <a:lnTo>
                    <a:pt x="2702001" y="3458997"/>
                  </a:lnTo>
                  <a:lnTo>
                    <a:pt x="2708503" y="3456838"/>
                  </a:lnTo>
                  <a:lnTo>
                    <a:pt x="2714942" y="3454514"/>
                  </a:lnTo>
                  <a:lnTo>
                    <a:pt x="2724010" y="3450920"/>
                  </a:lnTo>
                  <a:lnTo>
                    <a:pt x="2725928" y="3447872"/>
                  </a:lnTo>
                  <a:lnTo>
                    <a:pt x="2728163" y="3445738"/>
                  </a:lnTo>
                  <a:close/>
                </a:path>
                <a:path w="5221605" h="4288155">
                  <a:moveTo>
                    <a:pt x="2829852" y="97510"/>
                  </a:moveTo>
                  <a:lnTo>
                    <a:pt x="2829217" y="95732"/>
                  </a:lnTo>
                  <a:lnTo>
                    <a:pt x="2815996" y="96748"/>
                  </a:lnTo>
                  <a:lnTo>
                    <a:pt x="2809494" y="97434"/>
                  </a:lnTo>
                  <a:lnTo>
                    <a:pt x="2803055" y="98463"/>
                  </a:lnTo>
                  <a:lnTo>
                    <a:pt x="2799677" y="99123"/>
                  </a:lnTo>
                  <a:lnTo>
                    <a:pt x="2796883" y="102819"/>
                  </a:lnTo>
                  <a:lnTo>
                    <a:pt x="2794063" y="104952"/>
                  </a:lnTo>
                  <a:lnTo>
                    <a:pt x="2795422" y="108115"/>
                  </a:lnTo>
                  <a:lnTo>
                    <a:pt x="2795816" y="110312"/>
                  </a:lnTo>
                  <a:lnTo>
                    <a:pt x="2798407" y="112941"/>
                  </a:lnTo>
                  <a:lnTo>
                    <a:pt x="2800578" y="114147"/>
                  </a:lnTo>
                  <a:lnTo>
                    <a:pt x="2802382" y="114160"/>
                  </a:lnTo>
                  <a:lnTo>
                    <a:pt x="2811132" y="112687"/>
                  </a:lnTo>
                  <a:lnTo>
                    <a:pt x="2819743" y="108877"/>
                  </a:lnTo>
                  <a:lnTo>
                    <a:pt x="2826512" y="103759"/>
                  </a:lnTo>
                  <a:lnTo>
                    <a:pt x="2829712" y="98361"/>
                  </a:lnTo>
                  <a:lnTo>
                    <a:pt x="2829852" y="97510"/>
                  </a:lnTo>
                  <a:close/>
                </a:path>
                <a:path w="5221605" h="4288155">
                  <a:moveTo>
                    <a:pt x="2928175" y="2911221"/>
                  </a:moveTo>
                  <a:lnTo>
                    <a:pt x="2924797" y="2909354"/>
                  </a:lnTo>
                  <a:lnTo>
                    <a:pt x="2921558" y="2907144"/>
                  </a:lnTo>
                  <a:lnTo>
                    <a:pt x="2915170" y="2904591"/>
                  </a:lnTo>
                  <a:lnTo>
                    <a:pt x="2911691" y="2903372"/>
                  </a:lnTo>
                  <a:lnTo>
                    <a:pt x="2905582" y="2905048"/>
                  </a:lnTo>
                  <a:lnTo>
                    <a:pt x="2902674" y="2907919"/>
                  </a:lnTo>
                  <a:lnTo>
                    <a:pt x="2899524" y="2909951"/>
                  </a:lnTo>
                  <a:lnTo>
                    <a:pt x="2902724" y="2911945"/>
                  </a:lnTo>
                  <a:lnTo>
                    <a:pt x="2905785" y="2914256"/>
                  </a:lnTo>
                  <a:lnTo>
                    <a:pt x="2910890" y="2916567"/>
                  </a:lnTo>
                  <a:lnTo>
                    <a:pt x="2913240" y="2915920"/>
                  </a:lnTo>
                  <a:lnTo>
                    <a:pt x="2915297" y="2915920"/>
                  </a:lnTo>
                  <a:lnTo>
                    <a:pt x="2915297" y="2916059"/>
                  </a:lnTo>
                  <a:lnTo>
                    <a:pt x="2916339" y="2916059"/>
                  </a:lnTo>
                  <a:lnTo>
                    <a:pt x="2917494" y="2916390"/>
                  </a:lnTo>
                  <a:lnTo>
                    <a:pt x="2921698" y="2914535"/>
                  </a:lnTo>
                  <a:lnTo>
                    <a:pt x="2924924" y="2912834"/>
                  </a:lnTo>
                  <a:lnTo>
                    <a:pt x="2928175" y="2911221"/>
                  </a:lnTo>
                  <a:close/>
                </a:path>
                <a:path w="5221605" h="4288155">
                  <a:moveTo>
                    <a:pt x="2997035" y="778306"/>
                  </a:moveTo>
                  <a:lnTo>
                    <a:pt x="2995079" y="774674"/>
                  </a:lnTo>
                  <a:lnTo>
                    <a:pt x="2993834" y="770293"/>
                  </a:lnTo>
                  <a:lnTo>
                    <a:pt x="2988183" y="765009"/>
                  </a:lnTo>
                  <a:lnTo>
                    <a:pt x="2983776" y="762812"/>
                  </a:lnTo>
                  <a:lnTo>
                    <a:pt x="2976892" y="762863"/>
                  </a:lnTo>
                  <a:lnTo>
                    <a:pt x="2971762" y="765670"/>
                  </a:lnTo>
                  <a:lnTo>
                    <a:pt x="2970136" y="771461"/>
                  </a:lnTo>
                  <a:lnTo>
                    <a:pt x="2971939" y="776884"/>
                  </a:lnTo>
                  <a:lnTo>
                    <a:pt x="2977108" y="781596"/>
                  </a:lnTo>
                  <a:lnTo>
                    <a:pt x="2981972" y="781443"/>
                  </a:lnTo>
                  <a:lnTo>
                    <a:pt x="2986074" y="782459"/>
                  </a:lnTo>
                  <a:lnTo>
                    <a:pt x="2997035" y="778306"/>
                  </a:lnTo>
                  <a:close/>
                </a:path>
                <a:path w="5221605" h="4288155">
                  <a:moveTo>
                    <a:pt x="3049155" y="329996"/>
                  </a:moveTo>
                  <a:lnTo>
                    <a:pt x="3047593" y="327761"/>
                  </a:lnTo>
                  <a:lnTo>
                    <a:pt x="3046501" y="324523"/>
                  </a:lnTo>
                  <a:lnTo>
                    <a:pt x="3039897" y="321360"/>
                  </a:lnTo>
                  <a:lnTo>
                    <a:pt x="3034881" y="319290"/>
                  </a:lnTo>
                  <a:lnTo>
                    <a:pt x="3027248" y="319341"/>
                  </a:lnTo>
                  <a:lnTo>
                    <a:pt x="3024428" y="323418"/>
                  </a:lnTo>
                  <a:lnTo>
                    <a:pt x="3021596" y="325666"/>
                  </a:lnTo>
                  <a:lnTo>
                    <a:pt x="3023311" y="327875"/>
                  </a:lnTo>
                  <a:lnTo>
                    <a:pt x="3024619" y="330898"/>
                  </a:lnTo>
                  <a:lnTo>
                    <a:pt x="3029356" y="333413"/>
                  </a:lnTo>
                  <a:lnTo>
                    <a:pt x="3032722" y="333095"/>
                  </a:lnTo>
                  <a:lnTo>
                    <a:pt x="3036443" y="333590"/>
                  </a:lnTo>
                  <a:lnTo>
                    <a:pt x="3037738" y="333590"/>
                  </a:lnTo>
                  <a:lnTo>
                    <a:pt x="3039872" y="334048"/>
                  </a:lnTo>
                  <a:lnTo>
                    <a:pt x="3044317" y="332714"/>
                  </a:lnTo>
                  <a:lnTo>
                    <a:pt x="3046692" y="331203"/>
                  </a:lnTo>
                  <a:lnTo>
                    <a:pt x="3049155" y="329996"/>
                  </a:lnTo>
                  <a:close/>
                </a:path>
                <a:path w="5221605" h="4288155">
                  <a:moveTo>
                    <a:pt x="3063417" y="1269530"/>
                  </a:moveTo>
                  <a:lnTo>
                    <a:pt x="3035350" y="1251508"/>
                  </a:lnTo>
                  <a:lnTo>
                    <a:pt x="3033738" y="1255636"/>
                  </a:lnTo>
                  <a:lnTo>
                    <a:pt x="3032137" y="1257642"/>
                  </a:lnTo>
                  <a:lnTo>
                    <a:pt x="3058604" y="1276197"/>
                  </a:lnTo>
                  <a:lnTo>
                    <a:pt x="3060522" y="1275867"/>
                  </a:lnTo>
                  <a:lnTo>
                    <a:pt x="3061830" y="1271841"/>
                  </a:lnTo>
                  <a:lnTo>
                    <a:pt x="3063417" y="1269530"/>
                  </a:lnTo>
                  <a:close/>
                </a:path>
                <a:path w="5221605" h="4288155">
                  <a:moveTo>
                    <a:pt x="3107499" y="1409928"/>
                  </a:moveTo>
                  <a:lnTo>
                    <a:pt x="3106051" y="1409687"/>
                  </a:lnTo>
                  <a:lnTo>
                    <a:pt x="3102762" y="1408023"/>
                  </a:lnTo>
                  <a:lnTo>
                    <a:pt x="3094304" y="1413598"/>
                  </a:lnTo>
                  <a:lnTo>
                    <a:pt x="3087433" y="1418399"/>
                  </a:lnTo>
                  <a:lnTo>
                    <a:pt x="3079445" y="1426451"/>
                  </a:lnTo>
                  <a:lnTo>
                    <a:pt x="3080156" y="1431709"/>
                  </a:lnTo>
                  <a:lnTo>
                    <a:pt x="3079534" y="1435582"/>
                  </a:lnTo>
                  <a:lnTo>
                    <a:pt x="3085465" y="1435760"/>
                  </a:lnTo>
                  <a:lnTo>
                    <a:pt x="3094583" y="1438414"/>
                  </a:lnTo>
                  <a:lnTo>
                    <a:pt x="3096730" y="1435582"/>
                  </a:lnTo>
                  <a:lnTo>
                    <a:pt x="3100082" y="1430020"/>
                  </a:lnTo>
                  <a:lnTo>
                    <a:pt x="3102686" y="1423720"/>
                  </a:lnTo>
                  <a:lnTo>
                    <a:pt x="3105010" y="1416951"/>
                  </a:lnTo>
                  <a:lnTo>
                    <a:pt x="3107499" y="1409928"/>
                  </a:lnTo>
                  <a:close/>
                </a:path>
                <a:path w="5221605" h="4288155">
                  <a:moveTo>
                    <a:pt x="3112185" y="166624"/>
                  </a:moveTo>
                  <a:lnTo>
                    <a:pt x="3106166" y="160667"/>
                  </a:lnTo>
                  <a:lnTo>
                    <a:pt x="3099714" y="156146"/>
                  </a:lnTo>
                  <a:lnTo>
                    <a:pt x="3085858" y="159194"/>
                  </a:lnTo>
                  <a:lnTo>
                    <a:pt x="3095167" y="164388"/>
                  </a:lnTo>
                  <a:lnTo>
                    <a:pt x="3096044" y="172161"/>
                  </a:lnTo>
                  <a:lnTo>
                    <a:pt x="3097301" y="176377"/>
                  </a:lnTo>
                  <a:lnTo>
                    <a:pt x="3100768" y="181686"/>
                  </a:lnTo>
                  <a:lnTo>
                    <a:pt x="3104565" y="183413"/>
                  </a:lnTo>
                  <a:lnTo>
                    <a:pt x="3108871" y="182702"/>
                  </a:lnTo>
                  <a:lnTo>
                    <a:pt x="3110331" y="179120"/>
                  </a:lnTo>
                  <a:lnTo>
                    <a:pt x="3111665" y="177406"/>
                  </a:lnTo>
                  <a:lnTo>
                    <a:pt x="3111131" y="172250"/>
                  </a:lnTo>
                  <a:lnTo>
                    <a:pt x="3112185" y="166624"/>
                  </a:lnTo>
                  <a:close/>
                </a:path>
                <a:path w="5221605" h="4288155">
                  <a:moveTo>
                    <a:pt x="3263646" y="8369"/>
                  </a:moveTo>
                  <a:lnTo>
                    <a:pt x="3258528" y="3937"/>
                  </a:lnTo>
                  <a:lnTo>
                    <a:pt x="3253892" y="2463"/>
                  </a:lnTo>
                  <a:lnTo>
                    <a:pt x="3249028" y="0"/>
                  </a:lnTo>
                  <a:lnTo>
                    <a:pt x="3243262" y="2806"/>
                  </a:lnTo>
                  <a:lnTo>
                    <a:pt x="3234055" y="4902"/>
                  </a:lnTo>
                  <a:lnTo>
                    <a:pt x="3233813" y="7823"/>
                  </a:lnTo>
                  <a:lnTo>
                    <a:pt x="3235033" y="14236"/>
                  </a:lnTo>
                  <a:lnTo>
                    <a:pt x="3239262" y="15316"/>
                  </a:lnTo>
                  <a:lnTo>
                    <a:pt x="3244672" y="14465"/>
                  </a:lnTo>
                  <a:lnTo>
                    <a:pt x="3249434" y="15113"/>
                  </a:lnTo>
                  <a:lnTo>
                    <a:pt x="3251885" y="16713"/>
                  </a:lnTo>
                  <a:lnTo>
                    <a:pt x="3255226" y="17297"/>
                  </a:lnTo>
                  <a:lnTo>
                    <a:pt x="3259937" y="17691"/>
                  </a:lnTo>
                  <a:lnTo>
                    <a:pt x="3263239" y="16357"/>
                  </a:lnTo>
                  <a:lnTo>
                    <a:pt x="3263544" y="12598"/>
                  </a:lnTo>
                  <a:lnTo>
                    <a:pt x="3263646" y="8369"/>
                  </a:lnTo>
                  <a:close/>
                </a:path>
                <a:path w="5221605" h="4288155">
                  <a:moveTo>
                    <a:pt x="3276435" y="1923834"/>
                  </a:moveTo>
                  <a:lnTo>
                    <a:pt x="3272790" y="1921090"/>
                  </a:lnTo>
                  <a:lnTo>
                    <a:pt x="3268764" y="1915744"/>
                  </a:lnTo>
                  <a:lnTo>
                    <a:pt x="3260534" y="1916988"/>
                  </a:lnTo>
                  <a:lnTo>
                    <a:pt x="3256051" y="1921649"/>
                  </a:lnTo>
                  <a:lnTo>
                    <a:pt x="3251327" y="1924672"/>
                  </a:lnTo>
                  <a:lnTo>
                    <a:pt x="3263925" y="1938883"/>
                  </a:lnTo>
                  <a:lnTo>
                    <a:pt x="3276435" y="1923834"/>
                  </a:lnTo>
                  <a:close/>
                </a:path>
                <a:path w="5221605" h="4288155">
                  <a:moveTo>
                    <a:pt x="3504844" y="982586"/>
                  </a:moveTo>
                  <a:lnTo>
                    <a:pt x="3487509" y="955179"/>
                  </a:lnTo>
                  <a:lnTo>
                    <a:pt x="3484537" y="955382"/>
                  </a:lnTo>
                  <a:lnTo>
                    <a:pt x="3482886" y="955090"/>
                  </a:lnTo>
                  <a:lnTo>
                    <a:pt x="3480460" y="959726"/>
                  </a:lnTo>
                  <a:lnTo>
                    <a:pt x="3485311" y="967168"/>
                  </a:lnTo>
                  <a:lnTo>
                    <a:pt x="3489642" y="973556"/>
                  </a:lnTo>
                  <a:lnTo>
                    <a:pt x="3498812" y="986663"/>
                  </a:lnTo>
                  <a:lnTo>
                    <a:pt x="3500844" y="986599"/>
                  </a:lnTo>
                  <a:lnTo>
                    <a:pt x="3504844" y="982586"/>
                  </a:lnTo>
                  <a:close/>
                </a:path>
                <a:path w="5221605" h="4288155">
                  <a:moveTo>
                    <a:pt x="3514039" y="1127633"/>
                  </a:moveTo>
                  <a:lnTo>
                    <a:pt x="3513404" y="1126858"/>
                  </a:lnTo>
                  <a:lnTo>
                    <a:pt x="3512642" y="1125359"/>
                  </a:lnTo>
                  <a:lnTo>
                    <a:pt x="3506597" y="1126439"/>
                  </a:lnTo>
                  <a:lnTo>
                    <a:pt x="3499396" y="1125905"/>
                  </a:lnTo>
                  <a:lnTo>
                    <a:pt x="3492220" y="1132979"/>
                  </a:lnTo>
                  <a:lnTo>
                    <a:pt x="3491928" y="1140358"/>
                  </a:lnTo>
                  <a:lnTo>
                    <a:pt x="3490137" y="1146124"/>
                  </a:lnTo>
                  <a:lnTo>
                    <a:pt x="3491852" y="1145882"/>
                  </a:lnTo>
                  <a:lnTo>
                    <a:pt x="3493897" y="1146149"/>
                  </a:lnTo>
                  <a:lnTo>
                    <a:pt x="3501161" y="1141437"/>
                  </a:lnTo>
                  <a:lnTo>
                    <a:pt x="3507028" y="1137437"/>
                  </a:lnTo>
                  <a:lnTo>
                    <a:pt x="3513759" y="1132166"/>
                  </a:lnTo>
                  <a:lnTo>
                    <a:pt x="3513594" y="1129487"/>
                  </a:lnTo>
                  <a:lnTo>
                    <a:pt x="3514039" y="1127633"/>
                  </a:lnTo>
                  <a:close/>
                </a:path>
                <a:path w="5221605" h="4288155">
                  <a:moveTo>
                    <a:pt x="3619373" y="1228610"/>
                  </a:moveTo>
                  <a:lnTo>
                    <a:pt x="3618522" y="1218412"/>
                  </a:lnTo>
                  <a:lnTo>
                    <a:pt x="3617188" y="1210411"/>
                  </a:lnTo>
                  <a:lnTo>
                    <a:pt x="3615410" y="1201140"/>
                  </a:lnTo>
                  <a:lnTo>
                    <a:pt x="3612908" y="1199261"/>
                  </a:lnTo>
                  <a:lnTo>
                    <a:pt x="3609937" y="1199565"/>
                  </a:lnTo>
                  <a:lnTo>
                    <a:pt x="3607765" y="1201153"/>
                  </a:lnTo>
                  <a:lnTo>
                    <a:pt x="3606190" y="1204404"/>
                  </a:lnTo>
                  <a:lnTo>
                    <a:pt x="3606825" y="1206779"/>
                  </a:lnTo>
                  <a:lnTo>
                    <a:pt x="3606825" y="1203744"/>
                  </a:lnTo>
                  <a:lnTo>
                    <a:pt x="3608133" y="1214983"/>
                  </a:lnTo>
                  <a:lnTo>
                    <a:pt x="3608387" y="1221282"/>
                  </a:lnTo>
                  <a:lnTo>
                    <a:pt x="3610406" y="1229626"/>
                  </a:lnTo>
                  <a:lnTo>
                    <a:pt x="3613734" y="1231265"/>
                  </a:lnTo>
                  <a:lnTo>
                    <a:pt x="3615791" y="1233208"/>
                  </a:lnTo>
                  <a:lnTo>
                    <a:pt x="3616998" y="1230960"/>
                  </a:lnTo>
                  <a:lnTo>
                    <a:pt x="3619373" y="1228610"/>
                  </a:lnTo>
                  <a:close/>
                </a:path>
                <a:path w="5221605" h="4288155">
                  <a:moveTo>
                    <a:pt x="3636022" y="3142627"/>
                  </a:moveTo>
                  <a:lnTo>
                    <a:pt x="3629139" y="3142678"/>
                  </a:lnTo>
                  <a:lnTo>
                    <a:pt x="3618065" y="3142450"/>
                  </a:lnTo>
                  <a:lnTo>
                    <a:pt x="3611791" y="3143288"/>
                  </a:lnTo>
                  <a:lnTo>
                    <a:pt x="3604247" y="3144469"/>
                  </a:lnTo>
                  <a:lnTo>
                    <a:pt x="3602177" y="3146996"/>
                  </a:lnTo>
                  <a:lnTo>
                    <a:pt x="3602405" y="3149803"/>
                  </a:lnTo>
                  <a:lnTo>
                    <a:pt x="3604412" y="3152051"/>
                  </a:lnTo>
                  <a:lnTo>
                    <a:pt x="3612019" y="3153651"/>
                  </a:lnTo>
                  <a:lnTo>
                    <a:pt x="3618242" y="3154311"/>
                  </a:lnTo>
                  <a:lnTo>
                    <a:pt x="3626777" y="3155569"/>
                  </a:lnTo>
                  <a:lnTo>
                    <a:pt x="3628504" y="3154489"/>
                  </a:lnTo>
                  <a:lnTo>
                    <a:pt x="3633876" y="3153016"/>
                  </a:lnTo>
                  <a:lnTo>
                    <a:pt x="3636022" y="3142627"/>
                  </a:lnTo>
                  <a:close/>
                </a:path>
                <a:path w="5221605" h="4288155">
                  <a:moveTo>
                    <a:pt x="3802380" y="1604200"/>
                  </a:moveTo>
                  <a:lnTo>
                    <a:pt x="3798112" y="1600365"/>
                  </a:lnTo>
                  <a:lnTo>
                    <a:pt x="3795445" y="1596237"/>
                  </a:lnTo>
                  <a:lnTo>
                    <a:pt x="3787889" y="1599742"/>
                  </a:lnTo>
                  <a:lnTo>
                    <a:pt x="3781514" y="1602473"/>
                  </a:lnTo>
                  <a:lnTo>
                    <a:pt x="3774490" y="1606270"/>
                  </a:lnTo>
                  <a:lnTo>
                    <a:pt x="3774084" y="1609826"/>
                  </a:lnTo>
                  <a:lnTo>
                    <a:pt x="3779024" y="1619161"/>
                  </a:lnTo>
                  <a:lnTo>
                    <a:pt x="3786301" y="1619491"/>
                  </a:lnTo>
                  <a:lnTo>
                    <a:pt x="3796830" y="1614805"/>
                  </a:lnTo>
                  <a:lnTo>
                    <a:pt x="3800513" y="1610436"/>
                  </a:lnTo>
                  <a:lnTo>
                    <a:pt x="3802380" y="1604200"/>
                  </a:lnTo>
                  <a:close/>
                </a:path>
                <a:path w="5221605" h="4288155">
                  <a:moveTo>
                    <a:pt x="4018877" y="3756672"/>
                  </a:moveTo>
                  <a:lnTo>
                    <a:pt x="4017200" y="3745890"/>
                  </a:lnTo>
                  <a:lnTo>
                    <a:pt x="4012171" y="3737749"/>
                  </a:lnTo>
                  <a:lnTo>
                    <a:pt x="4004653" y="3732847"/>
                  </a:lnTo>
                  <a:lnTo>
                    <a:pt x="3995559" y="3731780"/>
                  </a:lnTo>
                  <a:lnTo>
                    <a:pt x="3994632" y="3731882"/>
                  </a:lnTo>
                  <a:lnTo>
                    <a:pt x="3992930" y="3732834"/>
                  </a:lnTo>
                  <a:lnTo>
                    <a:pt x="3993464" y="3734854"/>
                  </a:lnTo>
                  <a:lnTo>
                    <a:pt x="3994023" y="3736733"/>
                  </a:lnTo>
                  <a:lnTo>
                    <a:pt x="3994950" y="3738384"/>
                  </a:lnTo>
                  <a:lnTo>
                    <a:pt x="4000017" y="3743121"/>
                  </a:lnTo>
                  <a:lnTo>
                    <a:pt x="4006177" y="3747389"/>
                  </a:lnTo>
                  <a:lnTo>
                    <a:pt x="4009377" y="3753053"/>
                  </a:lnTo>
                  <a:lnTo>
                    <a:pt x="4005592" y="3762044"/>
                  </a:lnTo>
                  <a:lnTo>
                    <a:pt x="4005338" y="3762375"/>
                  </a:lnTo>
                  <a:lnTo>
                    <a:pt x="4007294" y="3765435"/>
                  </a:lnTo>
                  <a:lnTo>
                    <a:pt x="4010380" y="3766210"/>
                  </a:lnTo>
                  <a:lnTo>
                    <a:pt x="4013428" y="3766032"/>
                  </a:lnTo>
                  <a:lnTo>
                    <a:pt x="4016705" y="3761778"/>
                  </a:lnTo>
                  <a:lnTo>
                    <a:pt x="4018178" y="3758006"/>
                  </a:lnTo>
                  <a:lnTo>
                    <a:pt x="4018877" y="3756672"/>
                  </a:lnTo>
                  <a:close/>
                </a:path>
                <a:path w="5221605" h="4288155">
                  <a:moveTo>
                    <a:pt x="4018940" y="3339134"/>
                  </a:moveTo>
                  <a:lnTo>
                    <a:pt x="4017721" y="3337826"/>
                  </a:lnTo>
                  <a:lnTo>
                    <a:pt x="4012527" y="3332619"/>
                  </a:lnTo>
                  <a:lnTo>
                    <a:pt x="4007205" y="3327641"/>
                  </a:lnTo>
                  <a:lnTo>
                    <a:pt x="3996652" y="3318129"/>
                  </a:lnTo>
                  <a:lnTo>
                    <a:pt x="3992791" y="3321075"/>
                  </a:lnTo>
                  <a:lnTo>
                    <a:pt x="3990644" y="3321977"/>
                  </a:lnTo>
                  <a:lnTo>
                    <a:pt x="3988943" y="3325228"/>
                  </a:lnTo>
                  <a:lnTo>
                    <a:pt x="3988524" y="3328644"/>
                  </a:lnTo>
                  <a:lnTo>
                    <a:pt x="3994734" y="3333800"/>
                  </a:lnTo>
                  <a:lnTo>
                    <a:pt x="4000119" y="3338080"/>
                  </a:lnTo>
                  <a:lnTo>
                    <a:pt x="4005592" y="3342246"/>
                  </a:lnTo>
                  <a:lnTo>
                    <a:pt x="4012374" y="3347212"/>
                  </a:lnTo>
                  <a:lnTo>
                    <a:pt x="4016133" y="3346983"/>
                  </a:lnTo>
                  <a:lnTo>
                    <a:pt x="4018940" y="3339134"/>
                  </a:lnTo>
                  <a:close/>
                </a:path>
                <a:path w="5221605" h="4288155">
                  <a:moveTo>
                    <a:pt x="4019016" y="3484651"/>
                  </a:moveTo>
                  <a:lnTo>
                    <a:pt x="4013073" y="3477996"/>
                  </a:lnTo>
                  <a:lnTo>
                    <a:pt x="4006456" y="3477780"/>
                  </a:lnTo>
                  <a:lnTo>
                    <a:pt x="4001376" y="3476142"/>
                  </a:lnTo>
                  <a:lnTo>
                    <a:pt x="4000855" y="3477895"/>
                  </a:lnTo>
                  <a:lnTo>
                    <a:pt x="3997820" y="3477412"/>
                  </a:lnTo>
                  <a:lnTo>
                    <a:pt x="3994708" y="3476269"/>
                  </a:lnTo>
                  <a:lnTo>
                    <a:pt x="3989209" y="3477006"/>
                  </a:lnTo>
                  <a:lnTo>
                    <a:pt x="3986847" y="3479063"/>
                  </a:lnTo>
                  <a:lnTo>
                    <a:pt x="3984396" y="3480358"/>
                  </a:lnTo>
                  <a:lnTo>
                    <a:pt x="3985780" y="3482898"/>
                  </a:lnTo>
                  <a:lnTo>
                    <a:pt x="3986593" y="3486416"/>
                  </a:lnTo>
                  <a:lnTo>
                    <a:pt x="3992054" y="3489833"/>
                  </a:lnTo>
                  <a:lnTo>
                    <a:pt x="3996207" y="3491204"/>
                  </a:lnTo>
                  <a:lnTo>
                    <a:pt x="4008615" y="3492157"/>
                  </a:lnTo>
                  <a:lnTo>
                    <a:pt x="4019016" y="3484651"/>
                  </a:lnTo>
                  <a:close/>
                </a:path>
                <a:path w="5221605" h="4288155">
                  <a:moveTo>
                    <a:pt x="4019092" y="1184287"/>
                  </a:moveTo>
                  <a:lnTo>
                    <a:pt x="4017378" y="1182065"/>
                  </a:lnTo>
                  <a:lnTo>
                    <a:pt x="4016121" y="1178953"/>
                  </a:lnTo>
                  <a:lnTo>
                    <a:pt x="4007574" y="1174483"/>
                  </a:lnTo>
                  <a:lnTo>
                    <a:pt x="4001046" y="1171206"/>
                  </a:lnTo>
                  <a:lnTo>
                    <a:pt x="3991267" y="1168781"/>
                  </a:lnTo>
                  <a:lnTo>
                    <a:pt x="3987368" y="1171956"/>
                  </a:lnTo>
                  <a:lnTo>
                    <a:pt x="3983901" y="1173353"/>
                  </a:lnTo>
                  <a:lnTo>
                    <a:pt x="3985844" y="1176439"/>
                  </a:lnTo>
                  <a:lnTo>
                    <a:pt x="3987203" y="1181277"/>
                  </a:lnTo>
                  <a:lnTo>
                    <a:pt x="3995496" y="1184224"/>
                  </a:lnTo>
                  <a:lnTo>
                    <a:pt x="4001795" y="1184186"/>
                  </a:lnTo>
                  <a:lnTo>
                    <a:pt x="4007815" y="1184986"/>
                  </a:lnTo>
                  <a:lnTo>
                    <a:pt x="4007878" y="1184465"/>
                  </a:lnTo>
                  <a:lnTo>
                    <a:pt x="4008894" y="1184592"/>
                  </a:lnTo>
                  <a:lnTo>
                    <a:pt x="4009898" y="1184884"/>
                  </a:lnTo>
                  <a:lnTo>
                    <a:pt x="4013631" y="1184744"/>
                  </a:lnTo>
                  <a:lnTo>
                    <a:pt x="4019092" y="1184287"/>
                  </a:lnTo>
                  <a:close/>
                </a:path>
                <a:path w="5221605" h="4288155">
                  <a:moveTo>
                    <a:pt x="4030903" y="971677"/>
                  </a:moveTo>
                  <a:lnTo>
                    <a:pt x="4030510" y="969137"/>
                  </a:lnTo>
                  <a:lnTo>
                    <a:pt x="4027894" y="964057"/>
                  </a:lnTo>
                  <a:lnTo>
                    <a:pt x="4023804" y="965555"/>
                  </a:lnTo>
                  <a:lnTo>
                    <a:pt x="4019181" y="968311"/>
                  </a:lnTo>
                  <a:lnTo>
                    <a:pt x="4015003" y="967003"/>
                  </a:lnTo>
                  <a:lnTo>
                    <a:pt x="4013873" y="965403"/>
                  </a:lnTo>
                  <a:lnTo>
                    <a:pt x="4011739" y="963345"/>
                  </a:lnTo>
                  <a:lnTo>
                    <a:pt x="4006723" y="963764"/>
                  </a:lnTo>
                  <a:lnTo>
                    <a:pt x="4002875" y="964565"/>
                  </a:lnTo>
                  <a:lnTo>
                    <a:pt x="3997820" y="967994"/>
                  </a:lnTo>
                  <a:lnTo>
                    <a:pt x="3995648" y="971626"/>
                  </a:lnTo>
                  <a:lnTo>
                    <a:pt x="3996004" y="975956"/>
                  </a:lnTo>
                  <a:lnTo>
                    <a:pt x="4004030" y="979868"/>
                  </a:lnTo>
                  <a:lnTo>
                    <a:pt x="4006291" y="979551"/>
                  </a:lnTo>
                  <a:lnTo>
                    <a:pt x="4005554" y="979474"/>
                  </a:lnTo>
                  <a:lnTo>
                    <a:pt x="4010329" y="979474"/>
                  </a:lnTo>
                  <a:lnTo>
                    <a:pt x="4012742" y="980198"/>
                  </a:lnTo>
                  <a:lnTo>
                    <a:pt x="4020159" y="976185"/>
                  </a:lnTo>
                  <a:lnTo>
                    <a:pt x="4030903" y="971677"/>
                  </a:lnTo>
                  <a:close/>
                </a:path>
                <a:path w="5221605" h="4288155">
                  <a:moveTo>
                    <a:pt x="4056278" y="1016889"/>
                  </a:moveTo>
                  <a:lnTo>
                    <a:pt x="4053573" y="1008862"/>
                  </a:lnTo>
                  <a:lnTo>
                    <a:pt x="4048950" y="1004112"/>
                  </a:lnTo>
                  <a:lnTo>
                    <a:pt x="4043959" y="998156"/>
                  </a:lnTo>
                  <a:lnTo>
                    <a:pt x="4040924" y="997369"/>
                  </a:lnTo>
                  <a:lnTo>
                    <a:pt x="4038295" y="998715"/>
                  </a:lnTo>
                  <a:lnTo>
                    <a:pt x="4037228" y="1001496"/>
                  </a:lnTo>
                  <a:lnTo>
                    <a:pt x="4038066" y="1013917"/>
                  </a:lnTo>
                  <a:lnTo>
                    <a:pt x="4040314" y="1021118"/>
                  </a:lnTo>
                  <a:lnTo>
                    <a:pt x="4043781" y="1022477"/>
                  </a:lnTo>
                  <a:lnTo>
                    <a:pt x="4047909" y="1025804"/>
                  </a:lnTo>
                  <a:lnTo>
                    <a:pt x="4051008" y="1021422"/>
                  </a:lnTo>
                  <a:lnTo>
                    <a:pt x="4056278" y="1016889"/>
                  </a:lnTo>
                  <a:close/>
                </a:path>
                <a:path w="5221605" h="4288155">
                  <a:moveTo>
                    <a:pt x="4121912" y="707339"/>
                  </a:moveTo>
                  <a:lnTo>
                    <a:pt x="4113555" y="704748"/>
                  </a:lnTo>
                  <a:lnTo>
                    <a:pt x="4107472" y="702195"/>
                  </a:lnTo>
                  <a:lnTo>
                    <a:pt x="4099750" y="701255"/>
                  </a:lnTo>
                  <a:lnTo>
                    <a:pt x="4095356" y="707999"/>
                  </a:lnTo>
                  <a:lnTo>
                    <a:pt x="4099331" y="719302"/>
                  </a:lnTo>
                  <a:lnTo>
                    <a:pt x="4107624" y="716140"/>
                  </a:lnTo>
                  <a:lnTo>
                    <a:pt x="4116120" y="715568"/>
                  </a:lnTo>
                  <a:lnTo>
                    <a:pt x="4117810" y="711949"/>
                  </a:lnTo>
                  <a:lnTo>
                    <a:pt x="4121912" y="707339"/>
                  </a:lnTo>
                  <a:close/>
                </a:path>
                <a:path w="5221605" h="4288155">
                  <a:moveTo>
                    <a:pt x="4139742" y="1520723"/>
                  </a:moveTo>
                  <a:lnTo>
                    <a:pt x="4139514" y="1519707"/>
                  </a:lnTo>
                  <a:lnTo>
                    <a:pt x="4139425" y="1517891"/>
                  </a:lnTo>
                  <a:lnTo>
                    <a:pt x="4139019" y="1517815"/>
                  </a:lnTo>
                  <a:lnTo>
                    <a:pt x="4132351" y="1515300"/>
                  </a:lnTo>
                  <a:lnTo>
                    <a:pt x="4127030" y="1511147"/>
                  </a:lnTo>
                  <a:lnTo>
                    <a:pt x="4122509" y="1506004"/>
                  </a:lnTo>
                  <a:lnTo>
                    <a:pt x="4117467" y="1499527"/>
                  </a:lnTo>
                  <a:lnTo>
                    <a:pt x="4113885" y="1499768"/>
                  </a:lnTo>
                  <a:lnTo>
                    <a:pt x="4111218" y="1501597"/>
                  </a:lnTo>
                  <a:lnTo>
                    <a:pt x="4110126" y="1504848"/>
                  </a:lnTo>
                  <a:lnTo>
                    <a:pt x="4110761" y="1506067"/>
                  </a:lnTo>
                  <a:lnTo>
                    <a:pt x="4136479" y="1524025"/>
                  </a:lnTo>
                  <a:lnTo>
                    <a:pt x="4138180" y="1521815"/>
                  </a:lnTo>
                  <a:lnTo>
                    <a:pt x="4139742" y="1520723"/>
                  </a:lnTo>
                  <a:close/>
                </a:path>
                <a:path w="5221605" h="4288155">
                  <a:moveTo>
                    <a:pt x="4250321" y="2427478"/>
                  </a:moveTo>
                  <a:lnTo>
                    <a:pt x="4248683" y="2423884"/>
                  </a:lnTo>
                  <a:lnTo>
                    <a:pt x="4247947" y="2418905"/>
                  </a:lnTo>
                  <a:lnTo>
                    <a:pt x="4241076" y="2414244"/>
                  </a:lnTo>
                  <a:lnTo>
                    <a:pt x="4235539" y="2413647"/>
                  </a:lnTo>
                  <a:lnTo>
                    <a:pt x="4228274" y="2411412"/>
                  </a:lnTo>
                  <a:lnTo>
                    <a:pt x="4225772" y="2415057"/>
                  </a:lnTo>
                  <a:lnTo>
                    <a:pt x="4221721" y="2418524"/>
                  </a:lnTo>
                  <a:lnTo>
                    <a:pt x="4219448" y="2429738"/>
                  </a:lnTo>
                  <a:lnTo>
                    <a:pt x="4225442" y="2427109"/>
                  </a:lnTo>
                  <a:lnTo>
                    <a:pt x="4233176" y="2428392"/>
                  </a:lnTo>
                  <a:lnTo>
                    <a:pt x="4236986" y="2431097"/>
                  </a:lnTo>
                  <a:lnTo>
                    <a:pt x="4244022" y="2431313"/>
                  </a:lnTo>
                  <a:lnTo>
                    <a:pt x="4247185" y="2428824"/>
                  </a:lnTo>
                  <a:lnTo>
                    <a:pt x="4250321" y="2427478"/>
                  </a:lnTo>
                  <a:close/>
                </a:path>
                <a:path w="5221605" h="4288155">
                  <a:moveTo>
                    <a:pt x="4254576" y="4283341"/>
                  </a:moveTo>
                  <a:lnTo>
                    <a:pt x="4254106" y="4281373"/>
                  </a:lnTo>
                  <a:lnTo>
                    <a:pt x="4253687" y="4277703"/>
                  </a:lnTo>
                  <a:lnTo>
                    <a:pt x="4246613" y="4277512"/>
                  </a:lnTo>
                  <a:lnTo>
                    <a:pt x="4240073" y="4277474"/>
                  </a:lnTo>
                  <a:lnTo>
                    <a:pt x="4227004" y="4277538"/>
                  </a:lnTo>
                  <a:lnTo>
                    <a:pt x="4227233" y="4279354"/>
                  </a:lnTo>
                  <a:lnTo>
                    <a:pt x="4227093" y="4282605"/>
                  </a:lnTo>
                  <a:lnTo>
                    <a:pt x="4235424" y="4284865"/>
                  </a:lnTo>
                  <a:lnTo>
                    <a:pt x="4243184" y="4286669"/>
                  </a:lnTo>
                  <a:lnTo>
                    <a:pt x="4251934" y="4288142"/>
                  </a:lnTo>
                  <a:lnTo>
                    <a:pt x="4253382" y="4284967"/>
                  </a:lnTo>
                  <a:lnTo>
                    <a:pt x="4254576" y="4283341"/>
                  </a:lnTo>
                  <a:close/>
                </a:path>
                <a:path w="5221605" h="4288155">
                  <a:moveTo>
                    <a:pt x="4323232" y="3492601"/>
                  </a:moveTo>
                  <a:lnTo>
                    <a:pt x="4319067" y="3473259"/>
                  </a:lnTo>
                  <a:lnTo>
                    <a:pt x="4316336" y="3469005"/>
                  </a:lnTo>
                  <a:lnTo>
                    <a:pt x="4314406" y="3464572"/>
                  </a:lnTo>
                  <a:lnTo>
                    <a:pt x="4314164" y="3468725"/>
                  </a:lnTo>
                  <a:lnTo>
                    <a:pt x="4314901" y="3473310"/>
                  </a:lnTo>
                  <a:lnTo>
                    <a:pt x="4311942" y="3480193"/>
                  </a:lnTo>
                  <a:lnTo>
                    <a:pt x="4308437" y="3483991"/>
                  </a:lnTo>
                  <a:lnTo>
                    <a:pt x="4299382" y="3486175"/>
                  </a:lnTo>
                  <a:lnTo>
                    <a:pt x="4293044" y="3485273"/>
                  </a:lnTo>
                  <a:lnTo>
                    <a:pt x="4285310" y="3485921"/>
                  </a:lnTo>
                  <a:lnTo>
                    <a:pt x="4283786" y="3487597"/>
                  </a:lnTo>
                  <a:lnTo>
                    <a:pt x="4282198" y="3488563"/>
                  </a:lnTo>
                  <a:lnTo>
                    <a:pt x="4283570" y="3489922"/>
                  </a:lnTo>
                  <a:lnTo>
                    <a:pt x="4284815" y="3492271"/>
                  </a:lnTo>
                  <a:lnTo>
                    <a:pt x="4290326" y="3493033"/>
                  </a:lnTo>
                  <a:lnTo>
                    <a:pt x="4294441" y="3492665"/>
                  </a:lnTo>
                  <a:lnTo>
                    <a:pt x="4298505" y="3492665"/>
                  </a:lnTo>
                  <a:lnTo>
                    <a:pt x="4322978" y="3492665"/>
                  </a:lnTo>
                  <a:lnTo>
                    <a:pt x="4323232" y="3492601"/>
                  </a:lnTo>
                  <a:close/>
                </a:path>
                <a:path w="5221605" h="4288155">
                  <a:moveTo>
                    <a:pt x="4342930" y="3551047"/>
                  </a:moveTo>
                  <a:lnTo>
                    <a:pt x="4341596" y="3549561"/>
                  </a:lnTo>
                  <a:lnTo>
                    <a:pt x="4340466" y="3547122"/>
                  </a:lnTo>
                  <a:lnTo>
                    <a:pt x="4334014" y="3545738"/>
                  </a:lnTo>
                  <a:lnTo>
                    <a:pt x="4328642" y="3544163"/>
                  </a:lnTo>
                  <a:lnTo>
                    <a:pt x="4319575" y="3546462"/>
                  </a:lnTo>
                  <a:lnTo>
                    <a:pt x="4312043" y="3551415"/>
                  </a:lnTo>
                  <a:lnTo>
                    <a:pt x="4314025" y="3562019"/>
                  </a:lnTo>
                  <a:lnTo>
                    <a:pt x="4319816" y="3555047"/>
                  </a:lnTo>
                  <a:lnTo>
                    <a:pt x="4334103" y="3554755"/>
                  </a:lnTo>
                  <a:lnTo>
                    <a:pt x="4340504" y="3554006"/>
                  </a:lnTo>
                  <a:lnTo>
                    <a:pt x="4341685" y="3552139"/>
                  </a:lnTo>
                  <a:lnTo>
                    <a:pt x="4342930" y="3551047"/>
                  </a:lnTo>
                  <a:close/>
                </a:path>
                <a:path w="5221605" h="4288155">
                  <a:moveTo>
                    <a:pt x="4406582" y="3496576"/>
                  </a:moveTo>
                  <a:lnTo>
                    <a:pt x="4405846" y="3494862"/>
                  </a:lnTo>
                  <a:lnTo>
                    <a:pt x="4405579" y="3492563"/>
                  </a:lnTo>
                  <a:lnTo>
                    <a:pt x="4399458" y="3487636"/>
                  </a:lnTo>
                  <a:lnTo>
                    <a:pt x="4394632" y="3483356"/>
                  </a:lnTo>
                  <a:lnTo>
                    <a:pt x="4386567" y="3479685"/>
                  </a:lnTo>
                  <a:lnTo>
                    <a:pt x="4380776" y="3481222"/>
                  </a:lnTo>
                  <a:lnTo>
                    <a:pt x="4377614" y="3486188"/>
                  </a:lnTo>
                  <a:lnTo>
                    <a:pt x="4377410" y="3492055"/>
                  </a:lnTo>
                  <a:lnTo>
                    <a:pt x="4379214" y="3494595"/>
                  </a:lnTo>
                  <a:lnTo>
                    <a:pt x="4384306" y="3499167"/>
                  </a:lnTo>
                  <a:lnTo>
                    <a:pt x="4390796" y="3501364"/>
                  </a:lnTo>
                  <a:lnTo>
                    <a:pt x="4397781" y="3501186"/>
                  </a:lnTo>
                  <a:lnTo>
                    <a:pt x="4404347" y="3498646"/>
                  </a:lnTo>
                  <a:lnTo>
                    <a:pt x="4405185" y="3498113"/>
                  </a:lnTo>
                  <a:lnTo>
                    <a:pt x="4405833" y="3497275"/>
                  </a:lnTo>
                  <a:lnTo>
                    <a:pt x="4406582" y="3496576"/>
                  </a:lnTo>
                  <a:close/>
                </a:path>
                <a:path w="5221605" h="4288155">
                  <a:moveTo>
                    <a:pt x="4430827" y="3829291"/>
                  </a:moveTo>
                  <a:lnTo>
                    <a:pt x="4429899" y="3822433"/>
                  </a:lnTo>
                  <a:lnTo>
                    <a:pt x="4424375" y="3816959"/>
                  </a:lnTo>
                  <a:lnTo>
                    <a:pt x="4413999" y="3817061"/>
                  </a:lnTo>
                  <a:lnTo>
                    <a:pt x="4411396" y="3823538"/>
                  </a:lnTo>
                  <a:lnTo>
                    <a:pt x="4413885" y="3832936"/>
                  </a:lnTo>
                  <a:lnTo>
                    <a:pt x="4417974" y="3834942"/>
                  </a:lnTo>
                  <a:lnTo>
                    <a:pt x="4422114" y="3838803"/>
                  </a:lnTo>
                  <a:lnTo>
                    <a:pt x="4425886" y="3833330"/>
                  </a:lnTo>
                  <a:lnTo>
                    <a:pt x="4430827" y="3829291"/>
                  </a:lnTo>
                  <a:close/>
                </a:path>
                <a:path w="5221605" h="4288155">
                  <a:moveTo>
                    <a:pt x="4472698" y="2934893"/>
                  </a:moveTo>
                  <a:lnTo>
                    <a:pt x="4471301" y="2931757"/>
                  </a:lnTo>
                  <a:lnTo>
                    <a:pt x="4470158" y="2928442"/>
                  </a:lnTo>
                  <a:lnTo>
                    <a:pt x="4462538" y="2930334"/>
                  </a:lnTo>
                  <a:lnTo>
                    <a:pt x="4455312" y="2932455"/>
                  </a:lnTo>
                  <a:lnTo>
                    <a:pt x="4447845" y="2934995"/>
                  </a:lnTo>
                  <a:lnTo>
                    <a:pt x="4448035" y="2939745"/>
                  </a:lnTo>
                  <a:lnTo>
                    <a:pt x="4453293" y="2942031"/>
                  </a:lnTo>
                  <a:lnTo>
                    <a:pt x="4458424" y="2945092"/>
                  </a:lnTo>
                  <a:lnTo>
                    <a:pt x="4466501" y="2943161"/>
                  </a:lnTo>
                  <a:lnTo>
                    <a:pt x="4469574" y="2937929"/>
                  </a:lnTo>
                  <a:lnTo>
                    <a:pt x="4472698" y="2934893"/>
                  </a:lnTo>
                  <a:close/>
                </a:path>
                <a:path w="5221605" h="4288155">
                  <a:moveTo>
                    <a:pt x="4490326" y="4069994"/>
                  </a:moveTo>
                  <a:lnTo>
                    <a:pt x="4489742" y="4065447"/>
                  </a:lnTo>
                  <a:lnTo>
                    <a:pt x="4484014" y="4063428"/>
                  </a:lnTo>
                  <a:lnTo>
                    <a:pt x="4479036" y="4062463"/>
                  </a:lnTo>
                  <a:lnTo>
                    <a:pt x="4473397" y="4061066"/>
                  </a:lnTo>
                  <a:lnTo>
                    <a:pt x="4471086" y="4061447"/>
                  </a:lnTo>
                  <a:lnTo>
                    <a:pt x="4467568" y="4061091"/>
                  </a:lnTo>
                  <a:lnTo>
                    <a:pt x="4463415" y="4064228"/>
                  </a:lnTo>
                  <a:lnTo>
                    <a:pt x="4461853" y="4067772"/>
                  </a:lnTo>
                  <a:lnTo>
                    <a:pt x="4461815" y="4073055"/>
                  </a:lnTo>
                  <a:lnTo>
                    <a:pt x="4464609" y="4078046"/>
                  </a:lnTo>
                  <a:lnTo>
                    <a:pt x="4471492" y="4076179"/>
                  </a:lnTo>
                  <a:lnTo>
                    <a:pt x="4477766" y="4074249"/>
                  </a:lnTo>
                  <a:lnTo>
                    <a:pt x="4484001" y="4072191"/>
                  </a:lnTo>
                  <a:lnTo>
                    <a:pt x="4490326" y="4069994"/>
                  </a:lnTo>
                  <a:close/>
                </a:path>
                <a:path w="5221605" h="4288155">
                  <a:moveTo>
                    <a:pt x="4602315" y="3091675"/>
                  </a:moveTo>
                  <a:lnTo>
                    <a:pt x="4599444" y="3085439"/>
                  </a:lnTo>
                  <a:lnTo>
                    <a:pt x="4595393" y="3081718"/>
                  </a:lnTo>
                  <a:lnTo>
                    <a:pt x="4589818" y="3079343"/>
                  </a:lnTo>
                  <a:lnTo>
                    <a:pt x="4585919" y="3084372"/>
                  </a:lnTo>
                  <a:lnTo>
                    <a:pt x="4583061" y="3086811"/>
                  </a:lnTo>
                  <a:lnTo>
                    <a:pt x="4596435" y="3102826"/>
                  </a:lnTo>
                  <a:lnTo>
                    <a:pt x="4599063" y="3096006"/>
                  </a:lnTo>
                  <a:lnTo>
                    <a:pt x="4602315" y="3091675"/>
                  </a:lnTo>
                  <a:close/>
                </a:path>
                <a:path w="5221605" h="4288155">
                  <a:moveTo>
                    <a:pt x="4678515" y="3038627"/>
                  </a:moveTo>
                  <a:lnTo>
                    <a:pt x="4678184" y="3037802"/>
                  </a:lnTo>
                  <a:lnTo>
                    <a:pt x="4673358" y="3031642"/>
                  </a:lnTo>
                  <a:lnTo>
                    <a:pt x="4665624" y="3027807"/>
                  </a:lnTo>
                  <a:lnTo>
                    <a:pt x="4656772" y="3026803"/>
                  </a:lnTo>
                  <a:lnTo>
                    <a:pt x="4648543" y="3029140"/>
                  </a:lnTo>
                  <a:lnTo>
                    <a:pt x="4647704" y="3029623"/>
                  </a:lnTo>
                  <a:lnTo>
                    <a:pt x="4646638" y="3030778"/>
                  </a:lnTo>
                  <a:lnTo>
                    <a:pt x="4646854" y="3033331"/>
                  </a:lnTo>
                  <a:lnTo>
                    <a:pt x="4647196" y="3036316"/>
                  </a:lnTo>
                  <a:lnTo>
                    <a:pt x="4655007" y="3039033"/>
                  </a:lnTo>
                  <a:lnTo>
                    <a:pt x="4662030" y="3040850"/>
                  </a:lnTo>
                  <a:lnTo>
                    <a:pt x="4670310" y="3043224"/>
                  </a:lnTo>
                  <a:lnTo>
                    <a:pt x="4672000" y="3042704"/>
                  </a:lnTo>
                  <a:lnTo>
                    <a:pt x="4674921" y="3041929"/>
                  </a:lnTo>
                  <a:lnTo>
                    <a:pt x="4678197" y="3040583"/>
                  </a:lnTo>
                  <a:lnTo>
                    <a:pt x="4678515" y="3038627"/>
                  </a:lnTo>
                  <a:close/>
                </a:path>
                <a:path w="5221605" h="4288155">
                  <a:moveTo>
                    <a:pt x="4701032" y="3668915"/>
                  </a:moveTo>
                  <a:lnTo>
                    <a:pt x="4697920" y="3658844"/>
                  </a:lnTo>
                  <a:lnTo>
                    <a:pt x="4690961" y="3661448"/>
                  </a:lnTo>
                  <a:lnTo>
                    <a:pt x="4684039" y="3661460"/>
                  </a:lnTo>
                  <a:lnTo>
                    <a:pt x="4681994" y="3661308"/>
                  </a:lnTo>
                  <a:lnTo>
                    <a:pt x="4679962" y="3660940"/>
                  </a:lnTo>
                  <a:lnTo>
                    <a:pt x="4677727" y="3659822"/>
                  </a:lnTo>
                  <a:lnTo>
                    <a:pt x="4673574" y="3661092"/>
                  </a:lnTo>
                  <a:lnTo>
                    <a:pt x="4671530" y="3663086"/>
                  </a:lnTo>
                  <a:lnTo>
                    <a:pt x="4669345" y="3664521"/>
                  </a:lnTo>
                  <a:lnTo>
                    <a:pt x="4670603" y="3666134"/>
                  </a:lnTo>
                  <a:lnTo>
                    <a:pt x="4671580" y="3668230"/>
                  </a:lnTo>
                  <a:lnTo>
                    <a:pt x="4675810" y="3670820"/>
                  </a:lnTo>
                  <a:lnTo>
                    <a:pt x="4678769" y="3672433"/>
                  </a:lnTo>
                  <a:lnTo>
                    <a:pt x="4687544" y="3673297"/>
                  </a:lnTo>
                  <a:lnTo>
                    <a:pt x="4693475" y="3673119"/>
                  </a:lnTo>
                  <a:lnTo>
                    <a:pt x="4699889" y="3672725"/>
                  </a:lnTo>
                  <a:lnTo>
                    <a:pt x="4701032" y="3668915"/>
                  </a:lnTo>
                  <a:close/>
                </a:path>
                <a:path w="5221605" h="4288155">
                  <a:moveTo>
                    <a:pt x="4701514" y="3702939"/>
                  </a:moveTo>
                  <a:lnTo>
                    <a:pt x="4695571" y="3701135"/>
                  </a:lnTo>
                  <a:lnTo>
                    <a:pt x="4668698" y="3707701"/>
                  </a:lnTo>
                  <a:lnTo>
                    <a:pt x="4667694" y="3708539"/>
                  </a:lnTo>
                  <a:lnTo>
                    <a:pt x="4666234" y="3711105"/>
                  </a:lnTo>
                  <a:lnTo>
                    <a:pt x="4664722" y="3713175"/>
                  </a:lnTo>
                  <a:lnTo>
                    <a:pt x="4665243" y="3716058"/>
                  </a:lnTo>
                  <a:lnTo>
                    <a:pt x="4668253" y="3718039"/>
                  </a:lnTo>
                  <a:lnTo>
                    <a:pt x="4676025" y="3715550"/>
                  </a:lnTo>
                  <a:lnTo>
                    <a:pt x="4682591" y="3713302"/>
                  </a:lnTo>
                  <a:lnTo>
                    <a:pt x="4689119" y="3710914"/>
                  </a:lnTo>
                  <a:lnTo>
                    <a:pt x="4697908" y="3707460"/>
                  </a:lnTo>
                  <a:lnTo>
                    <a:pt x="4699546" y="3704806"/>
                  </a:lnTo>
                  <a:lnTo>
                    <a:pt x="4701514" y="3702939"/>
                  </a:lnTo>
                  <a:close/>
                </a:path>
                <a:path w="5221605" h="4288155">
                  <a:moveTo>
                    <a:pt x="4785817" y="3709479"/>
                  </a:moveTo>
                  <a:lnTo>
                    <a:pt x="4783048" y="3700221"/>
                  </a:lnTo>
                  <a:lnTo>
                    <a:pt x="4781232" y="3693223"/>
                  </a:lnTo>
                  <a:lnTo>
                    <a:pt x="4778286" y="3685717"/>
                  </a:lnTo>
                  <a:lnTo>
                    <a:pt x="4771885" y="3685756"/>
                  </a:lnTo>
                  <a:lnTo>
                    <a:pt x="4768329" y="3693312"/>
                  </a:lnTo>
                  <a:lnTo>
                    <a:pt x="4765459" y="3700043"/>
                  </a:lnTo>
                  <a:lnTo>
                    <a:pt x="4763846" y="3709289"/>
                  </a:lnTo>
                  <a:lnTo>
                    <a:pt x="4768723" y="3715004"/>
                  </a:lnTo>
                  <a:lnTo>
                    <a:pt x="4775987" y="3714356"/>
                  </a:lnTo>
                  <a:lnTo>
                    <a:pt x="4780953" y="3711371"/>
                  </a:lnTo>
                  <a:lnTo>
                    <a:pt x="4785817" y="3709479"/>
                  </a:lnTo>
                  <a:close/>
                </a:path>
                <a:path w="5221605" h="4288155">
                  <a:moveTo>
                    <a:pt x="4994986" y="3484664"/>
                  </a:moveTo>
                  <a:lnTo>
                    <a:pt x="4993767" y="3483051"/>
                  </a:lnTo>
                  <a:lnTo>
                    <a:pt x="4992840" y="3480905"/>
                  </a:lnTo>
                  <a:lnTo>
                    <a:pt x="4989690" y="3479127"/>
                  </a:lnTo>
                  <a:lnTo>
                    <a:pt x="4973802" y="3504654"/>
                  </a:lnTo>
                  <a:lnTo>
                    <a:pt x="4976292" y="3507409"/>
                  </a:lnTo>
                  <a:lnTo>
                    <a:pt x="4977333" y="3507308"/>
                  </a:lnTo>
                  <a:lnTo>
                    <a:pt x="4983556" y="3504692"/>
                  </a:lnTo>
                  <a:lnTo>
                    <a:pt x="4989334" y="3499015"/>
                  </a:lnTo>
                  <a:lnTo>
                    <a:pt x="4993525" y="3491827"/>
                  </a:lnTo>
                  <a:lnTo>
                    <a:pt x="4994986" y="3484664"/>
                  </a:lnTo>
                  <a:close/>
                </a:path>
                <a:path w="5221605" h="4288155">
                  <a:moveTo>
                    <a:pt x="5221021" y="2738043"/>
                  </a:moveTo>
                  <a:lnTo>
                    <a:pt x="5216931" y="2731668"/>
                  </a:lnTo>
                  <a:lnTo>
                    <a:pt x="5213185" y="2725039"/>
                  </a:lnTo>
                  <a:lnTo>
                    <a:pt x="5205298" y="2714599"/>
                  </a:lnTo>
                  <a:lnTo>
                    <a:pt x="5200929" y="2710967"/>
                  </a:lnTo>
                  <a:lnTo>
                    <a:pt x="5195824" y="2705773"/>
                  </a:lnTo>
                  <a:lnTo>
                    <a:pt x="5193106" y="2710218"/>
                  </a:lnTo>
                  <a:lnTo>
                    <a:pt x="5190020" y="2713647"/>
                  </a:lnTo>
                  <a:lnTo>
                    <a:pt x="5193360" y="2718714"/>
                  </a:lnTo>
                  <a:lnTo>
                    <a:pt x="5197195" y="2722092"/>
                  </a:lnTo>
                  <a:lnTo>
                    <a:pt x="5200510" y="2725851"/>
                  </a:lnTo>
                  <a:lnTo>
                    <a:pt x="5204295" y="2731262"/>
                  </a:lnTo>
                  <a:lnTo>
                    <a:pt x="5208130" y="2736558"/>
                  </a:lnTo>
                  <a:lnTo>
                    <a:pt x="5213286" y="2739555"/>
                  </a:lnTo>
                  <a:lnTo>
                    <a:pt x="5221021" y="2738043"/>
                  </a:lnTo>
                  <a:close/>
                </a:path>
              </a:pathLst>
            </a:custGeom>
            <a:solidFill>
              <a:srgbClr val="D33C37"/>
            </a:solidFill>
          </p:spPr>
          <p:txBody>
            <a:bodyPr wrap="square" lIns="0" tIns="0" rIns="0" bIns="0" rtlCol="0"/>
            <a:lstStyle/>
            <a:p>
              <a:endParaRPr dirty="0"/>
            </a:p>
          </p:txBody>
        </p:sp>
        <p:sp>
          <p:nvSpPr>
            <p:cNvPr id="50" name="object 27">
              <a:extLst>
                <a:ext uri="{FF2B5EF4-FFF2-40B4-BE49-F238E27FC236}">
                  <a16:creationId xmlns:a16="http://schemas.microsoft.com/office/drawing/2014/main" id="{4EDBD649-9871-55BD-0779-73F6717693E9}"/>
                </a:ext>
              </a:extLst>
            </p:cNvPr>
            <p:cNvSpPr/>
            <p:nvPr/>
          </p:nvSpPr>
          <p:spPr>
            <a:xfrm>
              <a:off x="7680668" y="2165203"/>
              <a:ext cx="5024755" cy="4213860"/>
            </a:xfrm>
            <a:custGeom>
              <a:avLst/>
              <a:gdLst/>
              <a:ahLst/>
              <a:cxnLst/>
              <a:rect l="l" t="t" r="r" b="b"/>
              <a:pathLst>
                <a:path w="5024755" h="4213860">
                  <a:moveTo>
                    <a:pt x="23520" y="3741458"/>
                  </a:moveTo>
                  <a:lnTo>
                    <a:pt x="23177" y="3740556"/>
                  </a:lnTo>
                  <a:lnTo>
                    <a:pt x="23063" y="3739438"/>
                  </a:lnTo>
                  <a:lnTo>
                    <a:pt x="16764" y="3732758"/>
                  </a:lnTo>
                  <a:lnTo>
                    <a:pt x="5130" y="3730294"/>
                  </a:lnTo>
                  <a:lnTo>
                    <a:pt x="381" y="3734854"/>
                  </a:lnTo>
                  <a:lnTo>
                    <a:pt x="0" y="3736048"/>
                  </a:lnTo>
                  <a:lnTo>
                    <a:pt x="228" y="3742994"/>
                  </a:lnTo>
                  <a:lnTo>
                    <a:pt x="9855" y="3747198"/>
                  </a:lnTo>
                  <a:lnTo>
                    <a:pt x="21247" y="3745014"/>
                  </a:lnTo>
                  <a:lnTo>
                    <a:pt x="22301" y="3742779"/>
                  </a:lnTo>
                  <a:lnTo>
                    <a:pt x="23520" y="3741458"/>
                  </a:lnTo>
                  <a:close/>
                </a:path>
                <a:path w="5024755" h="4213860">
                  <a:moveTo>
                    <a:pt x="51269" y="2797873"/>
                  </a:moveTo>
                  <a:lnTo>
                    <a:pt x="48704" y="2796971"/>
                  </a:lnTo>
                  <a:lnTo>
                    <a:pt x="46062" y="2795219"/>
                  </a:lnTo>
                  <a:lnTo>
                    <a:pt x="39573" y="2795714"/>
                  </a:lnTo>
                  <a:lnTo>
                    <a:pt x="35407" y="2796781"/>
                  </a:lnTo>
                  <a:lnTo>
                    <a:pt x="29679" y="2799562"/>
                  </a:lnTo>
                  <a:lnTo>
                    <a:pt x="28498" y="2802585"/>
                  </a:lnTo>
                  <a:lnTo>
                    <a:pt x="26911" y="2804693"/>
                  </a:lnTo>
                  <a:lnTo>
                    <a:pt x="33007" y="2808617"/>
                  </a:lnTo>
                  <a:lnTo>
                    <a:pt x="37033" y="2807652"/>
                  </a:lnTo>
                  <a:lnTo>
                    <a:pt x="42176" y="2807068"/>
                  </a:lnTo>
                  <a:lnTo>
                    <a:pt x="48844" y="2804083"/>
                  </a:lnTo>
                  <a:lnTo>
                    <a:pt x="49784" y="2800350"/>
                  </a:lnTo>
                  <a:lnTo>
                    <a:pt x="51269" y="2797873"/>
                  </a:lnTo>
                  <a:close/>
                </a:path>
                <a:path w="5024755" h="4213860">
                  <a:moveTo>
                    <a:pt x="258838" y="3350971"/>
                  </a:moveTo>
                  <a:lnTo>
                    <a:pt x="255905" y="3341789"/>
                  </a:lnTo>
                  <a:lnTo>
                    <a:pt x="253796" y="3338944"/>
                  </a:lnTo>
                  <a:lnTo>
                    <a:pt x="252183" y="3335947"/>
                  </a:lnTo>
                  <a:lnTo>
                    <a:pt x="237807" y="3350717"/>
                  </a:lnTo>
                  <a:lnTo>
                    <a:pt x="243713" y="3353384"/>
                  </a:lnTo>
                  <a:lnTo>
                    <a:pt x="247065" y="3356203"/>
                  </a:lnTo>
                  <a:lnTo>
                    <a:pt x="257060" y="3355924"/>
                  </a:lnTo>
                  <a:lnTo>
                    <a:pt x="258838" y="3350971"/>
                  </a:lnTo>
                  <a:close/>
                </a:path>
                <a:path w="5024755" h="4213860">
                  <a:moveTo>
                    <a:pt x="439610" y="3572649"/>
                  </a:moveTo>
                  <a:lnTo>
                    <a:pt x="437972" y="3571760"/>
                  </a:lnTo>
                  <a:lnTo>
                    <a:pt x="436333" y="3570160"/>
                  </a:lnTo>
                  <a:lnTo>
                    <a:pt x="431749" y="3570160"/>
                  </a:lnTo>
                  <a:lnTo>
                    <a:pt x="428790" y="3571125"/>
                  </a:lnTo>
                  <a:lnTo>
                    <a:pt x="425729" y="3571697"/>
                  </a:lnTo>
                  <a:lnTo>
                    <a:pt x="423862" y="3571443"/>
                  </a:lnTo>
                  <a:lnTo>
                    <a:pt x="421868" y="3571227"/>
                  </a:lnTo>
                  <a:lnTo>
                    <a:pt x="415112" y="3570071"/>
                  </a:lnTo>
                  <a:lnTo>
                    <a:pt x="408889" y="3568001"/>
                  </a:lnTo>
                  <a:lnTo>
                    <a:pt x="408533" y="3577437"/>
                  </a:lnTo>
                  <a:lnTo>
                    <a:pt x="415937" y="3581171"/>
                  </a:lnTo>
                  <a:lnTo>
                    <a:pt x="424903" y="3582606"/>
                  </a:lnTo>
                  <a:lnTo>
                    <a:pt x="430187" y="3581235"/>
                  </a:lnTo>
                  <a:lnTo>
                    <a:pt x="436905" y="3578745"/>
                  </a:lnTo>
                  <a:lnTo>
                    <a:pt x="438010" y="3575037"/>
                  </a:lnTo>
                  <a:lnTo>
                    <a:pt x="439610" y="3572649"/>
                  </a:lnTo>
                  <a:close/>
                </a:path>
                <a:path w="5024755" h="4213860">
                  <a:moveTo>
                    <a:pt x="450303" y="3342894"/>
                  </a:moveTo>
                  <a:lnTo>
                    <a:pt x="448919" y="3340709"/>
                  </a:lnTo>
                  <a:lnTo>
                    <a:pt x="443242" y="3342500"/>
                  </a:lnTo>
                  <a:lnTo>
                    <a:pt x="437819" y="3344341"/>
                  </a:lnTo>
                  <a:lnTo>
                    <a:pt x="430580" y="3347021"/>
                  </a:lnTo>
                  <a:lnTo>
                    <a:pt x="428129" y="3347694"/>
                  </a:lnTo>
                  <a:lnTo>
                    <a:pt x="425894" y="3351276"/>
                  </a:lnTo>
                  <a:lnTo>
                    <a:pt x="425272" y="3354159"/>
                  </a:lnTo>
                  <a:lnTo>
                    <a:pt x="425551" y="3357473"/>
                  </a:lnTo>
                  <a:lnTo>
                    <a:pt x="428917" y="3358057"/>
                  </a:lnTo>
                  <a:lnTo>
                    <a:pt x="430771" y="3358781"/>
                  </a:lnTo>
                  <a:lnTo>
                    <a:pt x="432790" y="3358578"/>
                  </a:lnTo>
                  <a:lnTo>
                    <a:pt x="435533" y="3359150"/>
                  </a:lnTo>
                  <a:lnTo>
                    <a:pt x="441464" y="3353346"/>
                  </a:lnTo>
                  <a:lnTo>
                    <a:pt x="445770" y="3348190"/>
                  </a:lnTo>
                  <a:lnTo>
                    <a:pt x="450303" y="3342894"/>
                  </a:lnTo>
                  <a:close/>
                </a:path>
                <a:path w="5024755" h="4213860">
                  <a:moveTo>
                    <a:pt x="570395" y="3286633"/>
                  </a:moveTo>
                  <a:lnTo>
                    <a:pt x="559828" y="3277057"/>
                  </a:lnTo>
                  <a:lnTo>
                    <a:pt x="557745" y="3279851"/>
                  </a:lnTo>
                  <a:lnTo>
                    <a:pt x="554113" y="3282581"/>
                  </a:lnTo>
                  <a:lnTo>
                    <a:pt x="553897" y="3288373"/>
                  </a:lnTo>
                  <a:lnTo>
                    <a:pt x="557250" y="3291421"/>
                  </a:lnTo>
                  <a:lnTo>
                    <a:pt x="560095" y="3296031"/>
                  </a:lnTo>
                  <a:lnTo>
                    <a:pt x="570395" y="3286633"/>
                  </a:lnTo>
                  <a:close/>
                </a:path>
                <a:path w="5024755" h="4213860">
                  <a:moveTo>
                    <a:pt x="817257" y="2910509"/>
                  </a:moveTo>
                  <a:lnTo>
                    <a:pt x="813473" y="2907919"/>
                  </a:lnTo>
                  <a:lnTo>
                    <a:pt x="809955" y="2904083"/>
                  </a:lnTo>
                  <a:lnTo>
                    <a:pt x="803338" y="2902686"/>
                  </a:lnTo>
                  <a:lnTo>
                    <a:pt x="799896" y="2906763"/>
                  </a:lnTo>
                  <a:lnTo>
                    <a:pt x="793000" y="2911360"/>
                  </a:lnTo>
                  <a:lnTo>
                    <a:pt x="801116" y="2914827"/>
                  </a:lnTo>
                  <a:lnTo>
                    <a:pt x="805218" y="2917964"/>
                  </a:lnTo>
                  <a:lnTo>
                    <a:pt x="811974" y="2917710"/>
                  </a:lnTo>
                  <a:lnTo>
                    <a:pt x="814578" y="2913100"/>
                  </a:lnTo>
                  <a:lnTo>
                    <a:pt x="817257" y="2910509"/>
                  </a:lnTo>
                  <a:close/>
                </a:path>
                <a:path w="5024755" h="4213860">
                  <a:moveTo>
                    <a:pt x="1036459" y="3108744"/>
                  </a:moveTo>
                  <a:lnTo>
                    <a:pt x="1034681" y="3104070"/>
                  </a:lnTo>
                  <a:lnTo>
                    <a:pt x="1026858" y="3106204"/>
                  </a:lnTo>
                  <a:lnTo>
                    <a:pt x="1019225" y="3108477"/>
                  </a:lnTo>
                  <a:lnTo>
                    <a:pt x="1011288" y="3111296"/>
                  </a:lnTo>
                  <a:lnTo>
                    <a:pt x="1011783" y="3114865"/>
                  </a:lnTo>
                  <a:lnTo>
                    <a:pt x="1012431" y="3117545"/>
                  </a:lnTo>
                  <a:lnTo>
                    <a:pt x="1013663" y="3118091"/>
                  </a:lnTo>
                  <a:lnTo>
                    <a:pt x="1015542" y="3119767"/>
                  </a:lnTo>
                  <a:lnTo>
                    <a:pt x="1022121" y="3116376"/>
                  </a:lnTo>
                  <a:lnTo>
                    <a:pt x="1029246" y="3112782"/>
                  </a:lnTo>
                  <a:lnTo>
                    <a:pt x="1036459" y="3108744"/>
                  </a:lnTo>
                  <a:close/>
                </a:path>
                <a:path w="5024755" h="4213860">
                  <a:moveTo>
                    <a:pt x="1101902" y="3757892"/>
                  </a:moveTo>
                  <a:lnTo>
                    <a:pt x="1097292" y="3755631"/>
                  </a:lnTo>
                  <a:lnTo>
                    <a:pt x="1094168" y="3752913"/>
                  </a:lnTo>
                  <a:lnTo>
                    <a:pt x="1088047" y="3756164"/>
                  </a:lnTo>
                  <a:lnTo>
                    <a:pt x="1083919" y="3759885"/>
                  </a:lnTo>
                  <a:lnTo>
                    <a:pt x="1079550" y="3763149"/>
                  </a:lnTo>
                  <a:lnTo>
                    <a:pt x="1082230" y="3765550"/>
                  </a:lnTo>
                  <a:lnTo>
                    <a:pt x="1086281" y="3770477"/>
                  </a:lnTo>
                  <a:lnTo>
                    <a:pt x="1092149" y="3767213"/>
                  </a:lnTo>
                  <a:lnTo>
                    <a:pt x="1096073" y="3762959"/>
                  </a:lnTo>
                  <a:lnTo>
                    <a:pt x="1101902" y="3757892"/>
                  </a:lnTo>
                  <a:close/>
                </a:path>
                <a:path w="5024755" h="4213860">
                  <a:moveTo>
                    <a:pt x="1404759" y="2869107"/>
                  </a:moveTo>
                  <a:lnTo>
                    <a:pt x="1403184" y="2867964"/>
                  </a:lnTo>
                  <a:lnTo>
                    <a:pt x="1401597" y="2865882"/>
                  </a:lnTo>
                  <a:lnTo>
                    <a:pt x="1394841" y="2865869"/>
                  </a:lnTo>
                  <a:lnTo>
                    <a:pt x="1389532" y="2866085"/>
                  </a:lnTo>
                  <a:lnTo>
                    <a:pt x="1382382" y="2867863"/>
                  </a:lnTo>
                  <a:lnTo>
                    <a:pt x="1380883" y="2871101"/>
                  </a:lnTo>
                  <a:lnTo>
                    <a:pt x="1379080" y="2873121"/>
                  </a:lnTo>
                  <a:lnTo>
                    <a:pt x="1381353" y="2875165"/>
                  </a:lnTo>
                  <a:lnTo>
                    <a:pt x="1383817" y="2879102"/>
                  </a:lnTo>
                  <a:lnTo>
                    <a:pt x="1391564" y="2878302"/>
                  </a:lnTo>
                  <a:lnTo>
                    <a:pt x="1397177" y="2876219"/>
                  </a:lnTo>
                  <a:lnTo>
                    <a:pt x="1403794" y="2873705"/>
                  </a:lnTo>
                  <a:lnTo>
                    <a:pt x="1404073" y="2870860"/>
                  </a:lnTo>
                  <a:lnTo>
                    <a:pt x="1404759" y="2869107"/>
                  </a:lnTo>
                  <a:close/>
                </a:path>
                <a:path w="5024755" h="4213860">
                  <a:moveTo>
                    <a:pt x="1451546" y="2707817"/>
                  </a:moveTo>
                  <a:lnTo>
                    <a:pt x="1439024" y="2712999"/>
                  </a:lnTo>
                  <a:lnTo>
                    <a:pt x="1432115" y="2715920"/>
                  </a:lnTo>
                  <a:lnTo>
                    <a:pt x="1423733" y="2719628"/>
                  </a:lnTo>
                  <a:lnTo>
                    <a:pt x="1421739" y="2722600"/>
                  </a:lnTo>
                  <a:lnTo>
                    <a:pt x="1423149" y="2726182"/>
                  </a:lnTo>
                  <a:lnTo>
                    <a:pt x="1425575" y="2730246"/>
                  </a:lnTo>
                  <a:lnTo>
                    <a:pt x="1432852" y="2729636"/>
                  </a:lnTo>
                  <a:lnTo>
                    <a:pt x="1440281" y="2729458"/>
                  </a:lnTo>
                  <a:lnTo>
                    <a:pt x="1448117" y="2720949"/>
                  </a:lnTo>
                  <a:lnTo>
                    <a:pt x="1449451" y="2712986"/>
                  </a:lnTo>
                  <a:lnTo>
                    <a:pt x="1451546" y="2707817"/>
                  </a:lnTo>
                  <a:close/>
                </a:path>
                <a:path w="5024755" h="4213860">
                  <a:moveTo>
                    <a:pt x="1452918" y="2707246"/>
                  </a:moveTo>
                  <a:lnTo>
                    <a:pt x="1452143" y="2706332"/>
                  </a:lnTo>
                  <a:lnTo>
                    <a:pt x="1451546" y="2707817"/>
                  </a:lnTo>
                  <a:lnTo>
                    <a:pt x="1452918" y="2707246"/>
                  </a:lnTo>
                  <a:close/>
                </a:path>
                <a:path w="5024755" h="4213860">
                  <a:moveTo>
                    <a:pt x="1683067" y="1200162"/>
                  </a:moveTo>
                  <a:lnTo>
                    <a:pt x="1681543" y="1198067"/>
                  </a:lnTo>
                  <a:lnTo>
                    <a:pt x="1680362" y="1194638"/>
                  </a:lnTo>
                  <a:lnTo>
                    <a:pt x="1673631" y="1192822"/>
                  </a:lnTo>
                  <a:lnTo>
                    <a:pt x="1668424" y="1192237"/>
                  </a:lnTo>
                  <a:lnTo>
                    <a:pt x="1660982" y="1192809"/>
                  </a:lnTo>
                  <a:lnTo>
                    <a:pt x="1658708" y="1195705"/>
                  </a:lnTo>
                  <a:lnTo>
                    <a:pt x="1656346" y="1197394"/>
                  </a:lnTo>
                  <a:lnTo>
                    <a:pt x="1658658" y="1198981"/>
                  </a:lnTo>
                  <a:lnTo>
                    <a:pt x="1660779" y="1201000"/>
                  </a:lnTo>
                  <a:lnTo>
                    <a:pt x="1666074" y="1203185"/>
                  </a:lnTo>
                  <a:lnTo>
                    <a:pt x="1669211" y="1203413"/>
                  </a:lnTo>
                  <a:lnTo>
                    <a:pt x="1671701" y="1203934"/>
                  </a:lnTo>
                  <a:lnTo>
                    <a:pt x="1674228" y="1203706"/>
                  </a:lnTo>
                  <a:lnTo>
                    <a:pt x="1676374" y="1203883"/>
                  </a:lnTo>
                  <a:lnTo>
                    <a:pt x="1679994" y="1202664"/>
                  </a:lnTo>
                  <a:lnTo>
                    <a:pt x="1681467" y="1201229"/>
                  </a:lnTo>
                  <a:lnTo>
                    <a:pt x="1683067" y="1200162"/>
                  </a:lnTo>
                  <a:close/>
                </a:path>
                <a:path w="5024755" h="4213860">
                  <a:moveTo>
                    <a:pt x="1706245" y="2316823"/>
                  </a:moveTo>
                  <a:lnTo>
                    <a:pt x="1701076" y="2313178"/>
                  </a:lnTo>
                  <a:lnTo>
                    <a:pt x="1694180" y="2317051"/>
                  </a:lnTo>
                  <a:lnTo>
                    <a:pt x="1688807" y="2321344"/>
                  </a:lnTo>
                  <a:lnTo>
                    <a:pt x="1683245" y="2325293"/>
                  </a:lnTo>
                  <a:lnTo>
                    <a:pt x="1689747" y="2328265"/>
                  </a:lnTo>
                  <a:lnTo>
                    <a:pt x="1698193" y="2328253"/>
                  </a:lnTo>
                  <a:lnTo>
                    <a:pt x="1706245" y="2329332"/>
                  </a:lnTo>
                  <a:lnTo>
                    <a:pt x="1706245" y="2316823"/>
                  </a:lnTo>
                  <a:close/>
                </a:path>
                <a:path w="5024755" h="4213860">
                  <a:moveTo>
                    <a:pt x="1835073" y="906399"/>
                  </a:moveTo>
                  <a:lnTo>
                    <a:pt x="1826958" y="905268"/>
                  </a:lnTo>
                  <a:lnTo>
                    <a:pt x="1822234" y="903465"/>
                  </a:lnTo>
                  <a:lnTo>
                    <a:pt x="1811159" y="905624"/>
                  </a:lnTo>
                  <a:lnTo>
                    <a:pt x="1804631" y="908685"/>
                  </a:lnTo>
                  <a:lnTo>
                    <a:pt x="1797977" y="911009"/>
                  </a:lnTo>
                  <a:lnTo>
                    <a:pt x="1802523" y="914971"/>
                  </a:lnTo>
                  <a:lnTo>
                    <a:pt x="1807108" y="914654"/>
                  </a:lnTo>
                  <a:lnTo>
                    <a:pt x="1811731" y="912545"/>
                  </a:lnTo>
                  <a:lnTo>
                    <a:pt x="1816328" y="911174"/>
                  </a:lnTo>
                  <a:lnTo>
                    <a:pt x="1819427" y="911047"/>
                  </a:lnTo>
                  <a:lnTo>
                    <a:pt x="1822551" y="910831"/>
                  </a:lnTo>
                  <a:lnTo>
                    <a:pt x="1827504" y="909891"/>
                  </a:lnTo>
                  <a:lnTo>
                    <a:pt x="1829282" y="908812"/>
                  </a:lnTo>
                  <a:lnTo>
                    <a:pt x="1835073" y="906399"/>
                  </a:lnTo>
                  <a:close/>
                </a:path>
                <a:path w="5024755" h="4213860">
                  <a:moveTo>
                    <a:pt x="1847951" y="1247152"/>
                  </a:moveTo>
                  <a:lnTo>
                    <a:pt x="1847215" y="1244155"/>
                  </a:lnTo>
                  <a:lnTo>
                    <a:pt x="1844344" y="1242085"/>
                  </a:lnTo>
                  <a:lnTo>
                    <a:pt x="1835277" y="1244612"/>
                  </a:lnTo>
                  <a:lnTo>
                    <a:pt x="1827517" y="1247267"/>
                  </a:lnTo>
                  <a:lnTo>
                    <a:pt x="1818157" y="1250594"/>
                  </a:lnTo>
                  <a:lnTo>
                    <a:pt x="1816849" y="1252143"/>
                  </a:lnTo>
                  <a:lnTo>
                    <a:pt x="1815376" y="1253248"/>
                  </a:lnTo>
                  <a:lnTo>
                    <a:pt x="1822564" y="1254975"/>
                  </a:lnTo>
                  <a:lnTo>
                    <a:pt x="1829447" y="1253820"/>
                  </a:lnTo>
                  <a:lnTo>
                    <a:pt x="1837563" y="1252651"/>
                  </a:lnTo>
                  <a:lnTo>
                    <a:pt x="1846643" y="1250645"/>
                  </a:lnTo>
                  <a:lnTo>
                    <a:pt x="1847951" y="1247152"/>
                  </a:lnTo>
                  <a:close/>
                </a:path>
                <a:path w="5024755" h="4213860">
                  <a:moveTo>
                    <a:pt x="1891487" y="2095284"/>
                  </a:moveTo>
                  <a:lnTo>
                    <a:pt x="1888972" y="2093239"/>
                  </a:lnTo>
                  <a:lnTo>
                    <a:pt x="1886737" y="2090293"/>
                  </a:lnTo>
                  <a:lnTo>
                    <a:pt x="1879015" y="2087791"/>
                  </a:lnTo>
                  <a:lnTo>
                    <a:pt x="1873808" y="2087194"/>
                  </a:lnTo>
                  <a:lnTo>
                    <a:pt x="1867281" y="2086800"/>
                  </a:lnTo>
                  <a:lnTo>
                    <a:pt x="1864728" y="2088984"/>
                  </a:lnTo>
                  <a:lnTo>
                    <a:pt x="1864309" y="2091753"/>
                  </a:lnTo>
                  <a:lnTo>
                    <a:pt x="1866303" y="2094496"/>
                  </a:lnTo>
                  <a:lnTo>
                    <a:pt x="1872729" y="2095995"/>
                  </a:lnTo>
                  <a:lnTo>
                    <a:pt x="1877910" y="2096401"/>
                  </a:lnTo>
                  <a:lnTo>
                    <a:pt x="1884946" y="2097354"/>
                  </a:lnTo>
                  <a:lnTo>
                    <a:pt x="1891487" y="2095284"/>
                  </a:lnTo>
                  <a:close/>
                </a:path>
                <a:path w="5024755" h="4213860">
                  <a:moveTo>
                    <a:pt x="1921675" y="1618716"/>
                  </a:moveTo>
                  <a:lnTo>
                    <a:pt x="1920303" y="1617726"/>
                  </a:lnTo>
                  <a:lnTo>
                    <a:pt x="1918995" y="1615973"/>
                  </a:lnTo>
                  <a:lnTo>
                    <a:pt x="1912569" y="1615516"/>
                  </a:lnTo>
                  <a:lnTo>
                    <a:pt x="1907527" y="1615732"/>
                  </a:lnTo>
                  <a:lnTo>
                    <a:pt x="1895576" y="1615732"/>
                  </a:lnTo>
                  <a:lnTo>
                    <a:pt x="1897481" y="1615503"/>
                  </a:lnTo>
                  <a:lnTo>
                    <a:pt x="1892515" y="1616011"/>
                  </a:lnTo>
                  <a:lnTo>
                    <a:pt x="1886800" y="1616887"/>
                  </a:lnTo>
                  <a:lnTo>
                    <a:pt x="1885784" y="1618005"/>
                  </a:lnTo>
                  <a:lnTo>
                    <a:pt x="1885365" y="1619631"/>
                  </a:lnTo>
                  <a:lnTo>
                    <a:pt x="1886115" y="1621459"/>
                  </a:lnTo>
                  <a:lnTo>
                    <a:pt x="1902866" y="1620799"/>
                  </a:lnTo>
                  <a:lnTo>
                    <a:pt x="1920125" y="1619935"/>
                  </a:lnTo>
                  <a:lnTo>
                    <a:pt x="1920900" y="1619161"/>
                  </a:lnTo>
                  <a:lnTo>
                    <a:pt x="1921675" y="1618716"/>
                  </a:lnTo>
                  <a:close/>
                </a:path>
                <a:path w="5024755" h="4213860">
                  <a:moveTo>
                    <a:pt x="1972716" y="611632"/>
                  </a:moveTo>
                  <a:lnTo>
                    <a:pt x="1971205" y="610387"/>
                  </a:lnTo>
                  <a:lnTo>
                    <a:pt x="1969871" y="608736"/>
                  </a:lnTo>
                  <a:lnTo>
                    <a:pt x="1964448" y="606374"/>
                  </a:lnTo>
                  <a:lnTo>
                    <a:pt x="1960448" y="603999"/>
                  </a:lnTo>
                  <a:lnTo>
                    <a:pt x="1953691" y="604520"/>
                  </a:lnTo>
                  <a:lnTo>
                    <a:pt x="1949704" y="607568"/>
                  </a:lnTo>
                  <a:lnTo>
                    <a:pt x="1947583" y="612292"/>
                  </a:lnTo>
                  <a:lnTo>
                    <a:pt x="1950821" y="616077"/>
                  </a:lnTo>
                  <a:lnTo>
                    <a:pt x="1951850" y="618185"/>
                  </a:lnTo>
                  <a:lnTo>
                    <a:pt x="1958505" y="617334"/>
                  </a:lnTo>
                  <a:lnTo>
                    <a:pt x="1962658" y="617245"/>
                  </a:lnTo>
                  <a:lnTo>
                    <a:pt x="1968817" y="615480"/>
                  </a:lnTo>
                  <a:lnTo>
                    <a:pt x="1970659" y="613194"/>
                  </a:lnTo>
                  <a:lnTo>
                    <a:pt x="1972716" y="611632"/>
                  </a:lnTo>
                  <a:close/>
                </a:path>
                <a:path w="5024755" h="4213860">
                  <a:moveTo>
                    <a:pt x="1980018" y="1887499"/>
                  </a:moveTo>
                  <a:lnTo>
                    <a:pt x="1978812" y="1886381"/>
                  </a:lnTo>
                  <a:lnTo>
                    <a:pt x="1972856" y="1883067"/>
                  </a:lnTo>
                  <a:lnTo>
                    <a:pt x="1965896" y="1882381"/>
                  </a:lnTo>
                  <a:lnTo>
                    <a:pt x="1959216" y="1884184"/>
                  </a:lnTo>
                  <a:lnTo>
                    <a:pt x="1954085" y="1888337"/>
                  </a:lnTo>
                  <a:lnTo>
                    <a:pt x="1953247" y="1889455"/>
                  </a:lnTo>
                  <a:lnTo>
                    <a:pt x="1953590" y="1893062"/>
                  </a:lnTo>
                  <a:lnTo>
                    <a:pt x="1956917" y="1895373"/>
                  </a:lnTo>
                  <a:lnTo>
                    <a:pt x="1959978" y="1895957"/>
                  </a:lnTo>
                  <a:lnTo>
                    <a:pt x="1962048" y="1896719"/>
                  </a:lnTo>
                  <a:lnTo>
                    <a:pt x="1968106" y="1895843"/>
                  </a:lnTo>
                  <a:lnTo>
                    <a:pt x="1973313" y="1895538"/>
                  </a:lnTo>
                  <a:lnTo>
                    <a:pt x="1979142" y="1893735"/>
                  </a:lnTo>
                  <a:lnTo>
                    <a:pt x="1980018" y="1887499"/>
                  </a:lnTo>
                  <a:close/>
                </a:path>
                <a:path w="5024755" h="4213860">
                  <a:moveTo>
                    <a:pt x="2026818" y="3790061"/>
                  </a:moveTo>
                  <a:lnTo>
                    <a:pt x="2025891" y="3788168"/>
                  </a:lnTo>
                  <a:lnTo>
                    <a:pt x="2025091" y="3785781"/>
                  </a:lnTo>
                  <a:lnTo>
                    <a:pt x="2019109" y="3783355"/>
                  </a:lnTo>
                  <a:lnTo>
                    <a:pt x="2014283" y="3782199"/>
                  </a:lnTo>
                  <a:lnTo>
                    <a:pt x="2008759" y="3780548"/>
                  </a:lnTo>
                  <a:lnTo>
                    <a:pt x="2007069" y="3782860"/>
                  </a:lnTo>
                  <a:lnTo>
                    <a:pt x="2003717" y="3785578"/>
                  </a:lnTo>
                  <a:lnTo>
                    <a:pt x="2005012" y="3790238"/>
                  </a:lnTo>
                  <a:lnTo>
                    <a:pt x="2007958" y="3794747"/>
                  </a:lnTo>
                  <a:lnTo>
                    <a:pt x="2014943" y="3795115"/>
                  </a:lnTo>
                  <a:lnTo>
                    <a:pt x="2019820" y="3792969"/>
                  </a:lnTo>
                  <a:lnTo>
                    <a:pt x="2025446" y="3791420"/>
                  </a:lnTo>
                  <a:lnTo>
                    <a:pt x="2026818" y="3790061"/>
                  </a:lnTo>
                  <a:close/>
                </a:path>
                <a:path w="5024755" h="4213860">
                  <a:moveTo>
                    <a:pt x="2049335" y="1224127"/>
                  </a:moveTo>
                  <a:lnTo>
                    <a:pt x="2048611" y="1224991"/>
                  </a:lnTo>
                  <a:lnTo>
                    <a:pt x="2049106" y="1226096"/>
                  </a:lnTo>
                  <a:lnTo>
                    <a:pt x="2049335" y="1224127"/>
                  </a:lnTo>
                  <a:close/>
                </a:path>
                <a:path w="5024755" h="4213860">
                  <a:moveTo>
                    <a:pt x="2053793" y="1245717"/>
                  </a:moveTo>
                  <a:lnTo>
                    <a:pt x="2052713" y="1237005"/>
                  </a:lnTo>
                  <a:lnTo>
                    <a:pt x="2051900" y="1230503"/>
                  </a:lnTo>
                  <a:lnTo>
                    <a:pt x="2049868" y="1227785"/>
                  </a:lnTo>
                  <a:lnTo>
                    <a:pt x="2049106" y="1226096"/>
                  </a:lnTo>
                  <a:lnTo>
                    <a:pt x="2048319" y="1232738"/>
                  </a:lnTo>
                  <a:lnTo>
                    <a:pt x="2044230" y="1237005"/>
                  </a:lnTo>
                  <a:lnTo>
                    <a:pt x="2031555" y="1235405"/>
                  </a:lnTo>
                  <a:lnTo>
                    <a:pt x="2027770" y="1237132"/>
                  </a:lnTo>
                  <a:lnTo>
                    <a:pt x="2024087" y="1237869"/>
                  </a:lnTo>
                  <a:lnTo>
                    <a:pt x="2027555" y="1240891"/>
                  </a:lnTo>
                  <a:lnTo>
                    <a:pt x="2030882" y="1244117"/>
                  </a:lnTo>
                  <a:lnTo>
                    <a:pt x="2036089" y="1247965"/>
                  </a:lnTo>
                  <a:lnTo>
                    <a:pt x="2038350" y="1248244"/>
                  </a:lnTo>
                  <a:lnTo>
                    <a:pt x="2050262" y="1249984"/>
                  </a:lnTo>
                  <a:lnTo>
                    <a:pt x="2053793" y="1245717"/>
                  </a:lnTo>
                  <a:close/>
                </a:path>
                <a:path w="5024755" h="4213860">
                  <a:moveTo>
                    <a:pt x="2114308" y="1700072"/>
                  </a:moveTo>
                  <a:lnTo>
                    <a:pt x="2113267" y="1698421"/>
                  </a:lnTo>
                  <a:lnTo>
                    <a:pt x="2112365" y="1695475"/>
                  </a:lnTo>
                  <a:lnTo>
                    <a:pt x="2104491" y="1694522"/>
                  </a:lnTo>
                  <a:lnTo>
                    <a:pt x="2090788" y="1694154"/>
                  </a:lnTo>
                  <a:lnTo>
                    <a:pt x="2090000" y="1696504"/>
                  </a:lnTo>
                  <a:lnTo>
                    <a:pt x="2095614" y="1700263"/>
                  </a:lnTo>
                  <a:lnTo>
                    <a:pt x="2101037" y="1703984"/>
                  </a:lnTo>
                  <a:lnTo>
                    <a:pt x="2107971" y="1707781"/>
                  </a:lnTo>
                  <a:lnTo>
                    <a:pt x="2110803" y="1706651"/>
                  </a:lnTo>
                  <a:lnTo>
                    <a:pt x="2113330" y="1704238"/>
                  </a:lnTo>
                  <a:lnTo>
                    <a:pt x="2113597" y="1701914"/>
                  </a:lnTo>
                  <a:lnTo>
                    <a:pt x="2114308" y="1700072"/>
                  </a:lnTo>
                  <a:close/>
                </a:path>
                <a:path w="5024755" h="4213860">
                  <a:moveTo>
                    <a:pt x="2197519" y="728370"/>
                  </a:moveTo>
                  <a:lnTo>
                    <a:pt x="2197201" y="725131"/>
                  </a:lnTo>
                  <a:lnTo>
                    <a:pt x="2197201" y="717143"/>
                  </a:lnTo>
                  <a:lnTo>
                    <a:pt x="2195919" y="712597"/>
                  </a:lnTo>
                  <a:lnTo>
                    <a:pt x="2194483" y="708075"/>
                  </a:lnTo>
                  <a:lnTo>
                    <a:pt x="2192020" y="708355"/>
                  </a:lnTo>
                  <a:lnTo>
                    <a:pt x="2190178" y="713511"/>
                  </a:lnTo>
                  <a:lnTo>
                    <a:pt x="2188146" y="718146"/>
                  </a:lnTo>
                  <a:lnTo>
                    <a:pt x="2187270" y="725792"/>
                  </a:lnTo>
                  <a:lnTo>
                    <a:pt x="2189162" y="729056"/>
                  </a:lnTo>
                  <a:lnTo>
                    <a:pt x="2191321" y="733628"/>
                  </a:lnTo>
                  <a:lnTo>
                    <a:pt x="2192998" y="734936"/>
                  </a:lnTo>
                  <a:lnTo>
                    <a:pt x="2194280" y="736434"/>
                  </a:lnTo>
                  <a:lnTo>
                    <a:pt x="2195245" y="734783"/>
                  </a:lnTo>
                  <a:lnTo>
                    <a:pt x="2196808" y="733234"/>
                  </a:lnTo>
                  <a:lnTo>
                    <a:pt x="2197519" y="728370"/>
                  </a:lnTo>
                  <a:close/>
                </a:path>
                <a:path w="5024755" h="4213860">
                  <a:moveTo>
                    <a:pt x="2229269" y="1691855"/>
                  </a:moveTo>
                  <a:lnTo>
                    <a:pt x="2227948" y="1688452"/>
                  </a:lnTo>
                  <a:lnTo>
                    <a:pt x="2225916" y="1684896"/>
                  </a:lnTo>
                  <a:lnTo>
                    <a:pt x="2217966" y="1683943"/>
                  </a:lnTo>
                  <a:lnTo>
                    <a:pt x="2211692" y="1684032"/>
                  </a:lnTo>
                  <a:lnTo>
                    <a:pt x="2203691" y="1685302"/>
                  </a:lnTo>
                  <a:lnTo>
                    <a:pt x="2200567" y="1689557"/>
                  </a:lnTo>
                  <a:lnTo>
                    <a:pt x="2201456" y="1693519"/>
                  </a:lnTo>
                  <a:lnTo>
                    <a:pt x="2204847" y="1695386"/>
                  </a:lnTo>
                  <a:lnTo>
                    <a:pt x="2209063" y="1697545"/>
                  </a:lnTo>
                  <a:lnTo>
                    <a:pt x="2211387" y="1697151"/>
                  </a:lnTo>
                  <a:lnTo>
                    <a:pt x="2215388" y="1697494"/>
                  </a:lnTo>
                  <a:lnTo>
                    <a:pt x="2217559" y="1697075"/>
                  </a:lnTo>
                  <a:lnTo>
                    <a:pt x="2221687" y="1696643"/>
                  </a:lnTo>
                  <a:lnTo>
                    <a:pt x="2227059" y="1694827"/>
                  </a:lnTo>
                  <a:lnTo>
                    <a:pt x="2229269" y="1691855"/>
                  </a:lnTo>
                  <a:close/>
                </a:path>
                <a:path w="5024755" h="4213860">
                  <a:moveTo>
                    <a:pt x="2238273" y="300151"/>
                  </a:moveTo>
                  <a:lnTo>
                    <a:pt x="2236851" y="289471"/>
                  </a:lnTo>
                  <a:lnTo>
                    <a:pt x="2236063" y="282194"/>
                  </a:lnTo>
                  <a:lnTo>
                    <a:pt x="2234527" y="273177"/>
                  </a:lnTo>
                  <a:lnTo>
                    <a:pt x="2232812" y="271614"/>
                  </a:lnTo>
                  <a:lnTo>
                    <a:pt x="2231733" y="269938"/>
                  </a:lnTo>
                  <a:lnTo>
                    <a:pt x="2230831" y="271551"/>
                  </a:lnTo>
                  <a:lnTo>
                    <a:pt x="2229167" y="273126"/>
                  </a:lnTo>
                  <a:lnTo>
                    <a:pt x="2228481" y="290842"/>
                  </a:lnTo>
                  <a:lnTo>
                    <a:pt x="2229269" y="301536"/>
                  </a:lnTo>
                  <a:lnTo>
                    <a:pt x="2232075" y="304076"/>
                  </a:lnTo>
                  <a:lnTo>
                    <a:pt x="2233688" y="306692"/>
                  </a:lnTo>
                  <a:lnTo>
                    <a:pt x="2238273" y="300151"/>
                  </a:lnTo>
                  <a:close/>
                </a:path>
                <a:path w="5024755" h="4213860">
                  <a:moveTo>
                    <a:pt x="2240508" y="2953613"/>
                  </a:moveTo>
                  <a:lnTo>
                    <a:pt x="2239213" y="2947720"/>
                  </a:lnTo>
                  <a:lnTo>
                    <a:pt x="2236660" y="2943885"/>
                  </a:lnTo>
                  <a:lnTo>
                    <a:pt x="2234082" y="2938424"/>
                  </a:lnTo>
                  <a:lnTo>
                    <a:pt x="2230132" y="2942145"/>
                  </a:lnTo>
                  <a:lnTo>
                    <a:pt x="2227122" y="2943669"/>
                  </a:lnTo>
                  <a:lnTo>
                    <a:pt x="2224379" y="2951607"/>
                  </a:lnTo>
                  <a:lnTo>
                    <a:pt x="2230361" y="2959265"/>
                  </a:lnTo>
                  <a:lnTo>
                    <a:pt x="2237638" y="2957512"/>
                  </a:lnTo>
                  <a:lnTo>
                    <a:pt x="2240508" y="2953613"/>
                  </a:lnTo>
                  <a:close/>
                </a:path>
                <a:path w="5024755" h="4213860">
                  <a:moveTo>
                    <a:pt x="2252002" y="990041"/>
                  </a:moveTo>
                  <a:lnTo>
                    <a:pt x="2249690" y="988415"/>
                  </a:lnTo>
                  <a:lnTo>
                    <a:pt x="2247544" y="985799"/>
                  </a:lnTo>
                  <a:lnTo>
                    <a:pt x="2240064" y="984516"/>
                  </a:lnTo>
                  <a:lnTo>
                    <a:pt x="2234857" y="984542"/>
                  </a:lnTo>
                  <a:lnTo>
                    <a:pt x="2228494" y="985050"/>
                  </a:lnTo>
                  <a:lnTo>
                    <a:pt x="2226551" y="987856"/>
                  </a:lnTo>
                  <a:lnTo>
                    <a:pt x="2226348" y="991031"/>
                  </a:lnTo>
                  <a:lnTo>
                    <a:pt x="2228088" y="993736"/>
                  </a:lnTo>
                  <a:lnTo>
                    <a:pt x="2232342" y="994778"/>
                  </a:lnTo>
                  <a:lnTo>
                    <a:pt x="2235517" y="994295"/>
                  </a:lnTo>
                  <a:lnTo>
                    <a:pt x="2238578" y="994295"/>
                  </a:lnTo>
                  <a:lnTo>
                    <a:pt x="2238578" y="993838"/>
                  </a:lnTo>
                  <a:lnTo>
                    <a:pt x="2240635" y="993838"/>
                  </a:lnTo>
                  <a:lnTo>
                    <a:pt x="2242845" y="994308"/>
                  </a:lnTo>
                  <a:lnTo>
                    <a:pt x="2247277" y="992924"/>
                  </a:lnTo>
                  <a:lnTo>
                    <a:pt x="2249589" y="991311"/>
                  </a:lnTo>
                  <a:lnTo>
                    <a:pt x="2252002" y="990041"/>
                  </a:lnTo>
                  <a:close/>
                </a:path>
                <a:path w="5024755" h="4213860">
                  <a:moveTo>
                    <a:pt x="2313863" y="2756357"/>
                  </a:moveTo>
                  <a:lnTo>
                    <a:pt x="2312035" y="2754211"/>
                  </a:lnTo>
                  <a:lnTo>
                    <a:pt x="2309723" y="2749029"/>
                  </a:lnTo>
                  <a:lnTo>
                    <a:pt x="2297392" y="2744838"/>
                  </a:lnTo>
                  <a:lnTo>
                    <a:pt x="2296439" y="2752128"/>
                  </a:lnTo>
                  <a:lnTo>
                    <a:pt x="2295893" y="2761945"/>
                  </a:lnTo>
                  <a:lnTo>
                    <a:pt x="2295474" y="2766974"/>
                  </a:lnTo>
                  <a:lnTo>
                    <a:pt x="2297417" y="2768777"/>
                  </a:lnTo>
                  <a:lnTo>
                    <a:pt x="2301417" y="2769908"/>
                  </a:lnTo>
                  <a:lnTo>
                    <a:pt x="2306269" y="2767812"/>
                  </a:lnTo>
                  <a:lnTo>
                    <a:pt x="2310815" y="2763101"/>
                  </a:lnTo>
                  <a:lnTo>
                    <a:pt x="2313863" y="2756357"/>
                  </a:lnTo>
                  <a:close/>
                </a:path>
                <a:path w="5024755" h="4213860">
                  <a:moveTo>
                    <a:pt x="2352167" y="3527920"/>
                  </a:moveTo>
                  <a:lnTo>
                    <a:pt x="2346883" y="3525532"/>
                  </a:lnTo>
                  <a:lnTo>
                    <a:pt x="2341676" y="3522980"/>
                  </a:lnTo>
                  <a:lnTo>
                    <a:pt x="2334552" y="3520122"/>
                  </a:lnTo>
                  <a:lnTo>
                    <a:pt x="2332393" y="3520414"/>
                  </a:lnTo>
                  <a:lnTo>
                    <a:pt x="2328532" y="3520109"/>
                  </a:lnTo>
                  <a:lnTo>
                    <a:pt x="2322703" y="3528390"/>
                  </a:lnTo>
                  <a:lnTo>
                    <a:pt x="2325497" y="3530320"/>
                  </a:lnTo>
                  <a:lnTo>
                    <a:pt x="2328113" y="3532708"/>
                  </a:lnTo>
                  <a:lnTo>
                    <a:pt x="2332698" y="3534689"/>
                  </a:lnTo>
                  <a:lnTo>
                    <a:pt x="2335072" y="3533622"/>
                  </a:lnTo>
                  <a:lnTo>
                    <a:pt x="2342070" y="3531412"/>
                  </a:lnTo>
                  <a:lnTo>
                    <a:pt x="2347099" y="3529634"/>
                  </a:lnTo>
                  <a:lnTo>
                    <a:pt x="2352167" y="3527920"/>
                  </a:lnTo>
                  <a:close/>
                </a:path>
                <a:path w="5024755" h="4213860">
                  <a:moveTo>
                    <a:pt x="2474734" y="245427"/>
                  </a:moveTo>
                  <a:lnTo>
                    <a:pt x="2468803" y="242252"/>
                  </a:lnTo>
                  <a:lnTo>
                    <a:pt x="2464739" y="238899"/>
                  </a:lnTo>
                  <a:lnTo>
                    <a:pt x="2458567" y="238036"/>
                  </a:lnTo>
                  <a:lnTo>
                    <a:pt x="2456002" y="243878"/>
                  </a:lnTo>
                  <a:lnTo>
                    <a:pt x="2453805" y="246938"/>
                  </a:lnTo>
                  <a:lnTo>
                    <a:pt x="2458212" y="248856"/>
                  </a:lnTo>
                  <a:lnTo>
                    <a:pt x="2462517" y="251358"/>
                  </a:lnTo>
                  <a:lnTo>
                    <a:pt x="2468600" y="252666"/>
                  </a:lnTo>
                  <a:lnTo>
                    <a:pt x="2470924" y="249021"/>
                  </a:lnTo>
                  <a:lnTo>
                    <a:pt x="2474734" y="245427"/>
                  </a:lnTo>
                  <a:close/>
                </a:path>
                <a:path w="5024755" h="4213860">
                  <a:moveTo>
                    <a:pt x="2484361" y="218211"/>
                  </a:moveTo>
                  <a:lnTo>
                    <a:pt x="2483650" y="218440"/>
                  </a:lnTo>
                  <a:lnTo>
                    <a:pt x="2483929" y="219176"/>
                  </a:lnTo>
                  <a:lnTo>
                    <a:pt x="2484361" y="218211"/>
                  </a:lnTo>
                  <a:close/>
                </a:path>
                <a:path w="5024755" h="4213860">
                  <a:moveTo>
                    <a:pt x="2491371" y="3392030"/>
                  </a:moveTo>
                  <a:lnTo>
                    <a:pt x="2487955" y="3386861"/>
                  </a:lnTo>
                  <a:lnTo>
                    <a:pt x="2484145" y="3383254"/>
                  </a:lnTo>
                  <a:lnTo>
                    <a:pt x="2479319" y="3377882"/>
                  </a:lnTo>
                  <a:lnTo>
                    <a:pt x="2470302" y="3386683"/>
                  </a:lnTo>
                  <a:lnTo>
                    <a:pt x="2487015" y="3397593"/>
                  </a:lnTo>
                  <a:lnTo>
                    <a:pt x="2488374" y="3395383"/>
                  </a:lnTo>
                  <a:lnTo>
                    <a:pt x="2491371" y="3392030"/>
                  </a:lnTo>
                  <a:close/>
                </a:path>
                <a:path w="5024755" h="4213860">
                  <a:moveTo>
                    <a:pt x="2507691" y="203060"/>
                  </a:moveTo>
                  <a:lnTo>
                    <a:pt x="2506408" y="199034"/>
                  </a:lnTo>
                  <a:lnTo>
                    <a:pt x="2506294" y="198678"/>
                  </a:lnTo>
                  <a:lnTo>
                    <a:pt x="2501481" y="199034"/>
                  </a:lnTo>
                  <a:lnTo>
                    <a:pt x="2495004" y="198094"/>
                  </a:lnTo>
                  <a:lnTo>
                    <a:pt x="2488488" y="205778"/>
                  </a:lnTo>
                  <a:lnTo>
                    <a:pt x="2486723" y="212928"/>
                  </a:lnTo>
                  <a:lnTo>
                    <a:pt x="2484361" y="218211"/>
                  </a:lnTo>
                  <a:lnTo>
                    <a:pt x="2488260" y="216979"/>
                  </a:lnTo>
                  <a:lnTo>
                    <a:pt x="2493302" y="216281"/>
                  </a:lnTo>
                  <a:lnTo>
                    <a:pt x="2501125" y="211594"/>
                  </a:lnTo>
                  <a:lnTo>
                    <a:pt x="2504148" y="207721"/>
                  </a:lnTo>
                  <a:lnTo>
                    <a:pt x="2507691" y="203060"/>
                  </a:lnTo>
                  <a:close/>
                </a:path>
                <a:path w="5024755" h="4213860">
                  <a:moveTo>
                    <a:pt x="2553805" y="2147849"/>
                  </a:moveTo>
                  <a:lnTo>
                    <a:pt x="2531249" y="2143150"/>
                  </a:lnTo>
                  <a:lnTo>
                    <a:pt x="2525153" y="2143252"/>
                  </a:lnTo>
                  <a:lnTo>
                    <a:pt x="2524645" y="2145893"/>
                  </a:lnTo>
                  <a:lnTo>
                    <a:pt x="2531084" y="2148408"/>
                  </a:lnTo>
                  <a:lnTo>
                    <a:pt x="2545270" y="2153589"/>
                  </a:lnTo>
                  <a:lnTo>
                    <a:pt x="2553805" y="2147849"/>
                  </a:lnTo>
                  <a:close/>
                </a:path>
                <a:path w="5024755" h="4213860">
                  <a:moveTo>
                    <a:pt x="2617647" y="606310"/>
                  </a:moveTo>
                  <a:lnTo>
                    <a:pt x="2616682" y="596112"/>
                  </a:lnTo>
                  <a:lnTo>
                    <a:pt x="2610650" y="591642"/>
                  </a:lnTo>
                  <a:lnTo>
                    <a:pt x="2602268" y="592912"/>
                  </a:lnTo>
                  <a:lnTo>
                    <a:pt x="2598534" y="596950"/>
                  </a:lnTo>
                  <a:lnTo>
                    <a:pt x="2614955" y="609879"/>
                  </a:lnTo>
                  <a:lnTo>
                    <a:pt x="2615857" y="608139"/>
                  </a:lnTo>
                  <a:lnTo>
                    <a:pt x="2617647" y="606310"/>
                  </a:lnTo>
                  <a:close/>
                </a:path>
                <a:path w="5024755" h="4213860">
                  <a:moveTo>
                    <a:pt x="2635770" y="1517878"/>
                  </a:moveTo>
                  <a:lnTo>
                    <a:pt x="2634589" y="1512760"/>
                  </a:lnTo>
                  <a:lnTo>
                    <a:pt x="2630944" y="1510334"/>
                  </a:lnTo>
                  <a:lnTo>
                    <a:pt x="2627414" y="1511363"/>
                  </a:lnTo>
                  <a:lnTo>
                    <a:pt x="2628315" y="1511363"/>
                  </a:lnTo>
                  <a:lnTo>
                    <a:pt x="2620607" y="1512138"/>
                  </a:lnTo>
                  <a:lnTo>
                    <a:pt x="2616619" y="1512239"/>
                  </a:lnTo>
                  <a:lnTo>
                    <a:pt x="2611894" y="1513344"/>
                  </a:lnTo>
                  <a:lnTo>
                    <a:pt x="2610612" y="1516646"/>
                  </a:lnTo>
                  <a:lnTo>
                    <a:pt x="2611132" y="1517688"/>
                  </a:lnTo>
                  <a:lnTo>
                    <a:pt x="2615438" y="1521358"/>
                  </a:lnTo>
                  <a:lnTo>
                    <a:pt x="2622308" y="1522958"/>
                  </a:lnTo>
                  <a:lnTo>
                    <a:pt x="2629497" y="1522310"/>
                  </a:lnTo>
                  <a:lnTo>
                    <a:pt x="2634729" y="1519199"/>
                  </a:lnTo>
                  <a:lnTo>
                    <a:pt x="2635770" y="1517878"/>
                  </a:lnTo>
                  <a:close/>
                </a:path>
                <a:path w="5024755" h="4213860">
                  <a:moveTo>
                    <a:pt x="2649563" y="2123973"/>
                  </a:moveTo>
                  <a:lnTo>
                    <a:pt x="2647937" y="2123021"/>
                  </a:lnTo>
                  <a:lnTo>
                    <a:pt x="2646400" y="2121649"/>
                  </a:lnTo>
                  <a:lnTo>
                    <a:pt x="2641752" y="2120481"/>
                  </a:lnTo>
                  <a:lnTo>
                    <a:pt x="2638729" y="2120354"/>
                  </a:lnTo>
                  <a:lnTo>
                    <a:pt x="2634996" y="2119871"/>
                  </a:lnTo>
                  <a:lnTo>
                    <a:pt x="2632760" y="2119973"/>
                  </a:lnTo>
                  <a:lnTo>
                    <a:pt x="2629585" y="2119528"/>
                  </a:lnTo>
                  <a:lnTo>
                    <a:pt x="2624391" y="2121281"/>
                  </a:lnTo>
                  <a:lnTo>
                    <a:pt x="2622410" y="2123605"/>
                  </a:lnTo>
                  <a:lnTo>
                    <a:pt x="2620226" y="2125268"/>
                  </a:lnTo>
                  <a:lnTo>
                    <a:pt x="2622524" y="2126500"/>
                  </a:lnTo>
                  <a:lnTo>
                    <a:pt x="2624848" y="2128824"/>
                  </a:lnTo>
                  <a:lnTo>
                    <a:pt x="2633027" y="2128609"/>
                  </a:lnTo>
                  <a:lnTo>
                    <a:pt x="2646489" y="2126234"/>
                  </a:lnTo>
                  <a:lnTo>
                    <a:pt x="2647988" y="2124862"/>
                  </a:lnTo>
                  <a:lnTo>
                    <a:pt x="2649563" y="2123973"/>
                  </a:lnTo>
                  <a:close/>
                </a:path>
                <a:path w="5024755" h="4213860">
                  <a:moveTo>
                    <a:pt x="2663469" y="546087"/>
                  </a:moveTo>
                  <a:lnTo>
                    <a:pt x="2652357" y="539445"/>
                  </a:lnTo>
                  <a:lnTo>
                    <a:pt x="2631389" y="546620"/>
                  </a:lnTo>
                  <a:lnTo>
                    <a:pt x="2636850" y="551992"/>
                  </a:lnTo>
                  <a:lnTo>
                    <a:pt x="2643047" y="551421"/>
                  </a:lnTo>
                  <a:lnTo>
                    <a:pt x="2649512" y="549160"/>
                  </a:lnTo>
                  <a:lnTo>
                    <a:pt x="2655735" y="549465"/>
                  </a:lnTo>
                  <a:lnTo>
                    <a:pt x="2657373" y="550291"/>
                  </a:lnTo>
                  <a:lnTo>
                    <a:pt x="2660840" y="547319"/>
                  </a:lnTo>
                  <a:lnTo>
                    <a:pt x="2663469" y="546087"/>
                  </a:lnTo>
                  <a:close/>
                </a:path>
                <a:path w="5024755" h="4213860">
                  <a:moveTo>
                    <a:pt x="2787929" y="1011809"/>
                  </a:moveTo>
                  <a:lnTo>
                    <a:pt x="2785148" y="1011110"/>
                  </a:lnTo>
                  <a:lnTo>
                    <a:pt x="2782379" y="1009802"/>
                  </a:lnTo>
                  <a:lnTo>
                    <a:pt x="2774607" y="1009980"/>
                  </a:lnTo>
                  <a:lnTo>
                    <a:pt x="2769603" y="1010945"/>
                  </a:lnTo>
                  <a:lnTo>
                    <a:pt x="2762821" y="1011720"/>
                  </a:lnTo>
                  <a:lnTo>
                    <a:pt x="2759252" y="1011974"/>
                  </a:lnTo>
                  <a:lnTo>
                    <a:pt x="2760383" y="1013358"/>
                  </a:lnTo>
                  <a:lnTo>
                    <a:pt x="2761284" y="1015517"/>
                  </a:lnTo>
                  <a:lnTo>
                    <a:pt x="2765628" y="1016876"/>
                  </a:lnTo>
                  <a:lnTo>
                    <a:pt x="2768828" y="1016901"/>
                  </a:lnTo>
                  <a:lnTo>
                    <a:pt x="2769476" y="1016977"/>
                  </a:lnTo>
                  <a:lnTo>
                    <a:pt x="2775064" y="1016977"/>
                  </a:lnTo>
                  <a:lnTo>
                    <a:pt x="2778391" y="1017651"/>
                  </a:lnTo>
                  <a:lnTo>
                    <a:pt x="2783751" y="1016025"/>
                  </a:lnTo>
                  <a:lnTo>
                    <a:pt x="2785732" y="1013536"/>
                  </a:lnTo>
                  <a:lnTo>
                    <a:pt x="2787929" y="1011809"/>
                  </a:lnTo>
                  <a:close/>
                </a:path>
                <a:path w="5024755" h="4213860">
                  <a:moveTo>
                    <a:pt x="2793885" y="2203805"/>
                  </a:moveTo>
                  <a:lnTo>
                    <a:pt x="2787510" y="2199805"/>
                  </a:lnTo>
                  <a:lnTo>
                    <a:pt x="2784614" y="2197354"/>
                  </a:lnTo>
                  <a:lnTo>
                    <a:pt x="2774619" y="2193417"/>
                  </a:lnTo>
                  <a:lnTo>
                    <a:pt x="2771394" y="2197404"/>
                  </a:lnTo>
                  <a:lnTo>
                    <a:pt x="2771190" y="2206498"/>
                  </a:lnTo>
                  <a:lnTo>
                    <a:pt x="2773603" y="2209558"/>
                  </a:lnTo>
                  <a:lnTo>
                    <a:pt x="2774886" y="2212606"/>
                  </a:lnTo>
                  <a:lnTo>
                    <a:pt x="2793885" y="2203805"/>
                  </a:lnTo>
                  <a:close/>
                </a:path>
                <a:path w="5024755" h="4213860">
                  <a:moveTo>
                    <a:pt x="2805722" y="3156039"/>
                  </a:moveTo>
                  <a:lnTo>
                    <a:pt x="2793720" y="3142488"/>
                  </a:lnTo>
                  <a:lnTo>
                    <a:pt x="2782697" y="3155670"/>
                  </a:lnTo>
                  <a:lnTo>
                    <a:pt x="2791980" y="3161804"/>
                  </a:lnTo>
                  <a:lnTo>
                    <a:pt x="2805722" y="3156039"/>
                  </a:lnTo>
                  <a:close/>
                </a:path>
                <a:path w="5024755" h="4213860">
                  <a:moveTo>
                    <a:pt x="2817622" y="5956"/>
                  </a:moveTo>
                  <a:lnTo>
                    <a:pt x="2815983" y="4902"/>
                  </a:lnTo>
                  <a:lnTo>
                    <a:pt x="2814421" y="3136"/>
                  </a:lnTo>
                  <a:lnTo>
                    <a:pt x="2806471" y="2108"/>
                  </a:lnTo>
                  <a:lnTo>
                    <a:pt x="2786024" y="0"/>
                  </a:lnTo>
                  <a:lnTo>
                    <a:pt x="2780055" y="3416"/>
                  </a:lnTo>
                  <a:lnTo>
                    <a:pt x="2782684" y="5892"/>
                  </a:lnTo>
                  <a:lnTo>
                    <a:pt x="2785186" y="10274"/>
                  </a:lnTo>
                  <a:lnTo>
                    <a:pt x="2796184" y="11099"/>
                  </a:lnTo>
                  <a:lnTo>
                    <a:pt x="2804515" y="10248"/>
                  </a:lnTo>
                  <a:lnTo>
                    <a:pt x="2814472" y="9359"/>
                  </a:lnTo>
                  <a:lnTo>
                    <a:pt x="2816009" y="7200"/>
                  </a:lnTo>
                  <a:lnTo>
                    <a:pt x="2817622" y="5956"/>
                  </a:lnTo>
                  <a:close/>
                </a:path>
                <a:path w="5024755" h="4213860">
                  <a:moveTo>
                    <a:pt x="2843136" y="721817"/>
                  </a:moveTo>
                  <a:lnTo>
                    <a:pt x="2838932" y="718096"/>
                  </a:lnTo>
                  <a:lnTo>
                    <a:pt x="2836189" y="713574"/>
                  </a:lnTo>
                  <a:lnTo>
                    <a:pt x="2824416" y="712762"/>
                  </a:lnTo>
                  <a:lnTo>
                    <a:pt x="2824734" y="721017"/>
                  </a:lnTo>
                  <a:lnTo>
                    <a:pt x="2824340" y="728713"/>
                  </a:lnTo>
                  <a:lnTo>
                    <a:pt x="2831046" y="733640"/>
                  </a:lnTo>
                  <a:lnTo>
                    <a:pt x="2836075" y="730694"/>
                  </a:lnTo>
                  <a:lnTo>
                    <a:pt x="2838869" y="726465"/>
                  </a:lnTo>
                  <a:lnTo>
                    <a:pt x="2843136" y="721817"/>
                  </a:lnTo>
                  <a:close/>
                </a:path>
                <a:path w="5024755" h="4213860">
                  <a:moveTo>
                    <a:pt x="2939897" y="1597456"/>
                  </a:moveTo>
                  <a:lnTo>
                    <a:pt x="2939275" y="1595716"/>
                  </a:lnTo>
                  <a:lnTo>
                    <a:pt x="2939135" y="1593316"/>
                  </a:lnTo>
                  <a:lnTo>
                    <a:pt x="2933916" y="1589176"/>
                  </a:lnTo>
                  <a:lnTo>
                    <a:pt x="2929725" y="1586077"/>
                  </a:lnTo>
                  <a:lnTo>
                    <a:pt x="2923121" y="1582953"/>
                  </a:lnTo>
                  <a:lnTo>
                    <a:pt x="2920047" y="1584274"/>
                  </a:lnTo>
                  <a:lnTo>
                    <a:pt x="2917444" y="1584579"/>
                  </a:lnTo>
                  <a:lnTo>
                    <a:pt x="2918498" y="1587309"/>
                  </a:lnTo>
                  <a:lnTo>
                    <a:pt x="2918790" y="1591132"/>
                  </a:lnTo>
                  <a:lnTo>
                    <a:pt x="2924759" y="1595374"/>
                  </a:lnTo>
                  <a:lnTo>
                    <a:pt x="2929559" y="1597202"/>
                  </a:lnTo>
                  <a:lnTo>
                    <a:pt x="2935795" y="1599361"/>
                  </a:lnTo>
                  <a:lnTo>
                    <a:pt x="2937992" y="1597977"/>
                  </a:lnTo>
                  <a:lnTo>
                    <a:pt x="2939897" y="1597456"/>
                  </a:lnTo>
                  <a:close/>
                </a:path>
                <a:path w="5024755" h="4213860">
                  <a:moveTo>
                    <a:pt x="2984982" y="1008494"/>
                  </a:moveTo>
                  <a:lnTo>
                    <a:pt x="2974937" y="1013561"/>
                  </a:lnTo>
                  <a:lnTo>
                    <a:pt x="2968485" y="1009523"/>
                  </a:lnTo>
                  <a:lnTo>
                    <a:pt x="2965107" y="1009561"/>
                  </a:lnTo>
                  <a:lnTo>
                    <a:pt x="2962287" y="1008926"/>
                  </a:lnTo>
                  <a:lnTo>
                    <a:pt x="2960611" y="1010119"/>
                  </a:lnTo>
                  <a:lnTo>
                    <a:pt x="2958007" y="1011047"/>
                  </a:lnTo>
                  <a:lnTo>
                    <a:pt x="2973273" y="1021270"/>
                  </a:lnTo>
                  <a:lnTo>
                    <a:pt x="2981553" y="1020953"/>
                  </a:lnTo>
                  <a:lnTo>
                    <a:pt x="2984982" y="1008494"/>
                  </a:lnTo>
                  <a:close/>
                </a:path>
                <a:path w="5024755" h="4213860">
                  <a:moveTo>
                    <a:pt x="3105543" y="900747"/>
                  </a:moveTo>
                  <a:lnTo>
                    <a:pt x="3103867" y="896340"/>
                  </a:lnTo>
                  <a:lnTo>
                    <a:pt x="3098330" y="894168"/>
                  </a:lnTo>
                  <a:lnTo>
                    <a:pt x="3093910" y="894384"/>
                  </a:lnTo>
                  <a:lnTo>
                    <a:pt x="3088132" y="894778"/>
                  </a:lnTo>
                  <a:lnTo>
                    <a:pt x="3084995" y="896937"/>
                  </a:lnTo>
                  <a:lnTo>
                    <a:pt x="3085452" y="900544"/>
                  </a:lnTo>
                  <a:lnTo>
                    <a:pt x="3086379" y="904024"/>
                  </a:lnTo>
                  <a:lnTo>
                    <a:pt x="3091421" y="907923"/>
                  </a:lnTo>
                  <a:lnTo>
                    <a:pt x="3095536" y="908964"/>
                  </a:lnTo>
                  <a:lnTo>
                    <a:pt x="3099892" y="910882"/>
                  </a:lnTo>
                  <a:lnTo>
                    <a:pt x="3102152" y="907872"/>
                  </a:lnTo>
                  <a:lnTo>
                    <a:pt x="3105023" y="905713"/>
                  </a:lnTo>
                  <a:lnTo>
                    <a:pt x="3105543" y="900747"/>
                  </a:lnTo>
                  <a:close/>
                </a:path>
                <a:path w="5024755" h="4213860">
                  <a:moveTo>
                    <a:pt x="3212820" y="3227895"/>
                  </a:moveTo>
                  <a:lnTo>
                    <a:pt x="3211855" y="3225762"/>
                  </a:lnTo>
                  <a:lnTo>
                    <a:pt x="3211233" y="3222802"/>
                  </a:lnTo>
                  <a:lnTo>
                    <a:pt x="3202470" y="3222193"/>
                  </a:lnTo>
                  <a:lnTo>
                    <a:pt x="3194494" y="3221952"/>
                  </a:lnTo>
                  <a:lnTo>
                    <a:pt x="3185223" y="3222066"/>
                  </a:lnTo>
                  <a:lnTo>
                    <a:pt x="3182810" y="3224212"/>
                  </a:lnTo>
                  <a:lnTo>
                    <a:pt x="3208401" y="3233547"/>
                  </a:lnTo>
                  <a:lnTo>
                    <a:pt x="3210699" y="3229787"/>
                  </a:lnTo>
                  <a:lnTo>
                    <a:pt x="3212820" y="3227895"/>
                  </a:lnTo>
                  <a:close/>
                </a:path>
                <a:path w="5024755" h="4213860">
                  <a:moveTo>
                    <a:pt x="3321304" y="792657"/>
                  </a:moveTo>
                  <a:lnTo>
                    <a:pt x="3320478" y="789038"/>
                  </a:lnTo>
                  <a:lnTo>
                    <a:pt x="3318675" y="784821"/>
                  </a:lnTo>
                  <a:lnTo>
                    <a:pt x="3311360" y="784453"/>
                  </a:lnTo>
                  <a:lnTo>
                    <a:pt x="3305441" y="785393"/>
                  </a:lnTo>
                  <a:lnTo>
                    <a:pt x="3299396" y="786422"/>
                  </a:lnTo>
                  <a:lnTo>
                    <a:pt x="3298990" y="792327"/>
                  </a:lnTo>
                  <a:lnTo>
                    <a:pt x="3302050" y="795947"/>
                  </a:lnTo>
                  <a:lnTo>
                    <a:pt x="3305568" y="796264"/>
                  </a:lnTo>
                  <a:lnTo>
                    <a:pt x="3307372" y="796937"/>
                  </a:lnTo>
                  <a:lnTo>
                    <a:pt x="3311487" y="796480"/>
                  </a:lnTo>
                  <a:lnTo>
                    <a:pt x="3314598" y="796569"/>
                  </a:lnTo>
                  <a:lnTo>
                    <a:pt x="3318967" y="795134"/>
                  </a:lnTo>
                  <a:lnTo>
                    <a:pt x="3321304" y="792657"/>
                  </a:lnTo>
                  <a:close/>
                </a:path>
                <a:path w="5024755" h="4213860">
                  <a:moveTo>
                    <a:pt x="3387687" y="1104595"/>
                  </a:moveTo>
                  <a:lnTo>
                    <a:pt x="3370351" y="1077188"/>
                  </a:lnTo>
                  <a:lnTo>
                    <a:pt x="3367379" y="1077391"/>
                  </a:lnTo>
                  <a:lnTo>
                    <a:pt x="3365728" y="1077099"/>
                  </a:lnTo>
                  <a:lnTo>
                    <a:pt x="3363303" y="1081735"/>
                  </a:lnTo>
                  <a:lnTo>
                    <a:pt x="3368154" y="1089177"/>
                  </a:lnTo>
                  <a:lnTo>
                    <a:pt x="3372485" y="1095565"/>
                  </a:lnTo>
                  <a:lnTo>
                    <a:pt x="3381654" y="1108671"/>
                  </a:lnTo>
                  <a:lnTo>
                    <a:pt x="3383686" y="1108608"/>
                  </a:lnTo>
                  <a:lnTo>
                    <a:pt x="3387687" y="1104595"/>
                  </a:lnTo>
                  <a:close/>
                </a:path>
                <a:path w="5024755" h="4213860">
                  <a:moveTo>
                    <a:pt x="3397935" y="899795"/>
                  </a:moveTo>
                  <a:lnTo>
                    <a:pt x="3397123" y="897089"/>
                  </a:lnTo>
                  <a:lnTo>
                    <a:pt x="3397123" y="894245"/>
                  </a:lnTo>
                  <a:lnTo>
                    <a:pt x="3394799" y="893406"/>
                  </a:lnTo>
                  <a:lnTo>
                    <a:pt x="3390836" y="890752"/>
                  </a:lnTo>
                  <a:lnTo>
                    <a:pt x="3385642" y="894740"/>
                  </a:lnTo>
                  <a:lnTo>
                    <a:pt x="3381946" y="898715"/>
                  </a:lnTo>
                  <a:lnTo>
                    <a:pt x="3377234" y="908011"/>
                  </a:lnTo>
                  <a:lnTo>
                    <a:pt x="3366986" y="909459"/>
                  </a:lnTo>
                  <a:lnTo>
                    <a:pt x="3373386" y="918108"/>
                  </a:lnTo>
                  <a:lnTo>
                    <a:pt x="3382822" y="912571"/>
                  </a:lnTo>
                  <a:lnTo>
                    <a:pt x="3391217" y="907148"/>
                  </a:lnTo>
                  <a:lnTo>
                    <a:pt x="3394329" y="904151"/>
                  </a:lnTo>
                  <a:lnTo>
                    <a:pt x="3397935" y="899795"/>
                  </a:lnTo>
                  <a:close/>
                </a:path>
                <a:path w="5024755" h="4213860">
                  <a:moveTo>
                    <a:pt x="3411588" y="1145019"/>
                  </a:moveTo>
                  <a:lnTo>
                    <a:pt x="3402355" y="1137780"/>
                  </a:lnTo>
                  <a:lnTo>
                    <a:pt x="3397351" y="1133398"/>
                  </a:lnTo>
                  <a:lnTo>
                    <a:pt x="3390912" y="1129411"/>
                  </a:lnTo>
                  <a:lnTo>
                    <a:pt x="3385870" y="1132827"/>
                  </a:lnTo>
                  <a:lnTo>
                    <a:pt x="3385578" y="1134833"/>
                  </a:lnTo>
                  <a:lnTo>
                    <a:pt x="3386277" y="1141234"/>
                  </a:lnTo>
                  <a:lnTo>
                    <a:pt x="3389579" y="1146708"/>
                  </a:lnTo>
                  <a:lnTo>
                    <a:pt x="3394545" y="1150277"/>
                  </a:lnTo>
                  <a:lnTo>
                    <a:pt x="3400221" y="1150962"/>
                  </a:lnTo>
                  <a:lnTo>
                    <a:pt x="3403015" y="1150429"/>
                  </a:lnTo>
                  <a:lnTo>
                    <a:pt x="3405492" y="1148283"/>
                  </a:lnTo>
                  <a:lnTo>
                    <a:pt x="3411588" y="1145019"/>
                  </a:lnTo>
                  <a:close/>
                </a:path>
                <a:path w="5024755" h="4213860">
                  <a:moveTo>
                    <a:pt x="3423399" y="782294"/>
                  </a:moveTo>
                  <a:lnTo>
                    <a:pt x="3421735" y="778510"/>
                  </a:lnTo>
                  <a:lnTo>
                    <a:pt x="3421138" y="775030"/>
                  </a:lnTo>
                  <a:lnTo>
                    <a:pt x="3417976" y="776947"/>
                  </a:lnTo>
                  <a:lnTo>
                    <a:pt x="3413861" y="778192"/>
                  </a:lnTo>
                  <a:lnTo>
                    <a:pt x="3409696" y="784059"/>
                  </a:lnTo>
                  <a:lnTo>
                    <a:pt x="3409150" y="788504"/>
                  </a:lnTo>
                  <a:lnTo>
                    <a:pt x="3408362" y="793940"/>
                  </a:lnTo>
                  <a:lnTo>
                    <a:pt x="3410089" y="795705"/>
                  </a:lnTo>
                  <a:lnTo>
                    <a:pt x="3410940" y="797344"/>
                  </a:lnTo>
                  <a:lnTo>
                    <a:pt x="3412769" y="796759"/>
                  </a:lnTo>
                  <a:lnTo>
                    <a:pt x="3415233" y="796721"/>
                  </a:lnTo>
                  <a:lnTo>
                    <a:pt x="3421659" y="789101"/>
                  </a:lnTo>
                  <a:lnTo>
                    <a:pt x="3423399" y="782294"/>
                  </a:lnTo>
                  <a:close/>
                </a:path>
                <a:path w="5024755" h="4213860">
                  <a:moveTo>
                    <a:pt x="3456279" y="2592654"/>
                  </a:moveTo>
                  <a:lnTo>
                    <a:pt x="3453409" y="2590508"/>
                  </a:lnTo>
                  <a:lnTo>
                    <a:pt x="3450780" y="2587485"/>
                  </a:lnTo>
                  <a:lnTo>
                    <a:pt x="3443909" y="2585339"/>
                  </a:lnTo>
                  <a:lnTo>
                    <a:pt x="3439655" y="2585631"/>
                  </a:lnTo>
                  <a:lnTo>
                    <a:pt x="3434435" y="2586215"/>
                  </a:lnTo>
                  <a:lnTo>
                    <a:pt x="3432530" y="2588653"/>
                  </a:lnTo>
                  <a:lnTo>
                    <a:pt x="3432314" y="2591727"/>
                  </a:lnTo>
                  <a:lnTo>
                    <a:pt x="3433673" y="2594127"/>
                  </a:lnTo>
                  <a:lnTo>
                    <a:pt x="3437623" y="2596337"/>
                  </a:lnTo>
                  <a:lnTo>
                    <a:pt x="3440671" y="2596832"/>
                  </a:lnTo>
                  <a:lnTo>
                    <a:pt x="3442208" y="2597315"/>
                  </a:lnTo>
                  <a:lnTo>
                    <a:pt x="3444595" y="2597518"/>
                  </a:lnTo>
                  <a:lnTo>
                    <a:pt x="3445764" y="2597988"/>
                  </a:lnTo>
                  <a:lnTo>
                    <a:pt x="3449866" y="2596108"/>
                  </a:lnTo>
                  <a:lnTo>
                    <a:pt x="3453053" y="2594330"/>
                  </a:lnTo>
                  <a:lnTo>
                    <a:pt x="3456279" y="2592654"/>
                  </a:lnTo>
                  <a:close/>
                </a:path>
                <a:path w="5024755" h="4213860">
                  <a:moveTo>
                    <a:pt x="3481946" y="835215"/>
                  </a:moveTo>
                  <a:lnTo>
                    <a:pt x="3480320" y="834478"/>
                  </a:lnTo>
                  <a:lnTo>
                    <a:pt x="3478669" y="833081"/>
                  </a:lnTo>
                  <a:lnTo>
                    <a:pt x="3474097" y="833247"/>
                  </a:lnTo>
                  <a:lnTo>
                    <a:pt x="3471151" y="834199"/>
                  </a:lnTo>
                  <a:lnTo>
                    <a:pt x="3468636" y="834707"/>
                  </a:lnTo>
                  <a:lnTo>
                    <a:pt x="3465118" y="834707"/>
                  </a:lnTo>
                  <a:lnTo>
                    <a:pt x="3462083" y="834580"/>
                  </a:lnTo>
                  <a:lnTo>
                    <a:pt x="3455619" y="834923"/>
                  </a:lnTo>
                  <a:lnTo>
                    <a:pt x="3452177" y="835367"/>
                  </a:lnTo>
                  <a:lnTo>
                    <a:pt x="3448735" y="835710"/>
                  </a:lnTo>
                  <a:lnTo>
                    <a:pt x="3452444" y="836764"/>
                  </a:lnTo>
                  <a:lnTo>
                    <a:pt x="3456089" y="838377"/>
                  </a:lnTo>
                  <a:lnTo>
                    <a:pt x="3465855" y="839317"/>
                  </a:lnTo>
                  <a:lnTo>
                    <a:pt x="3471951" y="839304"/>
                  </a:lnTo>
                  <a:lnTo>
                    <a:pt x="3479355" y="838898"/>
                  </a:lnTo>
                  <a:lnTo>
                    <a:pt x="3480625" y="836523"/>
                  </a:lnTo>
                  <a:lnTo>
                    <a:pt x="3481946" y="835215"/>
                  </a:lnTo>
                  <a:close/>
                </a:path>
                <a:path w="5024755" h="4213860">
                  <a:moveTo>
                    <a:pt x="3484422" y="942352"/>
                  </a:moveTo>
                  <a:lnTo>
                    <a:pt x="3482175" y="940689"/>
                  </a:lnTo>
                  <a:lnTo>
                    <a:pt x="3480028" y="937856"/>
                  </a:lnTo>
                  <a:lnTo>
                    <a:pt x="3473627" y="937196"/>
                  </a:lnTo>
                  <a:lnTo>
                    <a:pt x="3469386" y="938085"/>
                  </a:lnTo>
                  <a:lnTo>
                    <a:pt x="3463925" y="939546"/>
                  </a:lnTo>
                  <a:lnTo>
                    <a:pt x="3462934" y="941959"/>
                  </a:lnTo>
                  <a:lnTo>
                    <a:pt x="3461702" y="943457"/>
                  </a:lnTo>
                  <a:lnTo>
                    <a:pt x="3463099" y="944600"/>
                  </a:lnTo>
                  <a:lnTo>
                    <a:pt x="3464344" y="946378"/>
                  </a:lnTo>
                  <a:lnTo>
                    <a:pt x="3468916" y="947394"/>
                  </a:lnTo>
                  <a:lnTo>
                    <a:pt x="3472103" y="947242"/>
                  </a:lnTo>
                  <a:lnTo>
                    <a:pt x="3475215" y="947432"/>
                  </a:lnTo>
                  <a:lnTo>
                    <a:pt x="3476244" y="947496"/>
                  </a:lnTo>
                  <a:lnTo>
                    <a:pt x="3477590" y="948004"/>
                  </a:lnTo>
                  <a:lnTo>
                    <a:pt x="3480447" y="946010"/>
                  </a:lnTo>
                  <a:lnTo>
                    <a:pt x="3482390" y="944105"/>
                  </a:lnTo>
                  <a:lnTo>
                    <a:pt x="3484422" y="942352"/>
                  </a:lnTo>
                  <a:close/>
                </a:path>
                <a:path w="5024755" h="4213860">
                  <a:moveTo>
                    <a:pt x="3524504" y="1737118"/>
                  </a:moveTo>
                  <a:lnTo>
                    <a:pt x="3523297" y="1732381"/>
                  </a:lnTo>
                  <a:lnTo>
                    <a:pt x="3516426" y="1730248"/>
                  </a:lnTo>
                  <a:lnTo>
                    <a:pt x="3510546" y="1728825"/>
                  </a:lnTo>
                  <a:lnTo>
                    <a:pt x="3503307" y="1727644"/>
                  </a:lnTo>
                  <a:lnTo>
                    <a:pt x="3500780" y="1729574"/>
                  </a:lnTo>
                  <a:lnTo>
                    <a:pt x="3499878" y="1732457"/>
                  </a:lnTo>
                  <a:lnTo>
                    <a:pt x="3500818" y="1735455"/>
                  </a:lnTo>
                  <a:lnTo>
                    <a:pt x="3505454" y="1738058"/>
                  </a:lnTo>
                  <a:lnTo>
                    <a:pt x="3509340" y="1739150"/>
                  </a:lnTo>
                  <a:lnTo>
                    <a:pt x="3512159" y="1740230"/>
                  </a:lnTo>
                  <a:lnTo>
                    <a:pt x="3516325" y="1739569"/>
                  </a:lnTo>
                  <a:lnTo>
                    <a:pt x="3519322" y="1739239"/>
                  </a:lnTo>
                  <a:lnTo>
                    <a:pt x="3523094" y="1738388"/>
                  </a:lnTo>
                  <a:lnTo>
                    <a:pt x="3524504" y="1737118"/>
                  </a:lnTo>
                  <a:close/>
                </a:path>
                <a:path w="5024755" h="4213860">
                  <a:moveTo>
                    <a:pt x="3537127" y="791070"/>
                  </a:moveTo>
                  <a:lnTo>
                    <a:pt x="3532352" y="789292"/>
                  </a:lnTo>
                  <a:lnTo>
                    <a:pt x="3527615" y="787336"/>
                  </a:lnTo>
                  <a:lnTo>
                    <a:pt x="3519855" y="784847"/>
                  </a:lnTo>
                  <a:lnTo>
                    <a:pt x="3516731" y="783932"/>
                  </a:lnTo>
                  <a:lnTo>
                    <a:pt x="3510927" y="784237"/>
                  </a:lnTo>
                  <a:lnTo>
                    <a:pt x="3508159" y="785787"/>
                  </a:lnTo>
                  <a:lnTo>
                    <a:pt x="3505352" y="786739"/>
                  </a:lnTo>
                  <a:lnTo>
                    <a:pt x="3508286" y="789025"/>
                  </a:lnTo>
                  <a:lnTo>
                    <a:pt x="3510940" y="792035"/>
                  </a:lnTo>
                  <a:lnTo>
                    <a:pt x="3516884" y="794499"/>
                  </a:lnTo>
                  <a:lnTo>
                    <a:pt x="3520313" y="793623"/>
                  </a:lnTo>
                  <a:lnTo>
                    <a:pt x="3526929" y="793623"/>
                  </a:lnTo>
                  <a:lnTo>
                    <a:pt x="3537127" y="791070"/>
                  </a:lnTo>
                  <a:close/>
                </a:path>
                <a:path w="5024755" h="4213860">
                  <a:moveTo>
                    <a:pt x="3607409" y="2740482"/>
                  </a:moveTo>
                  <a:lnTo>
                    <a:pt x="3604450" y="2738399"/>
                  </a:lnTo>
                  <a:lnTo>
                    <a:pt x="3601631" y="2735999"/>
                  </a:lnTo>
                  <a:lnTo>
                    <a:pt x="3596792" y="2733471"/>
                  </a:lnTo>
                  <a:lnTo>
                    <a:pt x="3594265" y="2733281"/>
                  </a:lnTo>
                  <a:lnTo>
                    <a:pt x="3589947" y="2734792"/>
                  </a:lnTo>
                  <a:lnTo>
                    <a:pt x="3587712" y="2736685"/>
                  </a:lnTo>
                  <a:lnTo>
                    <a:pt x="3585349" y="2738158"/>
                  </a:lnTo>
                  <a:lnTo>
                    <a:pt x="3590874" y="2744495"/>
                  </a:lnTo>
                  <a:lnTo>
                    <a:pt x="3595522" y="2744203"/>
                  </a:lnTo>
                  <a:lnTo>
                    <a:pt x="3597656" y="2744432"/>
                  </a:lnTo>
                  <a:lnTo>
                    <a:pt x="3602253" y="2743047"/>
                  </a:lnTo>
                  <a:lnTo>
                    <a:pt x="3604806" y="2741625"/>
                  </a:lnTo>
                  <a:lnTo>
                    <a:pt x="3607409" y="2740482"/>
                  </a:lnTo>
                  <a:close/>
                </a:path>
                <a:path w="5024755" h="4213860">
                  <a:moveTo>
                    <a:pt x="3639756" y="1103642"/>
                  </a:moveTo>
                  <a:lnTo>
                    <a:pt x="3638740" y="1104036"/>
                  </a:lnTo>
                  <a:lnTo>
                    <a:pt x="3635413" y="1104404"/>
                  </a:lnTo>
                  <a:lnTo>
                    <a:pt x="3633076" y="1113523"/>
                  </a:lnTo>
                  <a:lnTo>
                    <a:pt x="3631196" y="1121473"/>
                  </a:lnTo>
                  <a:lnTo>
                    <a:pt x="3629469" y="1129461"/>
                  </a:lnTo>
                  <a:lnTo>
                    <a:pt x="3627628" y="1138682"/>
                  </a:lnTo>
                  <a:lnTo>
                    <a:pt x="3630765" y="1141920"/>
                  </a:lnTo>
                  <a:lnTo>
                    <a:pt x="3639185" y="1119797"/>
                  </a:lnTo>
                  <a:lnTo>
                    <a:pt x="3639756" y="1103642"/>
                  </a:lnTo>
                  <a:close/>
                </a:path>
                <a:path w="5024755" h="4213860">
                  <a:moveTo>
                    <a:pt x="3640671" y="1103287"/>
                  </a:moveTo>
                  <a:lnTo>
                    <a:pt x="3639807" y="1102372"/>
                  </a:lnTo>
                  <a:lnTo>
                    <a:pt x="3639756" y="1103642"/>
                  </a:lnTo>
                  <a:lnTo>
                    <a:pt x="3640671" y="1103287"/>
                  </a:lnTo>
                  <a:close/>
                </a:path>
                <a:path w="5024755" h="4213860">
                  <a:moveTo>
                    <a:pt x="3737064" y="1139952"/>
                  </a:moveTo>
                  <a:lnTo>
                    <a:pt x="3715245" y="1142428"/>
                  </a:lnTo>
                  <a:lnTo>
                    <a:pt x="3706647" y="1143609"/>
                  </a:lnTo>
                  <a:lnTo>
                    <a:pt x="3705656" y="1146213"/>
                  </a:lnTo>
                  <a:lnTo>
                    <a:pt x="3704501" y="1147699"/>
                  </a:lnTo>
                  <a:lnTo>
                    <a:pt x="3710419" y="1150874"/>
                  </a:lnTo>
                  <a:lnTo>
                    <a:pt x="3716642" y="1147622"/>
                  </a:lnTo>
                  <a:lnTo>
                    <a:pt x="3724122" y="1147279"/>
                  </a:lnTo>
                  <a:lnTo>
                    <a:pt x="3731425" y="1145997"/>
                  </a:lnTo>
                  <a:lnTo>
                    <a:pt x="3737064" y="1139952"/>
                  </a:lnTo>
                  <a:close/>
                </a:path>
                <a:path w="5024755" h="4213860">
                  <a:moveTo>
                    <a:pt x="3786936" y="1056792"/>
                  </a:moveTo>
                  <a:lnTo>
                    <a:pt x="3782961" y="1053617"/>
                  </a:lnTo>
                  <a:lnTo>
                    <a:pt x="3779405" y="1049248"/>
                  </a:lnTo>
                  <a:lnTo>
                    <a:pt x="3769499" y="1045565"/>
                  </a:lnTo>
                  <a:lnTo>
                    <a:pt x="3762883" y="1055916"/>
                  </a:lnTo>
                  <a:lnTo>
                    <a:pt x="3765169" y="1066253"/>
                  </a:lnTo>
                  <a:lnTo>
                    <a:pt x="3766693" y="1068946"/>
                  </a:lnTo>
                  <a:lnTo>
                    <a:pt x="3768801" y="1074191"/>
                  </a:lnTo>
                  <a:lnTo>
                    <a:pt x="3786936" y="1056792"/>
                  </a:lnTo>
                  <a:close/>
                </a:path>
                <a:path w="5024755" h="4213860">
                  <a:moveTo>
                    <a:pt x="3802049" y="1112050"/>
                  </a:moveTo>
                  <a:lnTo>
                    <a:pt x="3795725" y="1106589"/>
                  </a:lnTo>
                  <a:lnTo>
                    <a:pt x="3793325" y="1103553"/>
                  </a:lnTo>
                  <a:lnTo>
                    <a:pt x="3784816" y="1099337"/>
                  </a:lnTo>
                  <a:lnTo>
                    <a:pt x="3778300" y="1096886"/>
                  </a:lnTo>
                  <a:lnTo>
                    <a:pt x="3774744" y="1107008"/>
                  </a:lnTo>
                  <a:lnTo>
                    <a:pt x="3778618" y="1112989"/>
                  </a:lnTo>
                  <a:lnTo>
                    <a:pt x="3786263" y="1114399"/>
                  </a:lnTo>
                  <a:lnTo>
                    <a:pt x="3791915" y="1112926"/>
                  </a:lnTo>
                  <a:lnTo>
                    <a:pt x="3802049" y="1112050"/>
                  </a:lnTo>
                  <a:close/>
                </a:path>
                <a:path w="5024755" h="4213860">
                  <a:moveTo>
                    <a:pt x="3884650" y="1021016"/>
                  </a:moveTo>
                  <a:lnTo>
                    <a:pt x="3879634" y="1018235"/>
                  </a:lnTo>
                  <a:lnTo>
                    <a:pt x="3872865" y="1014768"/>
                  </a:lnTo>
                  <a:lnTo>
                    <a:pt x="3868013" y="1014768"/>
                  </a:lnTo>
                  <a:lnTo>
                    <a:pt x="3866921" y="1014564"/>
                  </a:lnTo>
                  <a:lnTo>
                    <a:pt x="3863314" y="1015517"/>
                  </a:lnTo>
                  <a:lnTo>
                    <a:pt x="3860723" y="1016406"/>
                  </a:lnTo>
                  <a:lnTo>
                    <a:pt x="3858120" y="1017231"/>
                  </a:lnTo>
                  <a:lnTo>
                    <a:pt x="3860063" y="1019505"/>
                  </a:lnTo>
                  <a:lnTo>
                    <a:pt x="3861587" y="1022756"/>
                  </a:lnTo>
                  <a:lnTo>
                    <a:pt x="3870414" y="1026782"/>
                  </a:lnTo>
                  <a:lnTo>
                    <a:pt x="3877246" y="1031024"/>
                  </a:lnTo>
                  <a:lnTo>
                    <a:pt x="3884257" y="1023048"/>
                  </a:lnTo>
                  <a:lnTo>
                    <a:pt x="3884650" y="1021016"/>
                  </a:lnTo>
                  <a:close/>
                </a:path>
                <a:path w="5024755" h="4213860">
                  <a:moveTo>
                    <a:pt x="3969689" y="1516316"/>
                  </a:moveTo>
                  <a:lnTo>
                    <a:pt x="3964216" y="1505331"/>
                  </a:lnTo>
                  <a:lnTo>
                    <a:pt x="3962730" y="1507426"/>
                  </a:lnTo>
                  <a:lnTo>
                    <a:pt x="3960850" y="1509356"/>
                  </a:lnTo>
                  <a:lnTo>
                    <a:pt x="3957370" y="1517205"/>
                  </a:lnTo>
                  <a:lnTo>
                    <a:pt x="3955072" y="1522831"/>
                  </a:lnTo>
                  <a:lnTo>
                    <a:pt x="3952862" y="1529930"/>
                  </a:lnTo>
                  <a:lnTo>
                    <a:pt x="3954310" y="1532839"/>
                  </a:lnTo>
                  <a:lnTo>
                    <a:pt x="3957002" y="1534134"/>
                  </a:lnTo>
                  <a:lnTo>
                    <a:pt x="3960215" y="1533601"/>
                  </a:lnTo>
                  <a:lnTo>
                    <a:pt x="3964114" y="1527429"/>
                  </a:lnTo>
                  <a:lnTo>
                    <a:pt x="3966692" y="1521980"/>
                  </a:lnTo>
                  <a:lnTo>
                    <a:pt x="3969689" y="1516316"/>
                  </a:lnTo>
                  <a:close/>
                </a:path>
                <a:path w="5024755" h="4213860">
                  <a:moveTo>
                    <a:pt x="4121556" y="2140762"/>
                  </a:moveTo>
                  <a:lnTo>
                    <a:pt x="4120832" y="2138108"/>
                  </a:lnTo>
                  <a:lnTo>
                    <a:pt x="4119016" y="2136571"/>
                  </a:lnTo>
                  <a:lnTo>
                    <a:pt x="4110024" y="2130298"/>
                  </a:lnTo>
                  <a:lnTo>
                    <a:pt x="4103992" y="2133663"/>
                  </a:lnTo>
                  <a:lnTo>
                    <a:pt x="4097375" y="2140420"/>
                  </a:lnTo>
                  <a:lnTo>
                    <a:pt x="4096270" y="2142756"/>
                  </a:lnTo>
                  <a:lnTo>
                    <a:pt x="4096753" y="2145703"/>
                  </a:lnTo>
                  <a:lnTo>
                    <a:pt x="4099039" y="2146693"/>
                  </a:lnTo>
                  <a:lnTo>
                    <a:pt x="4100652" y="2148027"/>
                  </a:lnTo>
                  <a:lnTo>
                    <a:pt x="4106380" y="2146643"/>
                  </a:lnTo>
                  <a:lnTo>
                    <a:pt x="4112336" y="2145423"/>
                  </a:lnTo>
                  <a:lnTo>
                    <a:pt x="4119537" y="2143239"/>
                  </a:lnTo>
                  <a:lnTo>
                    <a:pt x="4121556" y="2140762"/>
                  </a:lnTo>
                  <a:close/>
                </a:path>
                <a:path w="5024755" h="4213860">
                  <a:moveTo>
                    <a:pt x="4168914" y="1573390"/>
                  </a:moveTo>
                  <a:lnTo>
                    <a:pt x="4162221" y="1569351"/>
                  </a:lnTo>
                  <a:lnTo>
                    <a:pt x="4158310" y="1565363"/>
                  </a:lnTo>
                  <a:lnTo>
                    <a:pt x="4152646" y="1567738"/>
                  </a:lnTo>
                  <a:lnTo>
                    <a:pt x="4150068" y="1572069"/>
                  </a:lnTo>
                  <a:lnTo>
                    <a:pt x="4147020" y="1575244"/>
                  </a:lnTo>
                  <a:lnTo>
                    <a:pt x="4149140" y="1577060"/>
                  </a:lnTo>
                  <a:lnTo>
                    <a:pt x="4151566" y="1580654"/>
                  </a:lnTo>
                  <a:lnTo>
                    <a:pt x="4157472" y="1579587"/>
                  </a:lnTo>
                  <a:lnTo>
                    <a:pt x="4161269" y="1576984"/>
                  </a:lnTo>
                  <a:lnTo>
                    <a:pt x="4168914" y="1573390"/>
                  </a:lnTo>
                  <a:close/>
                </a:path>
                <a:path w="5024755" h="4213860">
                  <a:moveTo>
                    <a:pt x="4191698" y="2251506"/>
                  </a:moveTo>
                  <a:lnTo>
                    <a:pt x="4190085" y="2250414"/>
                  </a:lnTo>
                  <a:lnTo>
                    <a:pt x="4188574" y="2248674"/>
                  </a:lnTo>
                  <a:lnTo>
                    <a:pt x="4183850" y="2247836"/>
                  </a:lnTo>
                  <a:lnTo>
                    <a:pt x="4180738" y="2248204"/>
                  </a:lnTo>
                  <a:lnTo>
                    <a:pt x="4173232" y="2248204"/>
                  </a:lnTo>
                  <a:lnTo>
                    <a:pt x="4166705" y="2250948"/>
                  </a:lnTo>
                  <a:lnTo>
                    <a:pt x="4161282" y="2253450"/>
                  </a:lnTo>
                  <a:lnTo>
                    <a:pt x="4161586" y="2255913"/>
                  </a:lnTo>
                  <a:lnTo>
                    <a:pt x="4167314" y="2256256"/>
                  </a:lnTo>
                  <a:lnTo>
                    <a:pt x="4172953" y="2256663"/>
                  </a:lnTo>
                  <a:lnTo>
                    <a:pt x="4181576" y="2256536"/>
                  </a:lnTo>
                  <a:lnTo>
                    <a:pt x="4184662" y="2255939"/>
                  </a:lnTo>
                  <a:lnTo>
                    <a:pt x="4189107" y="2254466"/>
                  </a:lnTo>
                  <a:lnTo>
                    <a:pt x="4190314" y="2252713"/>
                  </a:lnTo>
                  <a:lnTo>
                    <a:pt x="4191698" y="2251506"/>
                  </a:lnTo>
                  <a:close/>
                </a:path>
                <a:path w="5024755" h="4213860">
                  <a:moveTo>
                    <a:pt x="4231576" y="4205744"/>
                  </a:moveTo>
                  <a:lnTo>
                    <a:pt x="4231348" y="4203877"/>
                  </a:lnTo>
                  <a:lnTo>
                    <a:pt x="4230408" y="4202226"/>
                  </a:lnTo>
                  <a:lnTo>
                    <a:pt x="4215650" y="4204385"/>
                  </a:lnTo>
                  <a:lnTo>
                    <a:pt x="4200995" y="4206798"/>
                  </a:lnTo>
                  <a:lnTo>
                    <a:pt x="4200512" y="4208970"/>
                  </a:lnTo>
                  <a:lnTo>
                    <a:pt x="4203560" y="4213631"/>
                  </a:lnTo>
                  <a:lnTo>
                    <a:pt x="4211180" y="4212348"/>
                  </a:lnTo>
                  <a:lnTo>
                    <a:pt x="4217695" y="4211091"/>
                  </a:lnTo>
                  <a:lnTo>
                    <a:pt x="4230471" y="4208500"/>
                  </a:lnTo>
                  <a:lnTo>
                    <a:pt x="4230979" y="4206760"/>
                  </a:lnTo>
                  <a:lnTo>
                    <a:pt x="4231576" y="4205744"/>
                  </a:lnTo>
                  <a:close/>
                </a:path>
                <a:path w="5024755" h="4213860">
                  <a:moveTo>
                    <a:pt x="4443196" y="4183748"/>
                  </a:moveTo>
                  <a:lnTo>
                    <a:pt x="4442003" y="4183392"/>
                  </a:lnTo>
                  <a:lnTo>
                    <a:pt x="4442282" y="4184345"/>
                  </a:lnTo>
                  <a:lnTo>
                    <a:pt x="4443196" y="4183748"/>
                  </a:lnTo>
                  <a:close/>
                </a:path>
                <a:path w="5024755" h="4213860">
                  <a:moveTo>
                    <a:pt x="4447984" y="4164622"/>
                  </a:moveTo>
                  <a:lnTo>
                    <a:pt x="4438701" y="4154779"/>
                  </a:lnTo>
                  <a:lnTo>
                    <a:pt x="4436567" y="4158869"/>
                  </a:lnTo>
                  <a:lnTo>
                    <a:pt x="4433214" y="4162755"/>
                  </a:lnTo>
                  <a:lnTo>
                    <a:pt x="4431411" y="4175125"/>
                  </a:lnTo>
                  <a:lnTo>
                    <a:pt x="4434954" y="4181297"/>
                  </a:lnTo>
                  <a:lnTo>
                    <a:pt x="4442003" y="4183392"/>
                  </a:lnTo>
                  <a:lnTo>
                    <a:pt x="4439869" y="4175988"/>
                  </a:lnTo>
                  <a:lnTo>
                    <a:pt x="4440974" y="4168838"/>
                  </a:lnTo>
                  <a:lnTo>
                    <a:pt x="4447984" y="4164622"/>
                  </a:lnTo>
                  <a:close/>
                </a:path>
                <a:path w="5024755" h="4213860">
                  <a:moveTo>
                    <a:pt x="4448962" y="4164038"/>
                  </a:moveTo>
                  <a:lnTo>
                    <a:pt x="4447984" y="4164622"/>
                  </a:lnTo>
                  <a:lnTo>
                    <a:pt x="4448327" y="4164977"/>
                  </a:lnTo>
                  <a:lnTo>
                    <a:pt x="4448962" y="4164038"/>
                  </a:lnTo>
                  <a:close/>
                </a:path>
                <a:path w="5024755" h="4213860">
                  <a:moveTo>
                    <a:pt x="4585005" y="4073588"/>
                  </a:moveTo>
                  <a:lnTo>
                    <a:pt x="4584103" y="4069892"/>
                  </a:lnTo>
                  <a:lnTo>
                    <a:pt x="4582807" y="4068305"/>
                  </a:lnTo>
                  <a:lnTo>
                    <a:pt x="4581893" y="4066616"/>
                  </a:lnTo>
                  <a:lnTo>
                    <a:pt x="4579937" y="4068419"/>
                  </a:lnTo>
                  <a:lnTo>
                    <a:pt x="4576915" y="4069905"/>
                  </a:lnTo>
                  <a:lnTo>
                    <a:pt x="4575238" y="4075861"/>
                  </a:lnTo>
                  <a:lnTo>
                    <a:pt x="4575695" y="4085907"/>
                  </a:lnTo>
                  <a:lnTo>
                    <a:pt x="4576978" y="4087672"/>
                  </a:lnTo>
                  <a:lnTo>
                    <a:pt x="4577715" y="4089476"/>
                  </a:lnTo>
                  <a:lnTo>
                    <a:pt x="4579683" y="4087533"/>
                  </a:lnTo>
                  <a:lnTo>
                    <a:pt x="4581995" y="4085818"/>
                  </a:lnTo>
                  <a:lnTo>
                    <a:pt x="4584522" y="4082008"/>
                  </a:lnTo>
                  <a:lnTo>
                    <a:pt x="4584408" y="4079684"/>
                  </a:lnTo>
                  <a:lnTo>
                    <a:pt x="4584649" y="4078414"/>
                  </a:lnTo>
                  <a:lnTo>
                    <a:pt x="4584649" y="4075696"/>
                  </a:lnTo>
                  <a:lnTo>
                    <a:pt x="4585005" y="4073588"/>
                  </a:lnTo>
                  <a:close/>
                </a:path>
                <a:path w="5024755" h="4213860">
                  <a:moveTo>
                    <a:pt x="4628781" y="2993847"/>
                  </a:moveTo>
                  <a:lnTo>
                    <a:pt x="4626648" y="2991154"/>
                  </a:lnTo>
                  <a:lnTo>
                    <a:pt x="4624209" y="2988157"/>
                  </a:lnTo>
                  <a:lnTo>
                    <a:pt x="4616462" y="2987929"/>
                  </a:lnTo>
                  <a:lnTo>
                    <a:pt x="4610925" y="2989186"/>
                  </a:lnTo>
                  <a:lnTo>
                    <a:pt x="4605286" y="2990227"/>
                  </a:lnTo>
                  <a:lnTo>
                    <a:pt x="4605071" y="2994952"/>
                  </a:lnTo>
                  <a:lnTo>
                    <a:pt x="4609262" y="2997339"/>
                  </a:lnTo>
                  <a:lnTo>
                    <a:pt x="4613021" y="2998355"/>
                  </a:lnTo>
                  <a:lnTo>
                    <a:pt x="4615675" y="2999359"/>
                  </a:lnTo>
                  <a:lnTo>
                    <a:pt x="4619853" y="2998825"/>
                  </a:lnTo>
                  <a:lnTo>
                    <a:pt x="4622952" y="2998940"/>
                  </a:lnTo>
                  <a:lnTo>
                    <a:pt x="4626991" y="2997377"/>
                  </a:lnTo>
                  <a:lnTo>
                    <a:pt x="4628781" y="2993847"/>
                  </a:lnTo>
                  <a:close/>
                </a:path>
                <a:path w="5024755" h="4213860">
                  <a:moveTo>
                    <a:pt x="5024399" y="3443389"/>
                  </a:moveTo>
                  <a:lnTo>
                    <a:pt x="5022227" y="3444506"/>
                  </a:lnTo>
                  <a:lnTo>
                    <a:pt x="5021681" y="3446348"/>
                  </a:lnTo>
                  <a:lnTo>
                    <a:pt x="5021211" y="3453130"/>
                  </a:lnTo>
                  <a:lnTo>
                    <a:pt x="5021529" y="3453879"/>
                  </a:lnTo>
                  <a:lnTo>
                    <a:pt x="5024399" y="3443389"/>
                  </a:lnTo>
                  <a:close/>
                </a:path>
              </a:pathLst>
            </a:custGeom>
            <a:solidFill>
              <a:srgbClr val="D33C37"/>
            </a:solidFill>
          </p:spPr>
          <p:txBody>
            <a:bodyPr wrap="square" lIns="0" tIns="0" rIns="0" bIns="0" rtlCol="0"/>
            <a:lstStyle/>
            <a:p>
              <a:endParaRPr dirty="0"/>
            </a:p>
          </p:txBody>
        </p:sp>
        <p:sp>
          <p:nvSpPr>
            <p:cNvPr id="51" name="object 28">
              <a:extLst>
                <a:ext uri="{FF2B5EF4-FFF2-40B4-BE49-F238E27FC236}">
                  <a16:creationId xmlns:a16="http://schemas.microsoft.com/office/drawing/2014/main" id="{19782513-42BD-A0A3-13E2-8ACB14D16C36}"/>
                </a:ext>
              </a:extLst>
            </p:cNvPr>
            <p:cNvSpPr/>
            <p:nvPr/>
          </p:nvSpPr>
          <p:spPr>
            <a:xfrm>
              <a:off x="7371956" y="2164492"/>
              <a:ext cx="5313045" cy="4476115"/>
            </a:xfrm>
            <a:custGeom>
              <a:avLst/>
              <a:gdLst/>
              <a:ahLst/>
              <a:cxnLst/>
              <a:rect l="l" t="t" r="r" b="b"/>
              <a:pathLst>
                <a:path w="5313045" h="4476115">
                  <a:moveTo>
                    <a:pt x="34709" y="2992501"/>
                  </a:moveTo>
                  <a:lnTo>
                    <a:pt x="32931" y="2991574"/>
                  </a:lnTo>
                  <a:lnTo>
                    <a:pt x="31026" y="2989694"/>
                  </a:lnTo>
                  <a:lnTo>
                    <a:pt x="24460" y="2990507"/>
                  </a:lnTo>
                  <a:lnTo>
                    <a:pt x="19443" y="2991485"/>
                  </a:lnTo>
                  <a:lnTo>
                    <a:pt x="12890" y="2994037"/>
                  </a:lnTo>
                  <a:lnTo>
                    <a:pt x="11874" y="2997238"/>
                  </a:lnTo>
                  <a:lnTo>
                    <a:pt x="10426" y="2999333"/>
                  </a:lnTo>
                  <a:lnTo>
                    <a:pt x="16827" y="3000718"/>
                  </a:lnTo>
                  <a:lnTo>
                    <a:pt x="21170" y="2999549"/>
                  </a:lnTo>
                  <a:lnTo>
                    <a:pt x="26187" y="2998470"/>
                  </a:lnTo>
                  <a:lnTo>
                    <a:pt x="32524" y="2996196"/>
                  </a:lnTo>
                  <a:lnTo>
                    <a:pt x="33477" y="2993961"/>
                  </a:lnTo>
                  <a:lnTo>
                    <a:pt x="34709" y="2992501"/>
                  </a:lnTo>
                  <a:close/>
                </a:path>
                <a:path w="5313045" h="4476115">
                  <a:moveTo>
                    <a:pt x="35369" y="2706166"/>
                  </a:moveTo>
                  <a:lnTo>
                    <a:pt x="29044" y="2704681"/>
                  </a:lnTo>
                  <a:lnTo>
                    <a:pt x="22733" y="2703017"/>
                  </a:lnTo>
                  <a:lnTo>
                    <a:pt x="12280" y="2701023"/>
                  </a:lnTo>
                  <a:lnTo>
                    <a:pt x="8102" y="2700629"/>
                  </a:lnTo>
                  <a:lnTo>
                    <a:pt x="2641" y="2700705"/>
                  </a:lnTo>
                  <a:lnTo>
                    <a:pt x="1320" y="2702725"/>
                  </a:lnTo>
                  <a:lnTo>
                    <a:pt x="0" y="2703842"/>
                  </a:lnTo>
                  <a:lnTo>
                    <a:pt x="1485" y="2705036"/>
                  </a:lnTo>
                  <a:lnTo>
                    <a:pt x="2882" y="2707094"/>
                  </a:lnTo>
                  <a:lnTo>
                    <a:pt x="8585" y="2707792"/>
                  </a:lnTo>
                  <a:lnTo>
                    <a:pt x="12763" y="2707462"/>
                  </a:lnTo>
                  <a:lnTo>
                    <a:pt x="14135" y="2707462"/>
                  </a:lnTo>
                  <a:lnTo>
                    <a:pt x="35369" y="2706166"/>
                  </a:lnTo>
                  <a:close/>
                </a:path>
                <a:path w="5313045" h="4476115">
                  <a:moveTo>
                    <a:pt x="227291" y="2887751"/>
                  </a:moveTo>
                  <a:lnTo>
                    <a:pt x="217322" y="2886138"/>
                  </a:lnTo>
                  <a:lnTo>
                    <a:pt x="212496" y="2884005"/>
                  </a:lnTo>
                  <a:lnTo>
                    <a:pt x="206032" y="2886037"/>
                  </a:lnTo>
                  <a:lnTo>
                    <a:pt x="204774" y="2891485"/>
                  </a:lnTo>
                  <a:lnTo>
                    <a:pt x="202895" y="2894863"/>
                  </a:lnTo>
                  <a:lnTo>
                    <a:pt x="206705" y="2895460"/>
                  </a:lnTo>
                  <a:lnTo>
                    <a:pt x="210654" y="2896946"/>
                  </a:lnTo>
                  <a:lnTo>
                    <a:pt x="217271" y="2895816"/>
                  </a:lnTo>
                  <a:lnTo>
                    <a:pt x="219887" y="2892806"/>
                  </a:lnTo>
                  <a:lnTo>
                    <a:pt x="227291" y="2887751"/>
                  </a:lnTo>
                  <a:close/>
                </a:path>
                <a:path w="5313045" h="4476115">
                  <a:moveTo>
                    <a:pt x="378079" y="3689743"/>
                  </a:moveTo>
                  <a:lnTo>
                    <a:pt x="372745" y="3687114"/>
                  </a:lnTo>
                  <a:lnTo>
                    <a:pt x="369722" y="3685057"/>
                  </a:lnTo>
                  <a:lnTo>
                    <a:pt x="361797" y="3682873"/>
                  </a:lnTo>
                  <a:lnTo>
                    <a:pt x="355904" y="3680333"/>
                  </a:lnTo>
                  <a:lnTo>
                    <a:pt x="354164" y="3689794"/>
                  </a:lnTo>
                  <a:lnTo>
                    <a:pt x="357860" y="3694226"/>
                  </a:lnTo>
                  <a:lnTo>
                    <a:pt x="365099" y="3693541"/>
                  </a:lnTo>
                  <a:lnTo>
                    <a:pt x="370662" y="3691610"/>
                  </a:lnTo>
                  <a:lnTo>
                    <a:pt x="378079" y="3689743"/>
                  </a:lnTo>
                  <a:close/>
                </a:path>
                <a:path w="5313045" h="4476115">
                  <a:moveTo>
                    <a:pt x="762558" y="3675697"/>
                  </a:moveTo>
                  <a:lnTo>
                    <a:pt x="761390" y="3672751"/>
                  </a:lnTo>
                  <a:lnTo>
                    <a:pt x="756513" y="3670503"/>
                  </a:lnTo>
                  <a:lnTo>
                    <a:pt x="752551" y="3669779"/>
                  </a:lnTo>
                  <a:lnTo>
                    <a:pt x="748207" y="3668547"/>
                  </a:lnTo>
                  <a:lnTo>
                    <a:pt x="742035" y="3674427"/>
                  </a:lnTo>
                  <a:lnTo>
                    <a:pt x="743597" y="3675367"/>
                  </a:lnTo>
                  <a:lnTo>
                    <a:pt x="745058" y="3676548"/>
                  </a:lnTo>
                  <a:lnTo>
                    <a:pt x="750481" y="3678555"/>
                  </a:lnTo>
                  <a:lnTo>
                    <a:pt x="754278" y="3680053"/>
                  </a:lnTo>
                  <a:lnTo>
                    <a:pt x="759409" y="3680891"/>
                  </a:lnTo>
                  <a:lnTo>
                    <a:pt x="761949" y="3678694"/>
                  </a:lnTo>
                  <a:lnTo>
                    <a:pt x="762558" y="3675697"/>
                  </a:lnTo>
                  <a:close/>
                </a:path>
                <a:path w="5313045" h="4476115">
                  <a:moveTo>
                    <a:pt x="964425" y="3111817"/>
                  </a:moveTo>
                  <a:lnTo>
                    <a:pt x="962647" y="3110941"/>
                  </a:lnTo>
                  <a:lnTo>
                    <a:pt x="960945" y="3109544"/>
                  </a:lnTo>
                  <a:lnTo>
                    <a:pt x="956030" y="3108947"/>
                  </a:lnTo>
                  <a:lnTo>
                    <a:pt x="952525" y="3108464"/>
                  </a:lnTo>
                  <a:lnTo>
                    <a:pt x="946721" y="3111004"/>
                  </a:lnTo>
                  <a:lnTo>
                    <a:pt x="944270" y="3114065"/>
                  </a:lnTo>
                  <a:lnTo>
                    <a:pt x="941527" y="3116402"/>
                  </a:lnTo>
                  <a:lnTo>
                    <a:pt x="948804" y="3119907"/>
                  </a:lnTo>
                  <a:lnTo>
                    <a:pt x="952868" y="3119170"/>
                  </a:lnTo>
                  <a:lnTo>
                    <a:pt x="956233" y="3119247"/>
                  </a:lnTo>
                  <a:lnTo>
                    <a:pt x="961148" y="3116707"/>
                  </a:lnTo>
                  <a:lnTo>
                    <a:pt x="962609" y="3113900"/>
                  </a:lnTo>
                  <a:lnTo>
                    <a:pt x="964425" y="3111817"/>
                  </a:lnTo>
                  <a:close/>
                </a:path>
                <a:path w="5313045" h="4476115">
                  <a:moveTo>
                    <a:pt x="996759" y="3398482"/>
                  </a:moveTo>
                  <a:lnTo>
                    <a:pt x="996746" y="3395522"/>
                  </a:lnTo>
                  <a:lnTo>
                    <a:pt x="994956" y="3393617"/>
                  </a:lnTo>
                  <a:lnTo>
                    <a:pt x="991793" y="3392081"/>
                  </a:lnTo>
                  <a:lnTo>
                    <a:pt x="989609" y="3392335"/>
                  </a:lnTo>
                  <a:lnTo>
                    <a:pt x="987323" y="3392081"/>
                  </a:lnTo>
                  <a:lnTo>
                    <a:pt x="984643" y="3392360"/>
                  </a:lnTo>
                  <a:lnTo>
                    <a:pt x="981608" y="3392398"/>
                  </a:lnTo>
                  <a:lnTo>
                    <a:pt x="976934" y="3393465"/>
                  </a:lnTo>
                  <a:lnTo>
                    <a:pt x="975347" y="3394837"/>
                  </a:lnTo>
                  <a:lnTo>
                    <a:pt x="973670" y="3395764"/>
                  </a:lnTo>
                  <a:lnTo>
                    <a:pt x="974775" y="3397173"/>
                  </a:lnTo>
                  <a:lnTo>
                    <a:pt x="975690" y="3399586"/>
                  </a:lnTo>
                  <a:lnTo>
                    <a:pt x="982573" y="3400755"/>
                  </a:lnTo>
                  <a:lnTo>
                    <a:pt x="988263" y="3401314"/>
                  </a:lnTo>
                  <a:lnTo>
                    <a:pt x="994918" y="3401415"/>
                  </a:lnTo>
                  <a:lnTo>
                    <a:pt x="996759" y="3398482"/>
                  </a:lnTo>
                  <a:close/>
                </a:path>
                <a:path w="5313045" h="4476115">
                  <a:moveTo>
                    <a:pt x="1047026" y="3407511"/>
                  </a:moveTo>
                  <a:lnTo>
                    <a:pt x="1041171" y="3404184"/>
                  </a:lnTo>
                  <a:lnTo>
                    <a:pt x="1036701" y="3401022"/>
                  </a:lnTo>
                  <a:lnTo>
                    <a:pt x="1030351" y="3398697"/>
                  </a:lnTo>
                  <a:lnTo>
                    <a:pt x="1026083" y="3401784"/>
                  </a:lnTo>
                  <a:lnTo>
                    <a:pt x="1024432" y="3410039"/>
                  </a:lnTo>
                  <a:lnTo>
                    <a:pt x="1033297" y="3417493"/>
                  </a:lnTo>
                  <a:lnTo>
                    <a:pt x="1041793" y="3414534"/>
                  </a:lnTo>
                  <a:lnTo>
                    <a:pt x="1043381" y="3411410"/>
                  </a:lnTo>
                  <a:lnTo>
                    <a:pt x="1047026" y="3407511"/>
                  </a:lnTo>
                  <a:close/>
                </a:path>
                <a:path w="5313045" h="4476115">
                  <a:moveTo>
                    <a:pt x="1104988" y="3575951"/>
                  </a:moveTo>
                  <a:lnTo>
                    <a:pt x="1103871" y="3573767"/>
                  </a:lnTo>
                  <a:lnTo>
                    <a:pt x="1103401" y="3571697"/>
                  </a:lnTo>
                  <a:lnTo>
                    <a:pt x="1103236" y="3569614"/>
                  </a:lnTo>
                  <a:lnTo>
                    <a:pt x="1102156" y="3558756"/>
                  </a:lnTo>
                  <a:lnTo>
                    <a:pt x="1099426" y="3561677"/>
                  </a:lnTo>
                  <a:lnTo>
                    <a:pt x="1095971" y="3564217"/>
                  </a:lnTo>
                  <a:lnTo>
                    <a:pt x="1092949" y="3570097"/>
                  </a:lnTo>
                  <a:lnTo>
                    <a:pt x="1093063" y="3574199"/>
                  </a:lnTo>
                  <a:lnTo>
                    <a:pt x="1095349" y="3579139"/>
                  </a:lnTo>
                  <a:lnTo>
                    <a:pt x="1101598" y="3582212"/>
                  </a:lnTo>
                  <a:lnTo>
                    <a:pt x="1104290" y="3579495"/>
                  </a:lnTo>
                  <a:lnTo>
                    <a:pt x="1104988" y="3575951"/>
                  </a:lnTo>
                  <a:close/>
                </a:path>
                <a:path w="5313045" h="4476115">
                  <a:moveTo>
                    <a:pt x="1138656" y="3439528"/>
                  </a:moveTo>
                  <a:lnTo>
                    <a:pt x="1135646" y="3437051"/>
                  </a:lnTo>
                  <a:lnTo>
                    <a:pt x="1132941" y="3433826"/>
                  </a:lnTo>
                  <a:lnTo>
                    <a:pt x="1127010" y="3431222"/>
                  </a:lnTo>
                  <a:lnTo>
                    <a:pt x="1123403" y="3431908"/>
                  </a:lnTo>
                  <a:lnTo>
                    <a:pt x="1119149" y="3433178"/>
                  </a:lnTo>
                  <a:lnTo>
                    <a:pt x="1117523" y="3435781"/>
                  </a:lnTo>
                  <a:lnTo>
                    <a:pt x="1117561" y="3438804"/>
                  </a:lnTo>
                  <a:lnTo>
                    <a:pt x="1119454" y="3440734"/>
                  </a:lnTo>
                  <a:lnTo>
                    <a:pt x="1122743" y="3442360"/>
                  </a:lnTo>
                  <a:lnTo>
                    <a:pt x="1125004" y="3442208"/>
                  </a:lnTo>
                  <a:lnTo>
                    <a:pt x="1127048" y="3442487"/>
                  </a:lnTo>
                  <a:lnTo>
                    <a:pt x="1128077" y="3442487"/>
                  </a:lnTo>
                  <a:lnTo>
                    <a:pt x="1129195" y="3442716"/>
                  </a:lnTo>
                  <a:lnTo>
                    <a:pt x="1133017" y="3441585"/>
                  </a:lnTo>
                  <a:lnTo>
                    <a:pt x="1135824" y="3440519"/>
                  </a:lnTo>
                  <a:lnTo>
                    <a:pt x="1138656" y="3439528"/>
                  </a:lnTo>
                  <a:close/>
                </a:path>
                <a:path w="5313045" h="4476115">
                  <a:moveTo>
                    <a:pt x="1170355" y="3184982"/>
                  </a:moveTo>
                  <a:lnTo>
                    <a:pt x="1168374" y="3180016"/>
                  </a:lnTo>
                  <a:lnTo>
                    <a:pt x="1161719" y="3184550"/>
                  </a:lnTo>
                  <a:lnTo>
                    <a:pt x="1155052" y="3189046"/>
                  </a:lnTo>
                  <a:lnTo>
                    <a:pt x="1148105" y="3194062"/>
                  </a:lnTo>
                  <a:lnTo>
                    <a:pt x="1148473" y="3196755"/>
                  </a:lnTo>
                  <a:lnTo>
                    <a:pt x="1149134" y="3197148"/>
                  </a:lnTo>
                  <a:lnTo>
                    <a:pt x="1154696" y="3197733"/>
                  </a:lnTo>
                  <a:lnTo>
                    <a:pt x="1161351" y="3195155"/>
                  </a:lnTo>
                  <a:lnTo>
                    <a:pt x="1167206" y="3190532"/>
                  </a:lnTo>
                  <a:lnTo>
                    <a:pt x="1170355" y="3184982"/>
                  </a:lnTo>
                  <a:close/>
                </a:path>
                <a:path w="5313045" h="4476115">
                  <a:moveTo>
                    <a:pt x="1261808" y="2731643"/>
                  </a:moveTo>
                  <a:lnTo>
                    <a:pt x="1254201" y="2728950"/>
                  </a:lnTo>
                  <a:lnTo>
                    <a:pt x="1246949" y="2726550"/>
                  </a:lnTo>
                  <a:lnTo>
                    <a:pt x="1239240" y="2724175"/>
                  </a:lnTo>
                  <a:lnTo>
                    <a:pt x="1237729" y="2725813"/>
                  </a:lnTo>
                  <a:lnTo>
                    <a:pt x="1258100" y="2736837"/>
                  </a:lnTo>
                  <a:lnTo>
                    <a:pt x="1260030" y="2735161"/>
                  </a:lnTo>
                  <a:lnTo>
                    <a:pt x="1261745" y="2734424"/>
                  </a:lnTo>
                  <a:lnTo>
                    <a:pt x="1261656" y="2733408"/>
                  </a:lnTo>
                  <a:lnTo>
                    <a:pt x="1261808" y="2731643"/>
                  </a:lnTo>
                  <a:close/>
                </a:path>
                <a:path w="5313045" h="4476115">
                  <a:moveTo>
                    <a:pt x="1455699" y="3728656"/>
                  </a:moveTo>
                  <a:lnTo>
                    <a:pt x="1453984" y="3724351"/>
                  </a:lnTo>
                  <a:lnTo>
                    <a:pt x="1453134" y="3720998"/>
                  </a:lnTo>
                  <a:lnTo>
                    <a:pt x="1448003" y="3721493"/>
                  </a:lnTo>
                  <a:lnTo>
                    <a:pt x="1443469" y="3722547"/>
                  </a:lnTo>
                  <a:lnTo>
                    <a:pt x="1438910" y="3723424"/>
                  </a:lnTo>
                  <a:lnTo>
                    <a:pt x="1439570" y="3725164"/>
                  </a:lnTo>
                  <a:lnTo>
                    <a:pt x="1440091" y="3728326"/>
                  </a:lnTo>
                  <a:lnTo>
                    <a:pt x="1445475" y="3728923"/>
                  </a:lnTo>
                  <a:lnTo>
                    <a:pt x="1450098" y="3728656"/>
                  </a:lnTo>
                  <a:lnTo>
                    <a:pt x="1455699" y="3728656"/>
                  </a:lnTo>
                  <a:close/>
                </a:path>
                <a:path w="5313045" h="4476115">
                  <a:moveTo>
                    <a:pt x="1572933" y="3381743"/>
                  </a:moveTo>
                  <a:lnTo>
                    <a:pt x="1563458" y="3377679"/>
                  </a:lnTo>
                  <a:lnTo>
                    <a:pt x="1560131" y="3375063"/>
                  </a:lnTo>
                  <a:lnTo>
                    <a:pt x="1553743" y="3375431"/>
                  </a:lnTo>
                  <a:lnTo>
                    <a:pt x="1550682" y="3378403"/>
                  </a:lnTo>
                  <a:lnTo>
                    <a:pt x="1547558" y="3380168"/>
                  </a:lnTo>
                  <a:lnTo>
                    <a:pt x="1549463" y="3382162"/>
                  </a:lnTo>
                  <a:lnTo>
                    <a:pt x="1551355" y="3385769"/>
                  </a:lnTo>
                  <a:lnTo>
                    <a:pt x="1557680" y="3385858"/>
                  </a:lnTo>
                  <a:lnTo>
                    <a:pt x="1562087" y="3384169"/>
                  </a:lnTo>
                  <a:lnTo>
                    <a:pt x="1572933" y="3381743"/>
                  </a:lnTo>
                  <a:close/>
                </a:path>
                <a:path w="5313045" h="4476115">
                  <a:moveTo>
                    <a:pt x="1719567" y="3746652"/>
                  </a:moveTo>
                  <a:lnTo>
                    <a:pt x="1716506" y="3744696"/>
                  </a:lnTo>
                  <a:lnTo>
                    <a:pt x="1713484" y="3742702"/>
                  </a:lnTo>
                  <a:lnTo>
                    <a:pt x="1709521" y="3740340"/>
                  </a:lnTo>
                  <a:lnTo>
                    <a:pt x="1708378" y="3739883"/>
                  </a:lnTo>
                  <a:lnTo>
                    <a:pt x="1704682" y="3740467"/>
                  </a:lnTo>
                  <a:lnTo>
                    <a:pt x="1701965" y="3741216"/>
                  </a:lnTo>
                  <a:lnTo>
                    <a:pt x="1699234" y="3741839"/>
                  </a:lnTo>
                  <a:lnTo>
                    <a:pt x="1706054" y="3749332"/>
                  </a:lnTo>
                  <a:lnTo>
                    <a:pt x="1719567" y="3746652"/>
                  </a:lnTo>
                  <a:close/>
                </a:path>
                <a:path w="5313045" h="4476115">
                  <a:moveTo>
                    <a:pt x="1762239" y="2707322"/>
                  </a:moveTo>
                  <a:lnTo>
                    <a:pt x="1760855" y="2707043"/>
                  </a:lnTo>
                  <a:lnTo>
                    <a:pt x="1761617" y="2707957"/>
                  </a:lnTo>
                  <a:lnTo>
                    <a:pt x="1762239" y="2707322"/>
                  </a:lnTo>
                  <a:close/>
                </a:path>
                <a:path w="5313045" h="4476115">
                  <a:moveTo>
                    <a:pt x="1791881" y="2706725"/>
                  </a:moveTo>
                  <a:lnTo>
                    <a:pt x="1790369" y="2703614"/>
                  </a:lnTo>
                  <a:lnTo>
                    <a:pt x="1789214" y="2703398"/>
                  </a:lnTo>
                  <a:lnTo>
                    <a:pt x="1781873" y="2701582"/>
                  </a:lnTo>
                  <a:lnTo>
                    <a:pt x="1774571" y="2700324"/>
                  </a:lnTo>
                  <a:lnTo>
                    <a:pt x="1767700" y="2701747"/>
                  </a:lnTo>
                  <a:lnTo>
                    <a:pt x="1762239" y="2707322"/>
                  </a:lnTo>
                  <a:lnTo>
                    <a:pt x="1774355" y="2709697"/>
                  </a:lnTo>
                  <a:lnTo>
                    <a:pt x="1781124" y="2710942"/>
                  </a:lnTo>
                  <a:lnTo>
                    <a:pt x="1787906" y="2712059"/>
                  </a:lnTo>
                  <a:lnTo>
                    <a:pt x="1789023" y="2712237"/>
                  </a:lnTo>
                  <a:lnTo>
                    <a:pt x="1791436" y="2709748"/>
                  </a:lnTo>
                  <a:lnTo>
                    <a:pt x="1791881" y="2706725"/>
                  </a:lnTo>
                  <a:close/>
                </a:path>
                <a:path w="5313045" h="4476115">
                  <a:moveTo>
                    <a:pt x="1838744" y="3509302"/>
                  </a:moveTo>
                  <a:lnTo>
                    <a:pt x="1827187" y="3493732"/>
                  </a:lnTo>
                  <a:lnTo>
                    <a:pt x="1823834" y="3499243"/>
                  </a:lnTo>
                  <a:lnTo>
                    <a:pt x="1819846" y="3504095"/>
                  </a:lnTo>
                  <a:lnTo>
                    <a:pt x="1823262" y="3508248"/>
                  </a:lnTo>
                  <a:lnTo>
                    <a:pt x="1827212" y="3511004"/>
                  </a:lnTo>
                  <a:lnTo>
                    <a:pt x="1833118" y="3513175"/>
                  </a:lnTo>
                  <a:lnTo>
                    <a:pt x="1836204" y="3510457"/>
                  </a:lnTo>
                  <a:lnTo>
                    <a:pt x="1838744" y="3509302"/>
                  </a:lnTo>
                  <a:close/>
                </a:path>
                <a:path w="5313045" h="4476115">
                  <a:moveTo>
                    <a:pt x="1886800" y="303288"/>
                  </a:moveTo>
                  <a:lnTo>
                    <a:pt x="1873427" y="295160"/>
                  </a:lnTo>
                  <a:lnTo>
                    <a:pt x="1870519" y="297840"/>
                  </a:lnTo>
                  <a:lnTo>
                    <a:pt x="1865604" y="300685"/>
                  </a:lnTo>
                  <a:lnTo>
                    <a:pt x="1866646" y="305701"/>
                  </a:lnTo>
                  <a:lnTo>
                    <a:pt x="1870964" y="311226"/>
                  </a:lnTo>
                  <a:lnTo>
                    <a:pt x="1877618" y="309575"/>
                  </a:lnTo>
                  <a:lnTo>
                    <a:pt x="1882089" y="305981"/>
                  </a:lnTo>
                  <a:lnTo>
                    <a:pt x="1886800" y="303288"/>
                  </a:lnTo>
                  <a:close/>
                </a:path>
                <a:path w="5313045" h="4476115">
                  <a:moveTo>
                    <a:pt x="1935899" y="2150072"/>
                  </a:moveTo>
                  <a:lnTo>
                    <a:pt x="1922945" y="2135721"/>
                  </a:lnTo>
                  <a:lnTo>
                    <a:pt x="1921319" y="2140966"/>
                  </a:lnTo>
                  <a:lnTo>
                    <a:pt x="1919782" y="2143696"/>
                  </a:lnTo>
                  <a:lnTo>
                    <a:pt x="1919668" y="2152777"/>
                  </a:lnTo>
                  <a:lnTo>
                    <a:pt x="1923326" y="2156053"/>
                  </a:lnTo>
                  <a:lnTo>
                    <a:pt x="1931771" y="2154504"/>
                  </a:lnTo>
                  <a:lnTo>
                    <a:pt x="1933740" y="2151761"/>
                  </a:lnTo>
                  <a:lnTo>
                    <a:pt x="1935899" y="2150072"/>
                  </a:lnTo>
                  <a:close/>
                </a:path>
                <a:path w="5313045" h="4476115">
                  <a:moveTo>
                    <a:pt x="2006269" y="898474"/>
                  </a:moveTo>
                  <a:lnTo>
                    <a:pt x="2004275" y="891324"/>
                  </a:lnTo>
                  <a:lnTo>
                    <a:pt x="2002231" y="883208"/>
                  </a:lnTo>
                  <a:lnTo>
                    <a:pt x="1999208" y="874077"/>
                  </a:lnTo>
                  <a:lnTo>
                    <a:pt x="1995728" y="872705"/>
                  </a:lnTo>
                  <a:lnTo>
                    <a:pt x="1993176" y="873950"/>
                  </a:lnTo>
                  <a:lnTo>
                    <a:pt x="1992096" y="876744"/>
                  </a:lnTo>
                  <a:lnTo>
                    <a:pt x="1992541" y="888809"/>
                  </a:lnTo>
                  <a:lnTo>
                    <a:pt x="1994966" y="897712"/>
                  </a:lnTo>
                  <a:lnTo>
                    <a:pt x="2006269" y="898474"/>
                  </a:lnTo>
                  <a:close/>
                </a:path>
                <a:path w="5313045" h="4476115">
                  <a:moveTo>
                    <a:pt x="2007374" y="898537"/>
                  </a:moveTo>
                  <a:lnTo>
                    <a:pt x="2006269" y="898474"/>
                  </a:lnTo>
                  <a:lnTo>
                    <a:pt x="2006511" y="899363"/>
                  </a:lnTo>
                  <a:lnTo>
                    <a:pt x="2007374" y="898537"/>
                  </a:lnTo>
                  <a:close/>
                </a:path>
                <a:path w="5313045" h="4476115">
                  <a:moveTo>
                    <a:pt x="2041220" y="3691521"/>
                  </a:moveTo>
                  <a:lnTo>
                    <a:pt x="2036610" y="3687813"/>
                  </a:lnTo>
                  <a:lnTo>
                    <a:pt x="2033397" y="3684968"/>
                  </a:lnTo>
                  <a:lnTo>
                    <a:pt x="2029358" y="3682352"/>
                  </a:lnTo>
                  <a:lnTo>
                    <a:pt x="2025815" y="3685451"/>
                  </a:lnTo>
                  <a:lnTo>
                    <a:pt x="2027948" y="3689896"/>
                  </a:lnTo>
                  <a:lnTo>
                    <a:pt x="2030361" y="3693757"/>
                  </a:lnTo>
                  <a:lnTo>
                    <a:pt x="2032660" y="3697681"/>
                  </a:lnTo>
                  <a:lnTo>
                    <a:pt x="2041220" y="3691521"/>
                  </a:lnTo>
                  <a:close/>
                </a:path>
                <a:path w="5313045" h="4476115">
                  <a:moveTo>
                    <a:pt x="2059800" y="723315"/>
                  </a:moveTo>
                  <a:lnTo>
                    <a:pt x="2057603" y="719607"/>
                  </a:lnTo>
                  <a:lnTo>
                    <a:pt x="2054694" y="717156"/>
                  </a:lnTo>
                  <a:lnTo>
                    <a:pt x="2051151" y="713397"/>
                  </a:lnTo>
                  <a:lnTo>
                    <a:pt x="2044915" y="721423"/>
                  </a:lnTo>
                  <a:lnTo>
                    <a:pt x="2048002" y="723773"/>
                  </a:lnTo>
                  <a:lnTo>
                    <a:pt x="2050872" y="726630"/>
                  </a:lnTo>
                  <a:lnTo>
                    <a:pt x="2055215" y="728472"/>
                  </a:lnTo>
                  <a:lnTo>
                    <a:pt x="2059800" y="723315"/>
                  </a:lnTo>
                  <a:close/>
                </a:path>
                <a:path w="5313045" h="4476115">
                  <a:moveTo>
                    <a:pt x="2227313" y="3472167"/>
                  </a:moveTo>
                  <a:lnTo>
                    <a:pt x="2215883" y="3463112"/>
                  </a:lnTo>
                  <a:lnTo>
                    <a:pt x="2209152" y="3458654"/>
                  </a:lnTo>
                  <a:lnTo>
                    <a:pt x="2206015" y="3459873"/>
                  </a:lnTo>
                  <a:lnTo>
                    <a:pt x="2204262" y="3462248"/>
                  </a:lnTo>
                  <a:lnTo>
                    <a:pt x="2204491" y="3465639"/>
                  </a:lnTo>
                  <a:lnTo>
                    <a:pt x="2211070" y="3470364"/>
                  </a:lnTo>
                  <a:lnTo>
                    <a:pt x="2216962" y="3474034"/>
                  </a:lnTo>
                  <a:lnTo>
                    <a:pt x="2223706" y="3477818"/>
                  </a:lnTo>
                  <a:lnTo>
                    <a:pt x="2225802" y="3475634"/>
                  </a:lnTo>
                  <a:lnTo>
                    <a:pt x="2227249" y="3474656"/>
                  </a:lnTo>
                  <a:lnTo>
                    <a:pt x="2227097" y="3473640"/>
                  </a:lnTo>
                  <a:lnTo>
                    <a:pt x="2227313" y="3472167"/>
                  </a:lnTo>
                  <a:close/>
                </a:path>
                <a:path w="5313045" h="4476115">
                  <a:moveTo>
                    <a:pt x="2294217" y="2012086"/>
                  </a:moveTo>
                  <a:lnTo>
                    <a:pt x="2291892" y="2011184"/>
                  </a:lnTo>
                  <a:lnTo>
                    <a:pt x="2289632" y="2009952"/>
                  </a:lnTo>
                  <a:lnTo>
                    <a:pt x="2282431" y="2008390"/>
                  </a:lnTo>
                  <a:lnTo>
                    <a:pt x="2277580" y="2007425"/>
                  </a:lnTo>
                  <a:lnTo>
                    <a:pt x="2271433" y="2007044"/>
                  </a:lnTo>
                  <a:lnTo>
                    <a:pt x="2269134" y="2009457"/>
                  </a:lnTo>
                  <a:lnTo>
                    <a:pt x="2268791" y="2012327"/>
                  </a:lnTo>
                  <a:lnTo>
                    <a:pt x="2270442" y="2014588"/>
                  </a:lnTo>
                  <a:lnTo>
                    <a:pt x="2273465" y="2016302"/>
                  </a:lnTo>
                  <a:lnTo>
                    <a:pt x="2275725" y="2016010"/>
                  </a:lnTo>
                  <a:lnTo>
                    <a:pt x="2277681" y="2016213"/>
                  </a:lnTo>
                  <a:lnTo>
                    <a:pt x="2280678" y="2016010"/>
                  </a:lnTo>
                  <a:lnTo>
                    <a:pt x="2283752" y="2016201"/>
                  </a:lnTo>
                  <a:lnTo>
                    <a:pt x="2289276" y="2014880"/>
                  </a:lnTo>
                  <a:lnTo>
                    <a:pt x="2291689" y="2013267"/>
                  </a:lnTo>
                  <a:lnTo>
                    <a:pt x="2294217" y="2012086"/>
                  </a:lnTo>
                  <a:close/>
                </a:path>
                <a:path w="5313045" h="4476115">
                  <a:moveTo>
                    <a:pt x="2331821" y="1709801"/>
                  </a:moveTo>
                  <a:lnTo>
                    <a:pt x="2331466" y="1707705"/>
                  </a:lnTo>
                  <a:lnTo>
                    <a:pt x="2331174" y="1705013"/>
                  </a:lnTo>
                  <a:lnTo>
                    <a:pt x="2324595" y="1701914"/>
                  </a:lnTo>
                  <a:lnTo>
                    <a:pt x="2318867" y="1699907"/>
                  </a:lnTo>
                  <a:lnTo>
                    <a:pt x="2313813" y="1697939"/>
                  </a:lnTo>
                  <a:lnTo>
                    <a:pt x="2311387" y="1700110"/>
                  </a:lnTo>
                  <a:lnTo>
                    <a:pt x="2308974" y="1701266"/>
                  </a:lnTo>
                  <a:lnTo>
                    <a:pt x="2308682" y="1704289"/>
                  </a:lnTo>
                  <a:lnTo>
                    <a:pt x="2310180" y="1707349"/>
                  </a:lnTo>
                  <a:lnTo>
                    <a:pt x="2317305" y="1709178"/>
                  </a:lnTo>
                  <a:lnTo>
                    <a:pt x="2330069" y="1710982"/>
                  </a:lnTo>
                  <a:lnTo>
                    <a:pt x="2331821" y="1709801"/>
                  </a:lnTo>
                  <a:close/>
                </a:path>
                <a:path w="5313045" h="4476115">
                  <a:moveTo>
                    <a:pt x="2420302" y="3406610"/>
                  </a:moveTo>
                  <a:lnTo>
                    <a:pt x="2417800" y="3405568"/>
                  </a:lnTo>
                  <a:lnTo>
                    <a:pt x="2415324" y="3403790"/>
                  </a:lnTo>
                  <a:lnTo>
                    <a:pt x="2409875" y="3403549"/>
                  </a:lnTo>
                  <a:lnTo>
                    <a:pt x="2406408" y="3404184"/>
                  </a:lnTo>
                  <a:lnTo>
                    <a:pt x="2402052" y="3407270"/>
                  </a:lnTo>
                  <a:lnTo>
                    <a:pt x="2401252" y="3410547"/>
                  </a:lnTo>
                  <a:lnTo>
                    <a:pt x="2399906" y="3413023"/>
                  </a:lnTo>
                  <a:lnTo>
                    <a:pt x="2407158" y="3417024"/>
                  </a:lnTo>
                  <a:lnTo>
                    <a:pt x="2410688" y="3416008"/>
                  </a:lnTo>
                  <a:lnTo>
                    <a:pt x="2414117" y="3415868"/>
                  </a:lnTo>
                  <a:lnTo>
                    <a:pt x="2418321" y="3412528"/>
                  </a:lnTo>
                  <a:lnTo>
                    <a:pt x="2419019" y="3409188"/>
                  </a:lnTo>
                  <a:lnTo>
                    <a:pt x="2420302" y="3406610"/>
                  </a:lnTo>
                  <a:close/>
                </a:path>
                <a:path w="5313045" h="4476115">
                  <a:moveTo>
                    <a:pt x="2440444" y="1831517"/>
                  </a:moveTo>
                  <a:lnTo>
                    <a:pt x="2435199" y="1828812"/>
                  </a:lnTo>
                  <a:lnTo>
                    <a:pt x="2431681" y="1825536"/>
                  </a:lnTo>
                  <a:lnTo>
                    <a:pt x="2426208" y="1826018"/>
                  </a:lnTo>
                  <a:lnTo>
                    <a:pt x="2424353" y="1831073"/>
                  </a:lnTo>
                  <a:lnTo>
                    <a:pt x="2422321" y="1833956"/>
                  </a:lnTo>
                  <a:lnTo>
                    <a:pt x="2425623" y="1835277"/>
                  </a:lnTo>
                  <a:lnTo>
                    <a:pt x="2428887" y="1837474"/>
                  </a:lnTo>
                  <a:lnTo>
                    <a:pt x="2434272" y="1837715"/>
                  </a:lnTo>
                  <a:lnTo>
                    <a:pt x="2436444" y="1834654"/>
                  </a:lnTo>
                  <a:lnTo>
                    <a:pt x="2440444" y="1831517"/>
                  </a:lnTo>
                  <a:close/>
                </a:path>
                <a:path w="5313045" h="4476115">
                  <a:moveTo>
                    <a:pt x="2471216" y="8280"/>
                  </a:moveTo>
                  <a:lnTo>
                    <a:pt x="2470150" y="6794"/>
                  </a:lnTo>
                  <a:lnTo>
                    <a:pt x="2469362" y="4445"/>
                  </a:lnTo>
                  <a:lnTo>
                    <a:pt x="2463241" y="2425"/>
                  </a:lnTo>
                  <a:lnTo>
                    <a:pt x="2458301" y="1524"/>
                  </a:lnTo>
                  <a:lnTo>
                    <a:pt x="2451811" y="0"/>
                  </a:lnTo>
                  <a:lnTo>
                    <a:pt x="2443696" y="6057"/>
                  </a:lnTo>
                  <a:lnTo>
                    <a:pt x="2446236" y="6946"/>
                  </a:lnTo>
                  <a:lnTo>
                    <a:pt x="2448725" y="8216"/>
                  </a:lnTo>
                  <a:lnTo>
                    <a:pt x="2456281" y="9512"/>
                  </a:lnTo>
                  <a:lnTo>
                    <a:pt x="2461298" y="10109"/>
                  </a:lnTo>
                  <a:lnTo>
                    <a:pt x="2467902" y="10401"/>
                  </a:lnTo>
                  <a:lnTo>
                    <a:pt x="2469578" y="9004"/>
                  </a:lnTo>
                  <a:lnTo>
                    <a:pt x="2471216" y="8280"/>
                  </a:lnTo>
                  <a:close/>
                </a:path>
                <a:path w="5313045" h="4476115">
                  <a:moveTo>
                    <a:pt x="2494826" y="3405200"/>
                  </a:moveTo>
                  <a:lnTo>
                    <a:pt x="2492667" y="3399561"/>
                  </a:lnTo>
                  <a:lnTo>
                    <a:pt x="2490165" y="3394557"/>
                  </a:lnTo>
                  <a:lnTo>
                    <a:pt x="2487663" y="3389236"/>
                  </a:lnTo>
                  <a:lnTo>
                    <a:pt x="2480830" y="3393681"/>
                  </a:lnTo>
                  <a:lnTo>
                    <a:pt x="2489987" y="3408121"/>
                  </a:lnTo>
                  <a:lnTo>
                    <a:pt x="2491625" y="3406978"/>
                  </a:lnTo>
                  <a:lnTo>
                    <a:pt x="2494826" y="3405200"/>
                  </a:lnTo>
                  <a:close/>
                </a:path>
                <a:path w="5313045" h="4476115">
                  <a:moveTo>
                    <a:pt x="2616212" y="1090447"/>
                  </a:moveTo>
                  <a:lnTo>
                    <a:pt x="2614523" y="1082103"/>
                  </a:lnTo>
                  <a:lnTo>
                    <a:pt x="2612682" y="1074902"/>
                  </a:lnTo>
                  <a:lnTo>
                    <a:pt x="2601379" y="1075232"/>
                  </a:lnTo>
                  <a:lnTo>
                    <a:pt x="2597505" y="1079436"/>
                  </a:lnTo>
                  <a:lnTo>
                    <a:pt x="2598953" y="1088339"/>
                  </a:lnTo>
                  <a:lnTo>
                    <a:pt x="2601569" y="1095514"/>
                  </a:lnTo>
                  <a:lnTo>
                    <a:pt x="2612250" y="1095870"/>
                  </a:lnTo>
                  <a:lnTo>
                    <a:pt x="2614295" y="1092276"/>
                  </a:lnTo>
                  <a:lnTo>
                    <a:pt x="2616212" y="1090447"/>
                  </a:lnTo>
                  <a:close/>
                </a:path>
                <a:path w="5313045" h="4476115">
                  <a:moveTo>
                    <a:pt x="2783446" y="246138"/>
                  </a:moveTo>
                  <a:lnTo>
                    <a:pt x="2777515" y="242963"/>
                  </a:lnTo>
                  <a:lnTo>
                    <a:pt x="2773451" y="239610"/>
                  </a:lnTo>
                  <a:lnTo>
                    <a:pt x="2767279" y="238747"/>
                  </a:lnTo>
                  <a:lnTo>
                    <a:pt x="2764713" y="244589"/>
                  </a:lnTo>
                  <a:lnTo>
                    <a:pt x="2762516" y="247650"/>
                  </a:lnTo>
                  <a:lnTo>
                    <a:pt x="2766923" y="249567"/>
                  </a:lnTo>
                  <a:lnTo>
                    <a:pt x="2771229" y="252069"/>
                  </a:lnTo>
                  <a:lnTo>
                    <a:pt x="2777312" y="253377"/>
                  </a:lnTo>
                  <a:lnTo>
                    <a:pt x="2779636" y="249732"/>
                  </a:lnTo>
                  <a:lnTo>
                    <a:pt x="2783446" y="246138"/>
                  </a:lnTo>
                  <a:close/>
                </a:path>
                <a:path w="5313045" h="4476115">
                  <a:moveTo>
                    <a:pt x="2785084" y="1899043"/>
                  </a:moveTo>
                  <a:lnTo>
                    <a:pt x="2782443" y="1895678"/>
                  </a:lnTo>
                  <a:lnTo>
                    <a:pt x="2781300" y="1893062"/>
                  </a:lnTo>
                  <a:lnTo>
                    <a:pt x="2775483" y="1893277"/>
                  </a:lnTo>
                  <a:lnTo>
                    <a:pt x="2770733" y="1894205"/>
                  </a:lnTo>
                  <a:lnTo>
                    <a:pt x="2765971" y="1894865"/>
                  </a:lnTo>
                  <a:lnTo>
                    <a:pt x="2767482" y="1896795"/>
                  </a:lnTo>
                  <a:lnTo>
                    <a:pt x="2768879" y="1900212"/>
                  </a:lnTo>
                  <a:lnTo>
                    <a:pt x="2774886" y="1900720"/>
                  </a:lnTo>
                  <a:lnTo>
                    <a:pt x="2779357" y="1899666"/>
                  </a:lnTo>
                  <a:lnTo>
                    <a:pt x="2785084" y="1899043"/>
                  </a:lnTo>
                  <a:close/>
                </a:path>
                <a:path w="5313045" h="4476115">
                  <a:moveTo>
                    <a:pt x="2792069" y="219303"/>
                  </a:moveTo>
                  <a:lnTo>
                    <a:pt x="2789783" y="216890"/>
                  </a:lnTo>
                  <a:lnTo>
                    <a:pt x="2787370" y="213067"/>
                  </a:lnTo>
                  <a:lnTo>
                    <a:pt x="2781223" y="209626"/>
                  </a:lnTo>
                  <a:lnTo>
                    <a:pt x="2776817" y="209384"/>
                  </a:lnTo>
                  <a:lnTo>
                    <a:pt x="2772511" y="211264"/>
                  </a:lnTo>
                  <a:lnTo>
                    <a:pt x="2771394" y="217208"/>
                  </a:lnTo>
                  <a:lnTo>
                    <a:pt x="2774429" y="221589"/>
                  </a:lnTo>
                  <a:lnTo>
                    <a:pt x="2778518" y="224053"/>
                  </a:lnTo>
                  <a:lnTo>
                    <a:pt x="2785199" y="223774"/>
                  </a:lnTo>
                  <a:lnTo>
                    <a:pt x="2788755" y="220878"/>
                  </a:lnTo>
                  <a:lnTo>
                    <a:pt x="2792069" y="219303"/>
                  </a:lnTo>
                  <a:close/>
                </a:path>
                <a:path w="5313045" h="4476115">
                  <a:moveTo>
                    <a:pt x="2792641" y="219900"/>
                  </a:moveTo>
                  <a:lnTo>
                    <a:pt x="2792361" y="219151"/>
                  </a:lnTo>
                  <a:lnTo>
                    <a:pt x="2792069" y="219303"/>
                  </a:lnTo>
                  <a:lnTo>
                    <a:pt x="2792641" y="219900"/>
                  </a:lnTo>
                  <a:close/>
                </a:path>
                <a:path w="5313045" h="4476115">
                  <a:moveTo>
                    <a:pt x="2810078" y="1096124"/>
                  </a:moveTo>
                  <a:lnTo>
                    <a:pt x="2809278" y="1096911"/>
                  </a:lnTo>
                  <a:lnTo>
                    <a:pt x="2810078" y="1096124"/>
                  </a:lnTo>
                  <a:close/>
                </a:path>
                <a:path w="5313045" h="4476115">
                  <a:moveTo>
                    <a:pt x="2810218" y="124383"/>
                  </a:moveTo>
                  <a:lnTo>
                    <a:pt x="2805138" y="121577"/>
                  </a:lnTo>
                  <a:lnTo>
                    <a:pt x="2802051" y="118643"/>
                  </a:lnTo>
                  <a:lnTo>
                    <a:pt x="2796438" y="121272"/>
                  </a:lnTo>
                  <a:lnTo>
                    <a:pt x="2792920" y="124688"/>
                  </a:lnTo>
                  <a:lnTo>
                    <a:pt x="2789161" y="127533"/>
                  </a:lnTo>
                  <a:lnTo>
                    <a:pt x="2792057" y="129603"/>
                  </a:lnTo>
                  <a:lnTo>
                    <a:pt x="2795422" y="133807"/>
                  </a:lnTo>
                  <a:lnTo>
                    <a:pt x="2801620" y="132372"/>
                  </a:lnTo>
                  <a:lnTo>
                    <a:pt x="2804833" y="128460"/>
                  </a:lnTo>
                  <a:lnTo>
                    <a:pt x="2810218" y="124383"/>
                  </a:lnTo>
                  <a:close/>
                </a:path>
                <a:path w="5313045" h="4476115">
                  <a:moveTo>
                    <a:pt x="2831020" y="1097038"/>
                  </a:moveTo>
                  <a:lnTo>
                    <a:pt x="2829915" y="1090752"/>
                  </a:lnTo>
                  <a:lnTo>
                    <a:pt x="2830449" y="1086269"/>
                  </a:lnTo>
                  <a:lnTo>
                    <a:pt x="2826969" y="1086269"/>
                  </a:lnTo>
                  <a:lnTo>
                    <a:pt x="2822854" y="1085075"/>
                  </a:lnTo>
                  <a:lnTo>
                    <a:pt x="2816060" y="1089088"/>
                  </a:lnTo>
                  <a:lnTo>
                    <a:pt x="2812885" y="1093381"/>
                  </a:lnTo>
                  <a:lnTo>
                    <a:pt x="2810078" y="1096124"/>
                  </a:lnTo>
                  <a:lnTo>
                    <a:pt x="2815653" y="1100836"/>
                  </a:lnTo>
                  <a:lnTo>
                    <a:pt x="2822003" y="1105585"/>
                  </a:lnTo>
                  <a:lnTo>
                    <a:pt x="2831020" y="1097038"/>
                  </a:lnTo>
                  <a:close/>
                </a:path>
                <a:path w="5313045" h="4476115">
                  <a:moveTo>
                    <a:pt x="2884970" y="2886278"/>
                  </a:moveTo>
                  <a:lnTo>
                    <a:pt x="2883878" y="2880931"/>
                  </a:lnTo>
                  <a:lnTo>
                    <a:pt x="2882074" y="2878823"/>
                  </a:lnTo>
                  <a:lnTo>
                    <a:pt x="2880855" y="2876600"/>
                  </a:lnTo>
                  <a:lnTo>
                    <a:pt x="2878874" y="2878798"/>
                  </a:lnTo>
                  <a:lnTo>
                    <a:pt x="2875407" y="2880842"/>
                  </a:lnTo>
                  <a:lnTo>
                    <a:pt x="2874695" y="2888246"/>
                  </a:lnTo>
                  <a:lnTo>
                    <a:pt x="2875610" y="2893517"/>
                  </a:lnTo>
                  <a:lnTo>
                    <a:pt x="2876867" y="2900007"/>
                  </a:lnTo>
                  <a:lnTo>
                    <a:pt x="2879344" y="2900997"/>
                  </a:lnTo>
                  <a:lnTo>
                    <a:pt x="2880817" y="2902204"/>
                  </a:lnTo>
                  <a:lnTo>
                    <a:pt x="2884500" y="2896870"/>
                  </a:lnTo>
                  <a:lnTo>
                    <a:pt x="2884500" y="2889491"/>
                  </a:lnTo>
                  <a:lnTo>
                    <a:pt x="2884970" y="2886278"/>
                  </a:lnTo>
                  <a:close/>
                </a:path>
                <a:path w="5313045" h="4476115">
                  <a:moveTo>
                    <a:pt x="2916821" y="136004"/>
                  </a:moveTo>
                  <a:lnTo>
                    <a:pt x="2914065" y="132397"/>
                  </a:lnTo>
                  <a:lnTo>
                    <a:pt x="2912935" y="129768"/>
                  </a:lnTo>
                  <a:lnTo>
                    <a:pt x="2901264" y="137007"/>
                  </a:lnTo>
                  <a:lnTo>
                    <a:pt x="2906915" y="144945"/>
                  </a:lnTo>
                  <a:lnTo>
                    <a:pt x="2910687" y="142024"/>
                  </a:lnTo>
                  <a:lnTo>
                    <a:pt x="2914319" y="140322"/>
                  </a:lnTo>
                  <a:lnTo>
                    <a:pt x="2916821" y="136004"/>
                  </a:lnTo>
                  <a:close/>
                </a:path>
                <a:path w="5313045" h="4476115">
                  <a:moveTo>
                    <a:pt x="2918396" y="339496"/>
                  </a:moveTo>
                  <a:lnTo>
                    <a:pt x="2908566" y="328218"/>
                  </a:lnTo>
                  <a:lnTo>
                    <a:pt x="2906115" y="332625"/>
                  </a:lnTo>
                  <a:lnTo>
                    <a:pt x="2903436" y="335902"/>
                  </a:lnTo>
                  <a:lnTo>
                    <a:pt x="2906204" y="339674"/>
                  </a:lnTo>
                  <a:lnTo>
                    <a:pt x="2909201" y="342430"/>
                  </a:lnTo>
                  <a:lnTo>
                    <a:pt x="2913507" y="344525"/>
                  </a:lnTo>
                  <a:lnTo>
                    <a:pt x="2916377" y="341122"/>
                  </a:lnTo>
                  <a:lnTo>
                    <a:pt x="2918396" y="339496"/>
                  </a:lnTo>
                  <a:close/>
                </a:path>
                <a:path w="5313045" h="4476115">
                  <a:moveTo>
                    <a:pt x="2981947" y="439534"/>
                  </a:moveTo>
                  <a:lnTo>
                    <a:pt x="2981706" y="438543"/>
                  </a:lnTo>
                  <a:lnTo>
                    <a:pt x="2981668" y="436867"/>
                  </a:lnTo>
                  <a:lnTo>
                    <a:pt x="2973476" y="434111"/>
                  </a:lnTo>
                  <a:lnTo>
                    <a:pt x="2965742" y="431736"/>
                  </a:lnTo>
                  <a:lnTo>
                    <a:pt x="2958020" y="429310"/>
                  </a:lnTo>
                  <a:lnTo>
                    <a:pt x="2957906" y="430987"/>
                  </a:lnTo>
                  <a:lnTo>
                    <a:pt x="2957144" y="433044"/>
                  </a:lnTo>
                  <a:lnTo>
                    <a:pt x="2957804" y="434289"/>
                  </a:lnTo>
                  <a:lnTo>
                    <a:pt x="2962351" y="439204"/>
                  </a:lnTo>
                  <a:lnTo>
                    <a:pt x="2968002" y="440804"/>
                  </a:lnTo>
                  <a:lnTo>
                    <a:pt x="2974124" y="440944"/>
                  </a:lnTo>
                  <a:lnTo>
                    <a:pt x="2980118" y="441515"/>
                  </a:lnTo>
                  <a:lnTo>
                    <a:pt x="2980550" y="441617"/>
                  </a:lnTo>
                  <a:lnTo>
                    <a:pt x="2981337" y="440220"/>
                  </a:lnTo>
                  <a:lnTo>
                    <a:pt x="2981947" y="439534"/>
                  </a:lnTo>
                  <a:close/>
                </a:path>
                <a:path w="5313045" h="4476115">
                  <a:moveTo>
                    <a:pt x="3029280" y="571487"/>
                  </a:moveTo>
                  <a:lnTo>
                    <a:pt x="3025076" y="569556"/>
                  </a:lnTo>
                  <a:lnTo>
                    <a:pt x="3020974" y="566547"/>
                  </a:lnTo>
                  <a:lnTo>
                    <a:pt x="3014014" y="565823"/>
                  </a:lnTo>
                  <a:lnTo>
                    <a:pt x="3011017" y="569556"/>
                  </a:lnTo>
                  <a:lnTo>
                    <a:pt x="3008211" y="571487"/>
                  </a:lnTo>
                  <a:lnTo>
                    <a:pt x="3016694" y="579183"/>
                  </a:lnTo>
                  <a:lnTo>
                    <a:pt x="3029280" y="571487"/>
                  </a:lnTo>
                  <a:close/>
                </a:path>
                <a:path w="5313045" h="4476115">
                  <a:moveTo>
                    <a:pt x="3123095" y="2732633"/>
                  </a:moveTo>
                  <a:lnTo>
                    <a:pt x="3117342" y="2720517"/>
                  </a:lnTo>
                  <a:lnTo>
                    <a:pt x="3115030" y="2723223"/>
                  </a:lnTo>
                  <a:lnTo>
                    <a:pt x="3111068" y="2725813"/>
                  </a:lnTo>
                  <a:lnTo>
                    <a:pt x="3110573" y="2732265"/>
                  </a:lnTo>
                  <a:lnTo>
                    <a:pt x="3113405" y="2736075"/>
                  </a:lnTo>
                  <a:lnTo>
                    <a:pt x="3114891" y="2739783"/>
                  </a:lnTo>
                  <a:lnTo>
                    <a:pt x="3123095" y="2732633"/>
                  </a:lnTo>
                  <a:close/>
                </a:path>
                <a:path w="5313045" h="4476115">
                  <a:moveTo>
                    <a:pt x="3123146" y="2492705"/>
                  </a:moveTo>
                  <a:lnTo>
                    <a:pt x="3114992" y="2488285"/>
                  </a:lnTo>
                  <a:lnTo>
                    <a:pt x="3112033" y="2489022"/>
                  </a:lnTo>
                  <a:lnTo>
                    <a:pt x="3108617" y="2489009"/>
                  </a:lnTo>
                  <a:lnTo>
                    <a:pt x="3104400" y="2492235"/>
                  </a:lnTo>
                  <a:lnTo>
                    <a:pt x="3103295" y="2495473"/>
                  </a:lnTo>
                  <a:lnTo>
                    <a:pt x="3102495" y="2498915"/>
                  </a:lnTo>
                  <a:lnTo>
                    <a:pt x="3105480" y="2501290"/>
                  </a:lnTo>
                  <a:lnTo>
                    <a:pt x="3110039" y="2501582"/>
                  </a:lnTo>
                  <a:lnTo>
                    <a:pt x="3113481" y="2501366"/>
                  </a:lnTo>
                  <a:lnTo>
                    <a:pt x="3118777" y="2498318"/>
                  </a:lnTo>
                  <a:lnTo>
                    <a:pt x="3120783" y="2495194"/>
                  </a:lnTo>
                  <a:lnTo>
                    <a:pt x="3123146" y="2492705"/>
                  </a:lnTo>
                  <a:close/>
                </a:path>
                <a:path w="5313045" h="4476115">
                  <a:moveTo>
                    <a:pt x="3181375" y="287604"/>
                  </a:moveTo>
                  <a:lnTo>
                    <a:pt x="3175266" y="284746"/>
                  </a:lnTo>
                  <a:lnTo>
                    <a:pt x="3172079" y="282346"/>
                  </a:lnTo>
                  <a:lnTo>
                    <a:pt x="3166846" y="281851"/>
                  </a:lnTo>
                  <a:lnTo>
                    <a:pt x="3162706" y="286232"/>
                  </a:lnTo>
                  <a:lnTo>
                    <a:pt x="3166973" y="294690"/>
                  </a:lnTo>
                  <a:lnTo>
                    <a:pt x="3172333" y="295402"/>
                  </a:lnTo>
                  <a:lnTo>
                    <a:pt x="3175622" y="291465"/>
                  </a:lnTo>
                  <a:lnTo>
                    <a:pt x="3181375" y="287604"/>
                  </a:lnTo>
                  <a:close/>
                </a:path>
                <a:path w="5313045" h="4476115">
                  <a:moveTo>
                    <a:pt x="3197339" y="657263"/>
                  </a:moveTo>
                  <a:lnTo>
                    <a:pt x="3192462" y="655523"/>
                  </a:lnTo>
                  <a:lnTo>
                    <a:pt x="3188462" y="652614"/>
                  </a:lnTo>
                  <a:lnTo>
                    <a:pt x="3183318" y="654608"/>
                  </a:lnTo>
                  <a:lnTo>
                    <a:pt x="3182150" y="659460"/>
                  </a:lnTo>
                  <a:lnTo>
                    <a:pt x="3180346" y="662622"/>
                  </a:lnTo>
                  <a:lnTo>
                    <a:pt x="3184029" y="663752"/>
                  </a:lnTo>
                  <a:lnTo>
                    <a:pt x="3187712" y="665670"/>
                  </a:lnTo>
                  <a:lnTo>
                    <a:pt x="3192932" y="665619"/>
                  </a:lnTo>
                  <a:lnTo>
                    <a:pt x="3194456" y="661504"/>
                  </a:lnTo>
                  <a:lnTo>
                    <a:pt x="3197339" y="657263"/>
                  </a:lnTo>
                  <a:close/>
                </a:path>
                <a:path w="5313045" h="4476115">
                  <a:moveTo>
                    <a:pt x="3247275" y="840943"/>
                  </a:moveTo>
                  <a:lnTo>
                    <a:pt x="3238131" y="832154"/>
                  </a:lnTo>
                  <a:lnTo>
                    <a:pt x="3226689" y="839749"/>
                  </a:lnTo>
                  <a:lnTo>
                    <a:pt x="3231172" y="841578"/>
                  </a:lnTo>
                  <a:lnTo>
                    <a:pt x="3235515" y="844067"/>
                  </a:lnTo>
                  <a:lnTo>
                    <a:pt x="3242233" y="845299"/>
                  </a:lnTo>
                  <a:lnTo>
                    <a:pt x="3244888" y="842365"/>
                  </a:lnTo>
                  <a:lnTo>
                    <a:pt x="3247275" y="840943"/>
                  </a:lnTo>
                  <a:close/>
                </a:path>
                <a:path w="5313045" h="4476115">
                  <a:moveTo>
                    <a:pt x="3277781" y="895210"/>
                  </a:moveTo>
                  <a:lnTo>
                    <a:pt x="3274669" y="893076"/>
                  </a:lnTo>
                  <a:lnTo>
                    <a:pt x="3271507" y="889050"/>
                  </a:lnTo>
                  <a:lnTo>
                    <a:pt x="3259340" y="902258"/>
                  </a:lnTo>
                  <a:lnTo>
                    <a:pt x="3261398" y="904201"/>
                  </a:lnTo>
                  <a:lnTo>
                    <a:pt x="3263455" y="907783"/>
                  </a:lnTo>
                  <a:lnTo>
                    <a:pt x="3271939" y="907745"/>
                  </a:lnTo>
                  <a:lnTo>
                    <a:pt x="3277717" y="905116"/>
                  </a:lnTo>
                  <a:lnTo>
                    <a:pt x="3277781" y="895210"/>
                  </a:lnTo>
                  <a:close/>
                </a:path>
                <a:path w="5313045" h="4476115">
                  <a:moveTo>
                    <a:pt x="3464839" y="732091"/>
                  </a:moveTo>
                  <a:lnTo>
                    <a:pt x="3459353" y="727354"/>
                  </a:lnTo>
                  <a:lnTo>
                    <a:pt x="3456457" y="723430"/>
                  </a:lnTo>
                  <a:lnTo>
                    <a:pt x="3449637" y="720864"/>
                  </a:lnTo>
                  <a:lnTo>
                    <a:pt x="3445510" y="722782"/>
                  </a:lnTo>
                  <a:lnTo>
                    <a:pt x="3441890" y="723353"/>
                  </a:lnTo>
                  <a:lnTo>
                    <a:pt x="3445891" y="727392"/>
                  </a:lnTo>
                  <a:lnTo>
                    <a:pt x="3449612" y="731824"/>
                  </a:lnTo>
                  <a:lnTo>
                    <a:pt x="3455339" y="736130"/>
                  </a:lnTo>
                  <a:lnTo>
                    <a:pt x="3458870" y="733920"/>
                  </a:lnTo>
                  <a:lnTo>
                    <a:pt x="3464839" y="732091"/>
                  </a:lnTo>
                  <a:close/>
                </a:path>
                <a:path w="5313045" h="4476115">
                  <a:moveTo>
                    <a:pt x="3480003" y="2225649"/>
                  </a:moveTo>
                  <a:lnTo>
                    <a:pt x="3477145" y="2219909"/>
                  </a:lnTo>
                  <a:lnTo>
                    <a:pt x="3474059" y="2215515"/>
                  </a:lnTo>
                  <a:lnTo>
                    <a:pt x="3469919" y="2208885"/>
                  </a:lnTo>
                  <a:lnTo>
                    <a:pt x="3466604" y="2214219"/>
                  </a:lnTo>
                  <a:lnTo>
                    <a:pt x="3463569" y="2218169"/>
                  </a:lnTo>
                  <a:lnTo>
                    <a:pt x="3467951" y="2222652"/>
                  </a:lnTo>
                  <a:lnTo>
                    <a:pt x="3472523" y="2226119"/>
                  </a:lnTo>
                  <a:lnTo>
                    <a:pt x="3476917" y="2229751"/>
                  </a:lnTo>
                  <a:lnTo>
                    <a:pt x="3477844" y="2228024"/>
                  </a:lnTo>
                  <a:lnTo>
                    <a:pt x="3480003" y="2225649"/>
                  </a:lnTo>
                  <a:close/>
                </a:path>
                <a:path w="5313045" h="4476115">
                  <a:moveTo>
                    <a:pt x="3532924" y="1659305"/>
                  </a:moveTo>
                  <a:lnTo>
                    <a:pt x="3530015" y="1655597"/>
                  </a:lnTo>
                  <a:lnTo>
                    <a:pt x="3527361" y="1650885"/>
                  </a:lnTo>
                  <a:lnTo>
                    <a:pt x="3522916" y="1656016"/>
                  </a:lnTo>
                  <a:lnTo>
                    <a:pt x="3519449" y="1659293"/>
                  </a:lnTo>
                  <a:lnTo>
                    <a:pt x="3516617" y="1664119"/>
                  </a:lnTo>
                  <a:lnTo>
                    <a:pt x="3520148" y="1667459"/>
                  </a:lnTo>
                  <a:lnTo>
                    <a:pt x="3521811" y="1669656"/>
                  </a:lnTo>
                  <a:lnTo>
                    <a:pt x="3525418" y="1666506"/>
                  </a:lnTo>
                  <a:lnTo>
                    <a:pt x="3529317" y="1663636"/>
                  </a:lnTo>
                  <a:lnTo>
                    <a:pt x="3532924" y="1659305"/>
                  </a:lnTo>
                  <a:close/>
                </a:path>
                <a:path w="5313045" h="4476115">
                  <a:moveTo>
                    <a:pt x="3618534" y="1009891"/>
                  </a:moveTo>
                  <a:lnTo>
                    <a:pt x="3616693" y="1009040"/>
                  </a:lnTo>
                  <a:lnTo>
                    <a:pt x="3614890" y="1007579"/>
                  </a:lnTo>
                  <a:lnTo>
                    <a:pt x="3608921" y="1007262"/>
                  </a:lnTo>
                  <a:lnTo>
                    <a:pt x="3604628" y="1007097"/>
                  </a:lnTo>
                  <a:lnTo>
                    <a:pt x="3598291" y="1008824"/>
                  </a:lnTo>
                  <a:lnTo>
                    <a:pt x="3596436" y="1011758"/>
                  </a:lnTo>
                  <a:lnTo>
                    <a:pt x="3594316" y="1013688"/>
                  </a:lnTo>
                  <a:lnTo>
                    <a:pt x="3600602" y="1019009"/>
                  </a:lnTo>
                  <a:lnTo>
                    <a:pt x="3605301" y="1017752"/>
                  </a:lnTo>
                  <a:lnTo>
                    <a:pt x="3609479" y="1017130"/>
                  </a:lnTo>
                  <a:lnTo>
                    <a:pt x="3615359" y="1014488"/>
                  </a:lnTo>
                  <a:lnTo>
                    <a:pt x="3616782" y="1011809"/>
                  </a:lnTo>
                  <a:lnTo>
                    <a:pt x="3618534" y="1009891"/>
                  </a:lnTo>
                  <a:close/>
                </a:path>
                <a:path w="5313045" h="4476115">
                  <a:moveTo>
                    <a:pt x="3714927" y="1635963"/>
                  </a:moveTo>
                  <a:lnTo>
                    <a:pt x="3714178" y="1634134"/>
                  </a:lnTo>
                  <a:lnTo>
                    <a:pt x="3713899" y="1631784"/>
                  </a:lnTo>
                  <a:lnTo>
                    <a:pt x="3709771" y="1628089"/>
                  </a:lnTo>
                  <a:lnTo>
                    <a:pt x="3706431" y="1626158"/>
                  </a:lnTo>
                  <a:lnTo>
                    <a:pt x="3702926" y="1623720"/>
                  </a:lnTo>
                  <a:lnTo>
                    <a:pt x="3699954" y="1626133"/>
                  </a:lnTo>
                  <a:lnTo>
                    <a:pt x="3697655" y="1627670"/>
                  </a:lnTo>
                  <a:lnTo>
                    <a:pt x="3695623" y="1630045"/>
                  </a:lnTo>
                  <a:lnTo>
                    <a:pt x="3697376" y="1633181"/>
                  </a:lnTo>
                  <a:lnTo>
                    <a:pt x="3702253" y="1635633"/>
                  </a:lnTo>
                  <a:lnTo>
                    <a:pt x="3706012" y="1637080"/>
                  </a:lnTo>
                  <a:lnTo>
                    <a:pt x="3711308" y="1638261"/>
                  </a:lnTo>
                  <a:lnTo>
                    <a:pt x="3713213" y="1636674"/>
                  </a:lnTo>
                  <a:lnTo>
                    <a:pt x="3714927" y="1635963"/>
                  </a:lnTo>
                  <a:close/>
                </a:path>
                <a:path w="5313045" h="4476115">
                  <a:moveTo>
                    <a:pt x="3715601" y="1330490"/>
                  </a:moveTo>
                  <a:lnTo>
                    <a:pt x="3713962" y="1328229"/>
                  </a:lnTo>
                  <a:lnTo>
                    <a:pt x="3712578" y="1324330"/>
                  </a:lnTo>
                  <a:lnTo>
                    <a:pt x="3705885" y="1323263"/>
                  </a:lnTo>
                  <a:lnTo>
                    <a:pt x="3700818" y="1323848"/>
                  </a:lnTo>
                  <a:lnTo>
                    <a:pt x="3694900" y="1324787"/>
                  </a:lnTo>
                  <a:lnTo>
                    <a:pt x="3694087" y="1327873"/>
                  </a:lnTo>
                  <a:lnTo>
                    <a:pt x="3693426" y="1330236"/>
                  </a:lnTo>
                  <a:lnTo>
                    <a:pt x="3694633" y="1331620"/>
                  </a:lnTo>
                  <a:lnTo>
                    <a:pt x="3698303" y="1332661"/>
                  </a:lnTo>
                  <a:lnTo>
                    <a:pt x="3701262" y="1333157"/>
                  </a:lnTo>
                  <a:lnTo>
                    <a:pt x="3703091" y="1333525"/>
                  </a:lnTo>
                  <a:lnTo>
                    <a:pt x="3706279" y="1333385"/>
                  </a:lnTo>
                  <a:lnTo>
                    <a:pt x="3708387" y="1333614"/>
                  </a:lnTo>
                  <a:lnTo>
                    <a:pt x="3712159" y="1332623"/>
                  </a:lnTo>
                  <a:lnTo>
                    <a:pt x="3713835" y="1331404"/>
                  </a:lnTo>
                  <a:lnTo>
                    <a:pt x="3715601" y="1330490"/>
                  </a:lnTo>
                  <a:close/>
                </a:path>
                <a:path w="5313045" h="4476115">
                  <a:moveTo>
                    <a:pt x="3794099" y="1536788"/>
                  </a:moveTo>
                  <a:lnTo>
                    <a:pt x="3789857" y="1534261"/>
                  </a:lnTo>
                  <a:lnTo>
                    <a:pt x="3785679" y="1531670"/>
                  </a:lnTo>
                  <a:lnTo>
                    <a:pt x="3780561" y="1528762"/>
                  </a:lnTo>
                  <a:lnTo>
                    <a:pt x="3779367" y="1528914"/>
                  </a:lnTo>
                  <a:lnTo>
                    <a:pt x="3776827" y="1528559"/>
                  </a:lnTo>
                  <a:lnTo>
                    <a:pt x="3773284" y="1535049"/>
                  </a:lnTo>
                  <a:lnTo>
                    <a:pt x="3778466" y="1537868"/>
                  </a:lnTo>
                  <a:lnTo>
                    <a:pt x="3783533" y="1541018"/>
                  </a:lnTo>
                  <a:lnTo>
                    <a:pt x="3789743" y="1543469"/>
                  </a:lnTo>
                  <a:lnTo>
                    <a:pt x="3792334" y="1539036"/>
                  </a:lnTo>
                  <a:lnTo>
                    <a:pt x="3794099" y="1536788"/>
                  </a:lnTo>
                  <a:close/>
                </a:path>
                <a:path w="5313045" h="4476115">
                  <a:moveTo>
                    <a:pt x="3872877" y="1688401"/>
                  </a:moveTo>
                  <a:lnTo>
                    <a:pt x="3871252" y="1685264"/>
                  </a:lnTo>
                  <a:lnTo>
                    <a:pt x="3870820" y="1682902"/>
                  </a:lnTo>
                  <a:lnTo>
                    <a:pt x="3863302" y="1679625"/>
                  </a:lnTo>
                  <a:lnTo>
                    <a:pt x="3851986" y="1684147"/>
                  </a:lnTo>
                  <a:lnTo>
                    <a:pt x="3852849" y="1691563"/>
                  </a:lnTo>
                  <a:lnTo>
                    <a:pt x="3856698" y="1695729"/>
                  </a:lnTo>
                  <a:lnTo>
                    <a:pt x="3863022" y="1693760"/>
                  </a:lnTo>
                  <a:lnTo>
                    <a:pt x="3867861" y="1690865"/>
                  </a:lnTo>
                  <a:lnTo>
                    <a:pt x="3872877" y="1688401"/>
                  </a:lnTo>
                  <a:close/>
                </a:path>
                <a:path w="5313045" h="4476115">
                  <a:moveTo>
                    <a:pt x="3926433" y="3155810"/>
                  </a:moveTo>
                  <a:lnTo>
                    <a:pt x="3921175" y="3151390"/>
                  </a:lnTo>
                  <a:lnTo>
                    <a:pt x="3918928" y="3148101"/>
                  </a:lnTo>
                  <a:lnTo>
                    <a:pt x="3913467" y="3148914"/>
                  </a:lnTo>
                  <a:lnTo>
                    <a:pt x="3909999" y="3151289"/>
                  </a:lnTo>
                  <a:lnTo>
                    <a:pt x="3906431" y="3152927"/>
                  </a:lnTo>
                  <a:lnTo>
                    <a:pt x="3907752" y="3155150"/>
                  </a:lnTo>
                  <a:lnTo>
                    <a:pt x="3909098" y="3159264"/>
                  </a:lnTo>
                  <a:lnTo>
                    <a:pt x="3914597" y="3159188"/>
                  </a:lnTo>
                  <a:lnTo>
                    <a:pt x="3918775" y="3157626"/>
                  </a:lnTo>
                  <a:lnTo>
                    <a:pt x="3926433" y="3155810"/>
                  </a:lnTo>
                  <a:close/>
                </a:path>
                <a:path w="5313045" h="4476115">
                  <a:moveTo>
                    <a:pt x="3928033" y="1240853"/>
                  </a:moveTo>
                  <a:lnTo>
                    <a:pt x="3924084" y="1236370"/>
                  </a:lnTo>
                  <a:lnTo>
                    <a:pt x="3922649" y="1233335"/>
                  </a:lnTo>
                  <a:lnTo>
                    <a:pt x="3915778" y="1230757"/>
                  </a:lnTo>
                  <a:lnTo>
                    <a:pt x="3910012" y="1229118"/>
                  </a:lnTo>
                  <a:lnTo>
                    <a:pt x="3907840" y="1238465"/>
                  </a:lnTo>
                  <a:lnTo>
                    <a:pt x="3910431" y="1243380"/>
                  </a:lnTo>
                  <a:lnTo>
                    <a:pt x="3916261" y="1243558"/>
                  </a:lnTo>
                  <a:lnTo>
                    <a:pt x="3920858" y="1242148"/>
                  </a:lnTo>
                  <a:lnTo>
                    <a:pt x="3928033" y="1240853"/>
                  </a:lnTo>
                  <a:close/>
                </a:path>
                <a:path w="5313045" h="4476115">
                  <a:moveTo>
                    <a:pt x="3936974" y="1559267"/>
                  </a:moveTo>
                  <a:lnTo>
                    <a:pt x="3935933" y="1557807"/>
                  </a:lnTo>
                  <a:lnTo>
                    <a:pt x="3934231" y="1554937"/>
                  </a:lnTo>
                  <a:lnTo>
                    <a:pt x="3928948" y="1557502"/>
                  </a:lnTo>
                  <a:lnTo>
                    <a:pt x="3924122" y="1560283"/>
                  </a:lnTo>
                  <a:lnTo>
                    <a:pt x="3919258" y="1563001"/>
                  </a:lnTo>
                  <a:lnTo>
                    <a:pt x="3925417" y="1567484"/>
                  </a:lnTo>
                  <a:lnTo>
                    <a:pt x="3936974" y="1559267"/>
                  </a:lnTo>
                  <a:close/>
                </a:path>
                <a:path w="5313045" h="4476115">
                  <a:moveTo>
                    <a:pt x="3949649" y="1103147"/>
                  </a:moveTo>
                  <a:lnTo>
                    <a:pt x="3948519" y="1103083"/>
                  </a:lnTo>
                  <a:lnTo>
                    <a:pt x="3949382" y="1103998"/>
                  </a:lnTo>
                  <a:lnTo>
                    <a:pt x="3949649" y="1103147"/>
                  </a:lnTo>
                  <a:close/>
                </a:path>
                <a:path w="5313045" h="4476115">
                  <a:moveTo>
                    <a:pt x="3970832" y="1097597"/>
                  </a:moveTo>
                  <a:lnTo>
                    <a:pt x="3968902" y="1094041"/>
                  </a:lnTo>
                  <a:lnTo>
                    <a:pt x="3966857" y="1092301"/>
                  </a:lnTo>
                  <a:lnTo>
                    <a:pt x="3960723" y="1088351"/>
                  </a:lnTo>
                  <a:lnTo>
                    <a:pt x="3956139" y="1088758"/>
                  </a:lnTo>
                  <a:lnTo>
                    <a:pt x="3952544" y="1093851"/>
                  </a:lnTo>
                  <a:lnTo>
                    <a:pt x="3949649" y="1103147"/>
                  </a:lnTo>
                  <a:lnTo>
                    <a:pt x="3953535" y="1103376"/>
                  </a:lnTo>
                  <a:lnTo>
                    <a:pt x="3958590" y="1104125"/>
                  </a:lnTo>
                  <a:lnTo>
                    <a:pt x="3966083" y="1103566"/>
                  </a:lnTo>
                  <a:lnTo>
                    <a:pt x="3970248" y="1101610"/>
                  </a:lnTo>
                  <a:lnTo>
                    <a:pt x="3970832" y="1097597"/>
                  </a:lnTo>
                  <a:close/>
                </a:path>
                <a:path w="5313045" h="4476115">
                  <a:moveTo>
                    <a:pt x="4208119" y="736993"/>
                  </a:moveTo>
                  <a:lnTo>
                    <a:pt x="4204690" y="735101"/>
                  </a:lnTo>
                  <a:lnTo>
                    <a:pt x="4201452" y="732142"/>
                  </a:lnTo>
                  <a:lnTo>
                    <a:pt x="4194238" y="731126"/>
                  </a:lnTo>
                  <a:lnTo>
                    <a:pt x="4190238" y="732853"/>
                  </a:lnTo>
                  <a:lnTo>
                    <a:pt x="4186174" y="734263"/>
                  </a:lnTo>
                  <a:lnTo>
                    <a:pt x="4186504" y="739444"/>
                  </a:lnTo>
                  <a:lnTo>
                    <a:pt x="4192905" y="741349"/>
                  </a:lnTo>
                  <a:lnTo>
                    <a:pt x="4198734" y="742569"/>
                  </a:lnTo>
                  <a:lnTo>
                    <a:pt x="4205274" y="743470"/>
                  </a:lnTo>
                  <a:lnTo>
                    <a:pt x="4206405" y="740181"/>
                  </a:lnTo>
                  <a:lnTo>
                    <a:pt x="4208119" y="736993"/>
                  </a:lnTo>
                  <a:close/>
                </a:path>
                <a:path w="5313045" h="4476115">
                  <a:moveTo>
                    <a:pt x="4256849" y="4308589"/>
                  </a:moveTo>
                  <a:lnTo>
                    <a:pt x="4251795" y="4305198"/>
                  </a:lnTo>
                  <a:lnTo>
                    <a:pt x="4248289" y="4301782"/>
                  </a:lnTo>
                  <a:lnTo>
                    <a:pt x="4242701" y="4300245"/>
                  </a:lnTo>
                  <a:lnTo>
                    <a:pt x="4239768" y="4305338"/>
                  </a:lnTo>
                  <a:lnTo>
                    <a:pt x="4237494" y="4307929"/>
                  </a:lnTo>
                  <a:lnTo>
                    <a:pt x="4241292" y="4310634"/>
                  </a:lnTo>
                  <a:lnTo>
                    <a:pt x="4244873" y="4313834"/>
                  </a:lnTo>
                  <a:lnTo>
                    <a:pt x="4250042" y="4316171"/>
                  </a:lnTo>
                  <a:lnTo>
                    <a:pt x="4252950" y="4312247"/>
                  </a:lnTo>
                  <a:lnTo>
                    <a:pt x="4256849" y="4308589"/>
                  </a:lnTo>
                  <a:close/>
                </a:path>
                <a:path w="5313045" h="4476115">
                  <a:moveTo>
                    <a:pt x="4451274" y="3829050"/>
                  </a:moveTo>
                  <a:lnTo>
                    <a:pt x="4447933" y="3826992"/>
                  </a:lnTo>
                  <a:lnTo>
                    <a:pt x="4444797" y="3824389"/>
                  </a:lnTo>
                  <a:lnTo>
                    <a:pt x="4438434" y="3821976"/>
                  </a:lnTo>
                  <a:lnTo>
                    <a:pt x="4435043" y="3822027"/>
                  </a:lnTo>
                  <a:lnTo>
                    <a:pt x="4430547" y="3822725"/>
                  </a:lnTo>
                  <a:lnTo>
                    <a:pt x="4428210" y="3824986"/>
                  </a:lnTo>
                  <a:lnTo>
                    <a:pt x="4428287" y="3827907"/>
                  </a:lnTo>
                  <a:lnTo>
                    <a:pt x="4430039" y="3830129"/>
                  </a:lnTo>
                  <a:lnTo>
                    <a:pt x="4434319" y="3832314"/>
                  </a:lnTo>
                  <a:lnTo>
                    <a:pt x="4437469" y="3832758"/>
                  </a:lnTo>
                  <a:lnTo>
                    <a:pt x="4442015" y="3834053"/>
                  </a:lnTo>
                  <a:lnTo>
                    <a:pt x="4451274" y="3829050"/>
                  </a:lnTo>
                  <a:close/>
                </a:path>
                <a:path w="5313045" h="4476115">
                  <a:moveTo>
                    <a:pt x="4498073" y="2392502"/>
                  </a:moveTo>
                  <a:lnTo>
                    <a:pt x="4496028" y="2388044"/>
                  </a:lnTo>
                  <a:lnTo>
                    <a:pt x="4489335" y="2385872"/>
                  </a:lnTo>
                  <a:lnTo>
                    <a:pt x="4478490" y="2385733"/>
                  </a:lnTo>
                  <a:lnTo>
                    <a:pt x="4476826" y="2391880"/>
                  </a:lnTo>
                  <a:lnTo>
                    <a:pt x="4481588" y="2395956"/>
                  </a:lnTo>
                  <a:lnTo>
                    <a:pt x="4486199" y="2398242"/>
                  </a:lnTo>
                  <a:lnTo>
                    <a:pt x="4491126" y="2401252"/>
                  </a:lnTo>
                  <a:lnTo>
                    <a:pt x="4493933" y="2398687"/>
                  </a:lnTo>
                  <a:lnTo>
                    <a:pt x="4497362" y="2397010"/>
                  </a:lnTo>
                  <a:lnTo>
                    <a:pt x="4498073" y="2392502"/>
                  </a:lnTo>
                  <a:close/>
                </a:path>
                <a:path w="5313045" h="4476115">
                  <a:moveTo>
                    <a:pt x="4686122" y="4465828"/>
                  </a:moveTo>
                  <a:lnTo>
                    <a:pt x="4682591" y="4463593"/>
                  </a:lnTo>
                  <a:lnTo>
                    <a:pt x="4678667" y="4462323"/>
                  </a:lnTo>
                  <a:lnTo>
                    <a:pt x="4676241" y="4463478"/>
                  </a:lnTo>
                  <a:lnTo>
                    <a:pt x="4671466" y="4466336"/>
                  </a:lnTo>
                  <a:lnTo>
                    <a:pt x="4668659" y="4468634"/>
                  </a:lnTo>
                  <a:lnTo>
                    <a:pt x="4665738" y="4470743"/>
                  </a:lnTo>
                  <a:lnTo>
                    <a:pt x="4674184" y="4476115"/>
                  </a:lnTo>
                  <a:lnTo>
                    <a:pt x="4678108" y="4475467"/>
                  </a:lnTo>
                  <a:lnTo>
                    <a:pt x="4680712" y="4475823"/>
                  </a:lnTo>
                  <a:lnTo>
                    <a:pt x="4683938" y="4472775"/>
                  </a:lnTo>
                  <a:lnTo>
                    <a:pt x="4686097" y="4469879"/>
                  </a:lnTo>
                  <a:lnTo>
                    <a:pt x="4686122" y="4465828"/>
                  </a:lnTo>
                  <a:close/>
                </a:path>
                <a:path w="5313045" h="4476115">
                  <a:moveTo>
                    <a:pt x="4696587" y="3713086"/>
                  </a:moveTo>
                  <a:lnTo>
                    <a:pt x="4691875" y="3710051"/>
                  </a:lnTo>
                  <a:lnTo>
                    <a:pt x="4688687" y="3706838"/>
                  </a:lnTo>
                  <a:lnTo>
                    <a:pt x="4683430" y="3709809"/>
                  </a:lnTo>
                  <a:lnTo>
                    <a:pt x="4679988" y="3713403"/>
                  </a:lnTo>
                  <a:lnTo>
                    <a:pt x="4676292" y="3716515"/>
                  </a:lnTo>
                  <a:lnTo>
                    <a:pt x="4679226" y="3718522"/>
                  </a:lnTo>
                  <a:lnTo>
                    <a:pt x="4682706" y="3722662"/>
                  </a:lnTo>
                  <a:lnTo>
                    <a:pt x="4688776" y="3721100"/>
                  </a:lnTo>
                  <a:lnTo>
                    <a:pt x="4691786" y="3717061"/>
                  </a:lnTo>
                  <a:lnTo>
                    <a:pt x="4696587" y="3713086"/>
                  </a:lnTo>
                  <a:close/>
                </a:path>
                <a:path w="5313045" h="4476115">
                  <a:moveTo>
                    <a:pt x="4722393" y="3277781"/>
                  </a:moveTo>
                  <a:lnTo>
                    <a:pt x="4722152" y="3273082"/>
                  </a:lnTo>
                  <a:lnTo>
                    <a:pt x="4719244" y="3270173"/>
                  </a:lnTo>
                  <a:lnTo>
                    <a:pt x="4714405" y="3268942"/>
                  </a:lnTo>
                  <a:lnTo>
                    <a:pt x="4711141" y="3269958"/>
                  </a:lnTo>
                  <a:lnTo>
                    <a:pt x="4706518" y="3271304"/>
                  </a:lnTo>
                  <a:lnTo>
                    <a:pt x="4705032" y="3272828"/>
                  </a:lnTo>
                  <a:lnTo>
                    <a:pt x="4703419" y="3273895"/>
                  </a:lnTo>
                  <a:lnTo>
                    <a:pt x="4704791" y="3275330"/>
                  </a:lnTo>
                  <a:lnTo>
                    <a:pt x="4705921" y="3277235"/>
                  </a:lnTo>
                  <a:lnTo>
                    <a:pt x="4710201" y="3279368"/>
                  </a:lnTo>
                  <a:lnTo>
                    <a:pt x="4713186" y="3279965"/>
                  </a:lnTo>
                  <a:lnTo>
                    <a:pt x="4719561" y="3281972"/>
                  </a:lnTo>
                  <a:lnTo>
                    <a:pt x="4720171" y="3280587"/>
                  </a:lnTo>
                  <a:lnTo>
                    <a:pt x="4722393" y="3277781"/>
                  </a:lnTo>
                  <a:close/>
                </a:path>
                <a:path w="5313045" h="4476115">
                  <a:moveTo>
                    <a:pt x="4825517" y="3220174"/>
                  </a:moveTo>
                  <a:lnTo>
                    <a:pt x="4822507" y="3215957"/>
                  </a:lnTo>
                  <a:lnTo>
                    <a:pt x="4819142" y="3212896"/>
                  </a:lnTo>
                  <a:lnTo>
                    <a:pt x="4815192" y="3210039"/>
                  </a:lnTo>
                  <a:lnTo>
                    <a:pt x="4809909" y="3214878"/>
                  </a:lnTo>
                  <a:lnTo>
                    <a:pt x="4812208" y="3219627"/>
                  </a:lnTo>
                  <a:lnTo>
                    <a:pt x="4815230" y="3223082"/>
                  </a:lnTo>
                  <a:lnTo>
                    <a:pt x="4818850" y="3228086"/>
                  </a:lnTo>
                  <a:lnTo>
                    <a:pt x="4822050" y="3223768"/>
                  </a:lnTo>
                  <a:lnTo>
                    <a:pt x="4825517" y="3220174"/>
                  </a:lnTo>
                  <a:close/>
                </a:path>
                <a:path w="5313045" h="4476115">
                  <a:moveTo>
                    <a:pt x="4858626" y="3465842"/>
                  </a:moveTo>
                  <a:lnTo>
                    <a:pt x="4852517" y="3464610"/>
                  </a:lnTo>
                  <a:lnTo>
                    <a:pt x="4847336" y="3463302"/>
                  </a:lnTo>
                  <a:lnTo>
                    <a:pt x="4840490" y="3462490"/>
                  </a:lnTo>
                  <a:lnTo>
                    <a:pt x="4838687" y="3464268"/>
                  </a:lnTo>
                  <a:lnTo>
                    <a:pt x="4836998" y="3465144"/>
                  </a:lnTo>
                  <a:lnTo>
                    <a:pt x="4838116" y="3466630"/>
                  </a:lnTo>
                  <a:lnTo>
                    <a:pt x="4838992" y="3469005"/>
                  </a:lnTo>
                  <a:lnTo>
                    <a:pt x="4844986" y="3470795"/>
                  </a:lnTo>
                  <a:lnTo>
                    <a:pt x="4849749" y="3471659"/>
                  </a:lnTo>
                  <a:lnTo>
                    <a:pt x="4855286" y="3472192"/>
                  </a:lnTo>
                  <a:lnTo>
                    <a:pt x="4856353" y="3469386"/>
                  </a:lnTo>
                  <a:lnTo>
                    <a:pt x="4858626" y="3465842"/>
                  </a:lnTo>
                  <a:close/>
                </a:path>
                <a:path w="5313045" h="4476115">
                  <a:moveTo>
                    <a:pt x="4989601" y="3625024"/>
                  </a:moveTo>
                  <a:lnTo>
                    <a:pt x="4988014" y="3622357"/>
                  </a:lnTo>
                  <a:lnTo>
                    <a:pt x="4987480" y="3620478"/>
                  </a:lnTo>
                  <a:lnTo>
                    <a:pt x="4982794" y="3622116"/>
                  </a:lnTo>
                  <a:lnTo>
                    <a:pt x="4977828" y="3623246"/>
                  </a:lnTo>
                  <a:lnTo>
                    <a:pt x="4971466" y="3626777"/>
                  </a:lnTo>
                  <a:lnTo>
                    <a:pt x="4969167" y="3630650"/>
                  </a:lnTo>
                  <a:lnTo>
                    <a:pt x="4970145" y="3634714"/>
                  </a:lnTo>
                  <a:lnTo>
                    <a:pt x="4973802" y="3636022"/>
                  </a:lnTo>
                  <a:lnTo>
                    <a:pt x="4977866" y="3638981"/>
                  </a:lnTo>
                  <a:lnTo>
                    <a:pt x="4981829" y="3634435"/>
                  </a:lnTo>
                  <a:lnTo>
                    <a:pt x="4985690" y="3630434"/>
                  </a:lnTo>
                  <a:lnTo>
                    <a:pt x="4989601" y="3625024"/>
                  </a:lnTo>
                  <a:close/>
                </a:path>
                <a:path w="5313045" h="4476115">
                  <a:moveTo>
                    <a:pt x="5039398" y="3004210"/>
                  </a:moveTo>
                  <a:lnTo>
                    <a:pt x="5036782" y="2999714"/>
                  </a:lnTo>
                  <a:lnTo>
                    <a:pt x="5033619" y="2996615"/>
                  </a:lnTo>
                  <a:lnTo>
                    <a:pt x="5027803" y="2989732"/>
                  </a:lnTo>
                  <a:lnTo>
                    <a:pt x="5025352" y="2994812"/>
                  </a:lnTo>
                  <a:lnTo>
                    <a:pt x="5022545" y="2998813"/>
                  </a:lnTo>
                  <a:lnTo>
                    <a:pt x="5026533" y="3003245"/>
                  </a:lnTo>
                  <a:lnTo>
                    <a:pt x="5030775" y="3006077"/>
                  </a:lnTo>
                  <a:lnTo>
                    <a:pt x="5034673" y="3009214"/>
                  </a:lnTo>
                  <a:lnTo>
                    <a:pt x="5036197" y="3007220"/>
                  </a:lnTo>
                  <a:lnTo>
                    <a:pt x="5039398" y="3004210"/>
                  </a:lnTo>
                  <a:close/>
                </a:path>
                <a:path w="5313045" h="4476115">
                  <a:moveTo>
                    <a:pt x="5150358" y="3667569"/>
                  </a:moveTo>
                  <a:lnTo>
                    <a:pt x="5131892" y="3662286"/>
                  </a:lnTo>
                  <a:lnTo>
                    <a:pt x="5131257" y="3664674"/>
                  </a:lnTo>
                  <a:lnTo>
                    <a:pt x="5129771" y="3669004"/>
                  </a:lnTo>
                  <a:lnTo>
                    <a:pt x="5135384" y="3671557"/>
                  </a:lnTo>
                  <a:lnTo>
                    <a:pt x="5140858" y="3673513"/>
                  </a:lnTo>
                  <a:lnTo>
                    <a:pt x="5146738" y="3675265"/>
                  </a:lnTo>
                  <a:lnTo>
                    <a:pt x="5148046" y="3672040"/>
                  </a:lnTo>
                  <a:lnTo>
                    <a:pt x="5150358" y="3667569"/>
                  </a:lnTo>
                  <a:close/>
                </a:path>
                <a:path w="5313045" h="4476115">
                  <a:moveTo>
                    <a:pt x="5313007" y="3502139"/>
                  </a:moveTo>
                  <a:lnTo>
                    <a:pt x="5309209" y="3505974"/>
                  </a:lnTo>
                  <a:lnTo>
                    <a:pt x="5305374" y="3510508"/>
                  </a:lnTo>
                  <a:lnTo>
                    <a:pt x="5301158" y="3515550"/>
                  </a:lnTo>
                  <a:lnTo>
                    <a:pt x="5301386" y="3517455"/>
                  </a:lnTo>
                  <a:lnTo>
                    <a:pt x="5303532" y="3518484"/>
                  </a:lnTo>
                  <a:lnTo>
                    <a:pt x="5305450" y="3518916"/>
                  </a:lnTo>
                  <a:lnTo>
                    <a:pt x="5307304" y="3519474"/>
                  </a:lnTo>
                  <a:lnTo>
                    <a:pt x="5307787" y="3519462"/>
                  </a:lnTo>
                  <a:lnTo>
                    <a:pt x="5313007" y="3502139"/>
                  </a:lnTo>
                  <a:close/>
                </a:path>
              </a:pathLst>
            </a:custGeom>
            <a:solidFill>
              <a:srgbClr val="D33C37"/>
            </a:solidFill>
          </p:spPr>
          <p:txBody>
            <a:bodyPr wrap="square" lIns="0" tIns="0" rIns="0" bIns="0" rtlCol="0"/>
            <a:lstStyle/>
            <a:p>
              <a:endParaRPr dirty="0"/>
            </a:p>
          </p:txBody>
        </p:sp>
        <p:sp>
          <p:nvSpPr>
            <p:cNvPr id="52" name="object 29">
              <a:extLst>
                <a:ext uri="{FF2B5EF4-FFF2-40B4-BE49-F238E27FC236}">
                  <a16:creationId xmlns:a16="http://schemas.microsoft.com/office/drawing/2014/main" id="{AE776DBF-D965-33B6-B81B-51A15F1A5337}"/>
                </a:ext>
              </a:extLst>
            </p:cNvPr>
            <p:cNvSpPr/>
            <p:nvPr/>
          </p:nvSpPr>
          <p:spPr>
            <a:xfrm>
              <a:off x="7478458" y="2286806"/>
              <a:ext cx="4882515" cy="4714875"/>
            </a:xfrm>
            <a:custGeom>
              <a:avLst/>
              <a:gdLst/>
              <a:ahLst/>
              <a:cxnLst/>
              <a:rect l="l" t="t" r="r" b="b"/>
              <a:pathLst>
                <a:path w="4882515" h="4714875">
                  <a:moveTo>
                    <a:pt x="18859" y="2571000"/>
                  </a:moveTo>
                  <a:lnTo>
                    <a:pt x="16573" y="2569578"/>
                  </a:lnTo>
                  <a:lnTo>
                    <a:pt x="13868" y="2566568"/>
                  </a:lnTo>
                  <a:lnTo>
                    <a:pt x="7823" y="2568206"/>
                  </a:lnTo>
                  <a:lnTo>
                    <a:pt x="4000" y="2571000"/>
                  </a:lnTo>
                  <a:lnTo>
                    <a:pt x="0" y="2573134"/>
                  </a:lnTo>
                  <a:lnTo>
                    <a:pt x="6845" y="2579801"/>
                  </a:lnTo>
                  <a:lnTo>
                    <a:pt x="18859" y="2571000"/>
                  </a:lnTo>
                  <a:close/>
                </a:path>
                <a:path w="4882515" h="4714875">
                  <a:moveTo>
                    <a:pt x="441159" y="3483559"/>
                  </a:moveTo>
                  <a:lnTo>
                    <a:pt x="439013" y="3480104"/>
                  </a:lnTo>
                  <a:lnTo>
                    <a:pt x="438099" y="3477387"/>
                  </a:lnTo>
                  <a:lnTo>
                    <a:pt x="432384" y="3477399"/>
                  </a:lnTo>
                  <a:lnTo>
                    <a:pt x="427558" y="3478072"/>
                  </a:lnTo>
                  <a:lnTo>
                    <a:pt x="422744" y="3478530"/>
                  </a:lnTo>
                  <a:lnTo>
                    <a:pt x="423976" y="3480739"/>
                  </a:lnTo>
                  <a:lnTo>
                    <a:pt x="425069" y="3484689"/>
                  </a:lnTo>
                  <a:lnTo>
                    <a:pt x="430974" y="3485197"/>
                  </a:lnTo>
                  <a:lnTo>
                    <a:pt x="435584" y="3484156"/>
                  </a:lnTo>
                  <a:lnTo>
                    <a:pt x="441159" y="3483559"/>
                  </a:lnTo>
                  <a:close/>
                </a:path>
                <a:path w="4882515" h="4714875">
                  <a:moveTo>
                    <a:pt x="629145" y="3392640"/>
                  </a:moveTo>
                  <a:lnTo>
                    <a:pt x="626884" y="3387953"/>
                  </a:lnTo>
                  <a:lnTo>
                    <a:pt x="622401" y="3389236"/>
                  </a:lnTo>
                  <a:lnTo>
                    <a:pt x="618439" y="3390938"/>
                  </a:lnTo>
                  <a:lnTo>
                    <a:pt x="614578" y="3392449"/>
                  </a:lnTo>
                  <a:lnTo>
                    <a:pt x="616940" y="3400272"/>
                  </a:lnTo>
                  <a:lnTo>
                    <a:pt x="620991" y="3397847"/>
                  </a:lnTo>
                  <a:lnTo>
                    <a:pt x="625094" y="3395484"/>
                  </a:lnTo>
                  <a:lnTo>
                    <a:pt x="629145" y="3392640"/>
                  </a:lnTo>
                  <a:close/>
                </a:path>
                <a:path w="4882515" h="4714875">
                  <a:moveTo>
                    <a:pt x="1770837" y="2213572"/>
                  </a:moveTo>
                  <a:lnTo>
                    <a:pt x="1765769" y="2210168"/>
                  </a:lnTo>
                  <a:lnTo>
                    <a:pt x="1763217" y="2207120"/>
                  </a:lnTo>
                  <a:lnTo>
                    <a:pt x="1757959" y="2208022"/>
                  </a:lnTo>
                  <a:lnTo>
                    <a:pt x="1755038" y="2210765"/>
                  </a:lnTo>
                  <a:lnTo>
                    <a:pt x="1751977" y="2212594"/>
                  </a:lnTo>
                  <a:lnTo>
                    <a:pt x="1754035" y="2214384"/>
                  </a:lnTo>
                  <a:lnTo>
                    <a:pt x="1756067" y="2217597"/>
                  </a:lnTo>
                  <a:lnTo>
                    <a:pt x="1761490" y="2217699"/>
                  </a:lnTo>
                  <a:lnTo>
                    <a:pt x="1764868" y="2215654"/>
                  </a:lnTo>
                  <a:lnTo>
                    <a:pt x="1770837" y="2213572"/>
                  </a:lnTo>
                  <a:close/>
                </a:path>
                <a:path w="4882515" h="4714875">
                  <a:moveTo>
                    <a:pt x="1778622" y="733234"/>
                  </a:moveTo>
                  <a:lnTo>
                    <a:pt x="1773047" y="728154"/>
                  </a:lnTo>
                  <a:lnTo>
                    <a:pt x="1770735" y="724636"/>
                  </a:lnTo>
                  <a:lnTo>
                    <a:pt x="1764449" y="722553"/>
                  </a:lnTo>
                  <a:lnTo>
                    <a:pt x="1760474" y="723925"/>
                  </a:lnTo>
                  <a:lnTo>
                    <a:pt x="1756854" y="724230"/>
                  </a:lnTo>
                  <a:lnTo>
                    <a:pt x="1760131" y="727456"/>
                  </a:lnTo>
                  <a:lnTo>
                    <a:pt x="1763102" y="731202"/>
                  </a:lnTo>
                  <a:lnTo>
                    <a:pt x="1768563" y="734885"/>
                  </a:lnTo>
                  <a:lnTo>
                    <a:pt x="1771827" y="733653"/>
                  </a:lnTo>
                  <a:lnTo>
                    <a:pt x="1778622" y="733234"/>
                  </a:lnTo>
                  <a:close/>
                </a:path>
                <a:path w="4882515" h="4714875">
                  <a:moveTo>
                    <a:pt x="1796122" y="2546756"/>
                  </a:moveTo>
                  <a:lnTo>
                    <a:pt x="1795399" y="2545130"/>
                  </a:lnTo>
                  <a:lnTo>
                    <a:pt x="1795005" y="2542413"/>
                  </a:lnTo>
                  <a:lnTo>
                    <a:pt x="1792351" y="2541473"/>
                  </a:lnTo>
                  <a:lnTo>
                    <a:pt x="1788896" y="2542413"/>
                  </a:lnTo>
                  <a:lnTo>
                    <a:pt x="1787055" y="2548788"/>
                  </a:lnTo>
                  <a:lnTo>
                    <a:pt x="1785137" y="2560548"/>
                  </a:lnTo>
                  <a:lnTo>
                    <a:pt x="1786369" y="2562060"/>
                  </a:lnTo>
                  <a:lnTo>
                    <a:pt x="1788477" y="2562148"/>
                  </a:lnTo>
                  <a:lnTo>
                    <a:pt x="1790928" y="2561920"/>
                  </a:lnTo>
                  <a:lnTo>
                    <a:pt x="1793151" y="2556446"/>
                  </a:lnTo>
                  <a:lnTo>
                    <a:pt x="1794548" y="2551595"/>
                  </a:lnTo>
                  <a:lnTo>
                    <a:pt x="1796122" y="2546756"/>
                  </a:lnTo>
                  <a:close/>
                </a:path>
                <a:path w="4882515" h="4714875">
                  <a:moveTo>
                    <a:pt x="1871306" y="2247112"/>
                  </a:moveTo>
                  <a:lnTo>
                    <a:pt x="1866671" y="2244407"/>
                  </a:lnTo>
                  <a:lnTo>
                    <a:pt x="1862505" y="2241689"/>
                  </a:lnTo>
                  <a:lnTo>
                    <a:pt x="1856511" y="2238756"/>
                  </a:lnTo>
                  <a:lnTo>
                    <a:pt x="1854301" y="2239327"/>
                  </a:lnTo>
                  <a:lnTo>
                    <a:pt x="1852383" y="2239276"/>
                  </a:lnTo>
                  <a:lnTo>
                    <a:pt x="1853463" y="2241727"/>
                  </a:lnTo>
                  <a:lnTo>
                    <a:pt x="1853946" y="2245055"/>
                  </a:lnTo>
                  <a:lnTo>
                    <a:pt x="1859038" y="2248890"/>
                  </a:lnTo>
                  <a:lnTo>
                    <a:pt x="1867560" y="2251951"/>
                  </a:lnTo>
                  <a:lnTo>
                    <a:pt x="1869071" y="2249551"/>
                  </a:lnTo>
                  <a:lnTo>
                    <a:pt x="1871306" y="2247112"/>
                  </a:lnTo>
                  <a:close/>
                </a:path>
                <a:path w="4882515" h="4714875">
                  <a:moveTo>
                    <a:pt x="1881263" y="1661452"/>
                  </a:moveTo>
                  <a:lnTo>
                    <a:pt x="1877199" y="1656448"/>
                  </a:lnTo>
                  <a:lnTo>
                    <a:pt x="1875231" y="1652193"/>
                  </a:lnTo>
                  <a:lnTo>
                    <a:pt x="1869059" y="1652663"/>
                  </a:lnTo>
                  <a:lnTo>
                    <a:pt x="1864702" y="1654848"/>
                  </a:lnTo>
                  <a:lnTo>
                    <a:pt x="1860270" y="1656308"/>
                  </a:lnTo>
                  <a:lnTo>
                    <a:pt x="1861769" y="1658556"/>
                  </a:lnTo>
                  <a:lnTo>
                    <a:pt x="1863064" y="1662518"/>
                  </a:lnTo>
                  <a:lnTo>
                    <a:pt x="1869300" y="1663268"/>
                  </a:lnTo>
                  <a:lnTo>
                    <a:pt x="1874012" y="1662163"/>
                  </a:lnTo>
                  <a:lnTo>
                    <a:pt x="1881263" y="1661452"/>
                  </a:lnTo>
                  <a:close/>
                </a:path>
                <a:path w="4882515" h="4714875">
                  <a:moveTo>
                    <a:pt x="1905774" y="548132"/>
                  </a:moveTo>
                  <a:lnTo>
                    <a:pt x="1904136" y="547344"/>
                  </a:lnTo>
                  <a:lnTo>
                    <a:pt x="1902548" y="546125"/>
                  </a:lnTo>
                  <a:lnTo>
                    <a:pt x="1898942" y="545655"/>
                  </a:lnTo>
                  <a:lnTo>
                    <a:pt x="1896922" y="546315"/>
                  </a:lnTo>
                  <a:lnTo>
                    <a:pt x="1894687" y="546620"/>
                  </a:lnTo>
                  <a:lnTo>
                    <a:pt x="1892973" y="546620"/>
                  </a:lnTo>
                  <a:lnTo>
                    <a:pt x="1890966" y="546404"/>
                  </a:lnTo>
                  <a:lnTo>
                    <a:pt x="1886458" y="547052"/>
                  </a:lnTo>
                  <a:lnTo>
                    <a:pt x="1883930" y="547814"/>
                  </a:lnTo>
                  <a:lnTo>
                    <a:pt x="1881390" y="548411"/>
                  </a:lnTo>
                  <a:lnTo>
                    <a:pt x="1883918" y="549402"/>
                  </a:lnTo>
                  <a:lnTo>
                    <a:pt x="1886394" y="550989"/>
                  </a:lnTo>
                  <a:lnTo>
                    <a:pt x="1892909" y="551637"/>
                  </a:lnTo>
                  <a:lnTo>
                    <a:pt x="1896948" y="551357"/>
                  </a:lnTo>
                  <a:lnTo>
                    <a:pt x="1902574" y="550595"/>
                  </a:lnTo>
                  <a:lnTo>
                    <a:pt x="1904136" y="549059"/>
                  </a:lnTo>
                  <a:lnTo>
                    <a:pt x="1905774" y="548132"/>
                  </a:lnTo>
                  <a:close/>
                </a:path>
                <a:path w="4882515" h="4714875">
                  <a:moveTo>
                    <a:pt x="1953298" y="601002"/>
                  </a:moveTo>
                  <a:lnTo>
                    <a:pt x="1951101" y="597293"/>
                  </a:lnTo>
                  <a:lnTo>
                    <a:pt x="1948192" y="594842"/>
                  </a:lnTo>
                  <a:lnTo>
                    <a:pt x="1944649" y="591083"/>
                  </a:lnTo>
                  <a:lnTo>
                    <a:pt x="1938413" y="599109"/>
                  </a:lnTo>
                  <a:lnTo>
                    <a:pt x="1941499" y="601459"/>
                  </a:lnTo>
                  <a:lnTo>
                    <a:pt x="1944370" y="604316"/>
                  </a:lnTo>
                  <a:lnTo>
                    <a:pt x="1948713" y="606158"/>
                  </a:lnTo>
                  <a:lnTo>
                    <a:pt x="1953298" y="601002"/>
                  </a:lnTo>
                  <a:close/>
                </a:path>
                <a:path w="4882515" h="4714875">
                  <a:moveTo>
                    <a:pt x="1967585" y="486537"/>
                  </a:moveTo>
                  <a:lnTo>
                    <a:pt x="1963000" y="483196"/>
                  </a:lnTo>
                  <a:lnTo>
                    <a:pt x="1959292" y="479526"/>
                  </a:lnTo>
                  <a:lnTo>
                    <a:pt x="1954682" y="482854"/>
                  </a:lnTo>
                  <a:lnTo>
                    <a:pt x="1951609" y="486740"/>
                  </a:lnTo>
                  <a:lnTo>
                    <a:pt x="1948268" y="490232"/>
                  </a:lnTo>
                  <a:lnTo>
                    <a:pt x="1950326" y="491794"/>
                  </a:lnTo>
                  <a:lnTo>
                    <a:pt x="1953018" y="495071"/>
                  </a:lnTo>
                  <a:lnTo>
                    <a:pt x="1958505" y="492988"/>
                  </a:lnTo>
                  <a:lnTo>
                    <a:pt x="1962150" y="489991"/>
                  </a:lnTo>
                  <a:lnTo>
                    <a:pt x="1967585" y="486537"/>
                  </a:lnTo>
                  <a:close/>
                </a:path>
                <a:path w="4882515" h="4714875">
                  <a:moveTo>
                    <a:pt x="1999107" y="182791"/>
                  </a:moveTo>
                  <a:lnTo>
                    <a:pt x="1986597" y="176974"/>
                  </a:lnTo>
                  <a:lnTo>
                    <a:pt x="1985149" y="180530"/>
                  </a:lnTo>
                  <a:lnTo>
                    <a:pt x="1982952" y="184023"/>
                  </a:lnTo>
                  <a:lnTo>
                    <a:pt x="1982508" y="189077"/>
                  </a:lnTo>
                  <a:lnTo>
                    <a:pt x="1987461" y="192684"/>
                  </a:lnTo>
                  <a:lnTo>
                    <a:pt x="1991842" y="190703"/>
                  </a:lnTo>
                  <a:lnTo>
                    <a:pt x="1994179" y="187464"/>
                  </a:lnTo>
                  <a:lnTo>
                    <a:pt x="1999107" y="182791"/>
                  </a:lnTo>
                  <a:close/>
                </a:path>
                <a:path w="4882515" h="4714875">
                  <a:moveTo>
                    <a:pt x="2020951" y="3469005"/>
                  </a:moveTo>
                  <a:lnTo>
                    <a:pt x="2016455" y="3458819"/>
                  </a:lnTo>
                  <a:lnTo>
                    <a:pt x="2013864" y="3462693"/>
                  </a:lnTo>
                  <a:lnTo>
                    <a:pt x="2010791" y="3466350"/>
                  </a:lnTo>
                  <a:lnTo>
                    <a:pt x="2008581" y="3471570"/>
                  </a:lnTo>
                  <a:lnTo>
                    <a:pt x="2012442" y="3474466"/>
                  </a:lnTo>
                  <a:lnTo>
                    <a:pt x="2014334" y="3476485"/>
                  </a:lnTo>
                  <a:lnTo>
                    <a:pt x="2020951" y="3469005"/>
                  </a:lnTo>
                  <a:close/>
                </a:path>
                <a:path w="4882515" h="4714875">
                  <a:moveTo>
                    <a:pt x="2033854" y="3389376"/>
                  </a:moveTo>
                  <a:lnTo>
                    <a:pt x="2032495" y="3386937"/>
                  </a:lnTo>
                  <a:lnTo>
                    <a:pt x="2031377" y="3384308"/>
                  </a:lnTo>
                  <a:lnTo>
                    <a:pt x="2029282" y="3381857"/>
                  </a:lnTo>
                  <a:lnTo>
                    <a:pt x="2024862" y="3384092"/>
                  </a:lnTo>
                  <a:lnTo>
                    <a:pt x="2025624" y="3387191"/>
                  </a:lnTo>
                  <a:lnTo>
                    <a:pt x="2026932" y="3389757"/>
                  </a:lnTo>
                  <a:lnTo>
                    <a:pt x="2028088" y="3392436"/>
                  </a:lnTo>
                  <a:lnTo>
                    <a:pt x="2033854" y="3389376"/>
                  </a:lnTo>
                  <a:close/>
                </a:path>
                <a:path w="4882515" h="4714875">
                  <a:moveTo>
                    <a:pt x="2077872" y="938453"/>
                  </a:moveTo>
                  <a:lnTo>
                    <a:pt x="2075230" y="937768"/>
                  </a:lnTo>
                  <a:lnTo>
                    <a:pt x="2072106" y="935863"/>
                  </a:lnTo>
                  <a:lnTo>
                    <a:pt x="2067166" y="937907"/>
                  </a:lnTo>
                  <a:lnTo>
                    <a:pt x="2065058" y="941108"/>
                  </a:lnTo>
                  <a:lnTo>
                    <a:pt x="2062594" y="943470"/>
                  </a:lnTo>
                  <a:lnTo>
                    <a:pt x="2067636" y="946035"/>
                  </a:lnTo>
                  <a:lnTo>
                    <a:pt x="2068614" y="945984"/>
                  </a:lnTo>
                  <a:lnTo>
                    <a:pt x="2069934" y="946327"/>
                  </a:lnTo>
                  <a:lnTo>
                    <a:pt x="2073071" y="943495"/>
                  </a:lnTo>
                  <a:lnTo>
                    <a:pt x="2075434" y="940930"/>
                  </a:lnTo>
                  <a:lnTo>
                    <a:pt x="2077872" y="938453"/>
                  </a:lnTo>
                  <a:close/>
                </a:path>
                <a:path w="4882515" h="4714875">
                  <a:moveTo>
                    <a:pt x="2095703" y="3402507"/>
                  </a:moveTo>
                  <a:lnTo>
                    <a:pt x="2088667" y="3400920"/>
                  </a:lnTo>
                  <a:lnTo>
                    <a:pt x="2085797" y="3399434"/>
                  </a:lnTo>
                  <a:lnTo>
                    <a:pt x="2080768" y="3400552"/>
                  </a:lnTo>
                  <a:lnTo>
                    <a:pt x="2078596" y="3403054"/>
                  </a:lnTo>
                  <a:lnTo>
                    <a:pt x="2076234" y="3404717"/>
                  </a:lnTo>
                  <a:lnTo>
                    <a:pt x="2078215" y="3406368"/>
                  </a:lnTo>
                  <a:lnTo>
                    <a:pt x="2080475" y="3409645"/>
                  </a:lnTo>
                  <a:lnTo>
                    <a:pt x="2085594" y="3408705"/>
                  </a:lnTo>
                  <a:lnTo>
                    <a:pt x="2088730" y="3406203"/>
                  </a:lnTo>
                  <a:lnTo>
                    <a:pt x="2095703" y="3402507"/>
                  </a:lnTo>
                  <a:close/>
                </a:path>
                <a:path w="4882515" h="4714875">
                  <a:moveTo>
                    <a:pt x="2119299" y="3382454"/>
                  </a:moveTo>
                  <a:lnTo>
                    <a:pt x="2113381" y="3375888"/>
                  </a:lnTo>
                  <a:lnTo>
                    <a:pt x="2111438" y="3372447"/>
                  </a:lnTo>
                  <a:lnTo>
                    <a:pt x="2106612" y="3369970"/>
                  </a:lnTo>
                  <a:lnTo>
                    <a:pt x="2103310" y="3371773"/>
                  </a:lnTo>
                  <a:lnTo>
                    <a:pt x="2100630" y="3372345"/>
                  </a:lnTo>
                  <a:lnTo>
                    <a:pt x="2101735" y="3375710"/>
                  </a:lnTo>
                  <a:lnTo>
                    <a:pt x="2101938" y="3380295"/>
                  </a:lnTo>
                  <a:lnTo>
                    <a:pt x="2106371" y="3383762"/>
                  </a:lnTo>
                  <a:lnTo>
                    <a:pt x="2110752" y="3382454"/>
                  </a:lnTo>
                  <a:lnTo>
                    <a:pt x="2119299" y="3382454"/>
                  </a:lnTo>
                  <a:close/>
                </a:path>
                <a:path w="4882515" h="4714875">
                  <a:moveTo>
                    <a:pt x="2176043" y="719607"/>
                  </a:moveTo>
                  <a:lnTo>
                    <a:pt x="2173973" y="717169"/>
                  </a:lnTo>
                  <a:lnTo>
                    <a:pt x="2172944" y="715606"/>
                  </a:lnTo>
                  <a:lnTo>
                    <a:pt x="2167521" y="718337"/>
                  </a:lnTo>
                  <a:lnTo>
                    <a:pt x="2162264" y="720890"/>
                  </a:lnTo>
                  <a:lnTo>
                    <a:pt x="2156256" y="724814"/>
                  </a:lnTo>
                  <a:lnTo>
                    <a:pt x="2156498" y="727786"/>
                  </a:lnTo>
                  <a:lnTo>
                    <a:pt x="2156117" y="729729"/>
                  </a:lnTo>
                  <a:lnTo>
                    <a:pt x="2157958" y="729919"/>
                  </a:lnTo>
                  <a:lnTo>
                    <a:pt x="2160320" y="730948"/>
                  </a:lnTo>
                  <a:lnTo>
                    <a:pt x="2166531" y="726973"/>
                  </a:lnTo>
                  <a:lnTo>
                    <a:pt x="2171166" y="723239"/>
                  </a:lnTo>
                  <a:lnTo>
                    <a:pt x="2176043" y="719607"/>
                  </a:lnTo>
                  <a:close/>
                </a:path>
                <a:path w="4882515" h="4714875">
                  <a:moveTo>
                    <a:pt x="2182914" y="1185811"/>
                  </a:moveTo>
                  <a:lnTo>
                    <a:pt x="2180602" y="1181709"/>
                  </a:lnTo>
                  <a:lnTo>
                    <a:pt x="2179205" y="1175804"/>
                  </a:lnTo>
                  <a:lnTo>
                    <a:pt x="2174938" y="1179436"/>
                  </a:lnTo>
                  <a:lnTo>
                    <a:pt x="2171458" y="1181011"/>
                  </a:lnTo>
                  <a:lnTo>
                    <a:pt x="2171052" y="1186637"/>
                  </a:lnTo>
                  <a:lnTo>
                    <a:pt x="2172551" y="1190574"/>
                  </a:lnTo>
                  <a:lnTo>
                    <a:pt x="2173325" y="1194460"/>
                  </a:lnTo>
                  <a:lnTo>
                    <a:pt x="2176310" y="1192530"/>
                  </a:lnTo>
                  <a:lnTo>
                    <a:pt x="2180755" y="1191209"/>
                  </a:lnTo>
                  <a:lnTo>
                    <a:pt x="2182914" y="1185811"/>
                  </a:lnTo>
                  <a:close/>
                </a:path>
                <a:path w="4882515" h="4714875">
                  <a:moveTo>
                    <a:pt x="2237054" y="2117458"/>
                  </a:moveTo>
                  <a:lnTo>
                    <a:pt x="2225967" y="2110536"/>
                  </a:lnTo>
                  <a:lnTo>
                    <a:pt x="2221446" y="2118017"/>
                  </a:lnTo>
                  <a:lnTo>
                    <a:pt x="2224621" y="2119871"/>
                  </a:lnTo>
                  <a:lnTo>
                    <a:pt x="2227669" y="2122703"/>
                  </a:lnTo>
                  <a:lnTo>
                    <a:pt x="2232723" y="2123478"/>
                  </a:lnTo>
                  <a:lnTo>
                    <a:pt x="2235035" y="2119515"/>
                  </a:lnTo>
                  <a:lnTo>
                    <a:pt x="2237054" y="2117458"/>
                  </a:lnTo>
                  <a:close/>
                </a:path>
                <a:path w="4882515" h="4714875">
                  <a:moveTo>
                    <a:pt x="2300935" y="2181631"/>
                  </a:moveTo>
                  <a:lnTo>
                    <a:pt x="2298852" y="2177745"/>
                  </a:lnTo>
                  <a:lnTo>
                    <a:pt x="2298077" y="2174671"/>
                  </a:lnTo>
                  <a:lnTo>
                    <a:pt x="2292324" y="2174113"/>
                  </a:lnTo>
                  <a:lnTo>
                    <a:pt x="2287562" y="2174494"/>
                  </a:lnTo>
                  <a:lnTo>
                    <a:pt x="2282825" y="2174583"/>
                  </a:lnTo>
                  <a:lnTo>
                    <a:pt x="2283777" y="2176919"/>
                  </a:lnTo>
                  <a:lnTo>
                    <a:pt x="2284399" y="2181060"/>
                  </a:lnTo>
                  <a:lnTo>
                    <a:pt x="2290292" y="2182152"/>
                  </a:lnTo>
                  <a:lnTo>
                    <a:pt x="2295080" y="2181631"/>
                  </a:lnTo>
                  <a:lnTo>
                    <a:pt x="2300935" y="2181631"/>
                  </a:lnTo>
                  <a:close/>
                </a:path>
                <a:path w="4882515" h="4714875">
                  <a:moveTo>
                    <a:pt x="2354135" y="2373769"/>
                  </a:moveTo>
                  <a:lnTo>
                    <a:pt x="2344153" y="2368766"/>
                  </a:lnTo>
                  <a:lnTo>
                    <a:pt x="2338705" y="2370950"/>
                  </a:lnTo>
                  <a:lnTo>
                    <a:pt x="2340432" y="2373071"/>
                  </a:lnTo>
                  <a:lnTo>
                    <a:pt x="2341778" y="2376284"/>
                  </a:lnTo>
                  <a:lnTo>
                    <a:pt x="2346502" y="2377922"/>
                  </a:lnTo>
                  <a:lnTo>
                    <a:pt x="2349792" y="2376779"/>
                  </a:lnTo>
                  <a:lnTo>
                    <a:pt x="2353310" y="2376081"/>
                  </a:lnTo>
                  <a:lnTo>
                    <a:pt x="2353665" y="2374620"/>
                  </a:lnTo>
                  <a:lnTo>
                    <a:pt x="2354135" y="2373769"/>
                  </a:lnTo>
                  <a:close/>
                </a:path>
                <a:path w="4882515" h="4714875">
                  <a:moveTo>
                    <a:pt x="2387219" y="1766100"/>
                  </a:moveTo>
                  <a:lnTo>
                    <a:pt x="2380157" y="1762709"/>
                  </a:lnTo>
                  <a:lnTo>
                    <a:pt x="2372715" y="1768919"/>
                  </a:lnTo>
                  <a:lnTo>
                    <a:pt x="2374468" y="1769757"/>
                  </a:lnTo>
                  <a:lnTo>
                    <a:pt x="2376563" y="1771675"/>
                  </a:lnTo>
                  <a:lnTo>
                    <a:pt x="2381186" y="1770075"/>
                  </a:lnTo>
                  <a:lnTo>
                    <a:pt x="2384133" y="1767865"/>
                  </a:lnTo>
                  <a:lnTo>
                    <a:pt x="2387219" y="1766100"/>
                  </a:lnTo>
                  <a:close/>
                </a:path>
                <a:path w="4882515" h="4714875">
                  <a:moveTo>
                    <a:pt x="2413025" y="972350"/>
                  </a:moveTo>
                  <a:lnTo>
                    <a:pt x="2411196" y="970140"/>
                  </a:lnTo>
                  <a:lnTo>
                    <a:pt x="2407958" y="968514"/>
                  </a:lnTo>
                  <a:lnTo>
                    <a:pt x="2405646" y="968844"/>
                  </a:lnTo>
                  <a:lnTo>
                    <a:pt x="2402675" y="968578"/>
                  </a:lnTo>
                  <a:lnTo>
                    <a:pt x="2394572" y="970699"/>
                  </a:lnTo>
                  <a:lnTo>
                    <a:pt x="2397353" y="972807"/>
                  </a:lnTo>
                  <a:lnTo>
                    <a:pt x="2399982" y="975258"/>
                  </a:lnTo>
                  <a:lnTo>
                    <a:pt x="2404668" y="977849"/>
                  </a:lnTo>
                  <a:lnTo>
                    <a:pt x="2407183" y="978077"/>
                  </a:lnTo>
                  <a:lnTo>
                    <a:pt x="2410612" y="977061"/>
                  </a:lnTo>
                  <a:lnTo>
                    <a:pt x="2412771" y="975182"/>
                  </a:lnTo>
                  <a:lnTo>
                    <a:pt x="2413025" y="972350"/>
                  </a:lnTo>
                  <a:close/>
                </a:path>
                <a:path w="4882515" h="4714875">
                  <a:moveTo>
                    <a:pt x="2436431" y="2594610"/>
                  </a:moveTo>
                  <a:lnTo>
                    <a:pt x="2428786" y="2589619"/>
                  </a:lnTo>
                  <a:lnTo>
                    <a:pt x="2425344" y="2585580"/>
                  </a:lnTo>
                  <a:lnTo>
                    <a:pt x="2418537" y="2587053"/>
                  </a:lnTo>
                  <a:lnTo>
                    <a:pt x="2414790" y="2590812"/>
                  </a:lnTo>
                  <a:lnTo>
                    <a:pt x="2410803" y="2593390"/>
                  </a:lnTo>
                  <a:lnTo>
                    <a:pt x="2414359" y="2595080"/>
                  </a:lnTo>
                  <a:lnTo>
                    <a:pt x="2417800" y="2597620"/>
                  </a:lnTo>
                  <a:lnTo>
                    <a:pt x="2424595" y="2598648"/>
                  </a:lnTo>
                  <a:lnTo>
                    <a:pt x="2428024" y="2596769"/>
                  </a:lnTo>
                  <a:lnTo>
                    <a:pt x="2436431" y="2594610"/>
                  </a:lnTo>
                  <a:close/>
                </a:path>
                <a:path w="4882515" h="4714875">
                  <a:moveTo>
                    <a:pt x="2448928" y="548462"/>
                  </a:moveTo>
                  <a:lnTo>
                    <a:pt x="2446312" y="545376"/>
                  </a:lnTo>
                  <a:lnTo>
                    <a:pt x="2443962" y="541997"/>
                  </a:lnTo>
                  <a:lnTo>
                    <a:pt x="2439898" y="538467"/>
                  </a:lnTo>
                  <a:lnTo>
                    <a:pt x="2436698" y="538759"/>
                  </a:lnTo>
                  <a:lnTo>
                    <a:pt x="2434501" y="540613"/>
                  </a:lnTo>
                  <a:lnTo>
                    <a:pt x="2434145" y="544118"/>
                  </a:lnTo>
                  <a:lnTo>
                    <a:pt x="2437714" y="547916"/>
                  </a:lnTo>
                  <a:lnTo>
                    <a:pt x="2441029" y="550316"/>
                  </a:lnTo>
                  <a:lnTo>
                    <a:pt x="2444800" y="552729"/>
                  </a:lnTo>
                  <a:lnTo>
                    <a:pt x="2446871" y="550329"/>
                  </a:lnTo>
                  <a:lnTo>
                    <a:pt x="2448928" y="548462"/>
                  </a:lnTo>
                  <a:close/>
                </a:path>
                <a:path w="4882515" h="4714875">
                  <a:moveTo>
                    <a:pt x="2483180" y="1619389"/>
                  </a:moveTo>
                  <a:lnTo>
                    <a:pt x="2479014" y="1615897"/>
                  </a:lnTo>
                  <a:lnTo>
                    <a:pt x="2476157" y="1612290"/>
                  </a:lnTo>
                  <a:lnTo>
                    <a:pt x="2471890" y="1614144"/>
                  </a:lnTo>
                  <a:lnTo>
                    <a:pt x="2469489" y="1617243"/>
                  </a:lnTo>
                  <a:lnTo>
                    <a:pt x="2466797" y="1619643"/>
                  </a:lnTo>
                  <a:lnTo>
                    <a:pt x="2468715" y="1621548"/>
                  </a:lnTo>
                  <a:lnTo>
                    <a:pt x="2470810" y="1625193"/>
                  </a:lnTo>
                  <a:lnTo>
                    <a:pt x="2475598" y="1624634"/>
                  </a:lnTo>
                  <a:lnTo>
                    <a:pt x="2478468" y="1622031"/>
                  </a:lnTo>
                  <a:lnTo>
                    <a:pt x="2483180" y="1619389"/>
                  </a:lnTo>
                  <a:close/>
                </a:path>
                <a:path w="4882515" h="4714875">
                  <a:moveTo>
                    <a:pt x="2581237" y="2681338"/>
                  </a:moveTo>
                  <a:lnTo>
                    <a:pt x="2578773" y="2679128"/>
                  </a:lnTo>
                  <a:lnTo>
                    <a:pt x="2576245" y="2675115"/>
                  </a:lnTo>
                  <a:lnTo>
                    <a:pt x="2570899" y="2675293"/>
                  </a:lnTo>
                  <a:lnTo>
                    <a:pt x="2568067" y="2678811"/>
                  </a:lnTo>
                  <a:lnTo>
                    <a:pt x="2565171" y="2680855"/>
                  </a:lnTo>
                  <a:lnTo>
                    <a:pt x="2574150" y="2687612"/>
                  </a:lnTo>
                  <a:lnTo>
                    <a:pt x="2581237" y="2681338"/>
                  </a:lnTo>
                  <a:close/>
                </a:path>
                <a:path w="4882515" h="4714875">
                  <a:moveTo>
                    <a:pt x="2590482" y="5537"/>
                  </a:moveTo>
                  <a:lnTo>
                    <a:pt x="2586558" y="2882"/>
                  </a:lnTo>
                  <a:lnTo>
                    <a:pt x="2583256" y="0"/>
                  </a:lnTo>
                  <a:lnTo>
                    <a:pt x="2580043" y="2832"/>
                  </a:lnTo>
                  <a:lnTo>
                    <a:pt x="2577744" y="5905"/>
                  </a:lnTo>
                  <a:lnTo>
                    <a:pt x="2575801" y="9563"/>
                  </a:lnTo>
                  <a:lnTo>
                    <a:pt x="2580627" y="14109"/>
                  </a:lnTo>
                  <a:lnTo>
                    <a:pt x="2584564" y="12204"/>
                  </a:lnTo>
                  <a:lnTo>
                    <a:pt x="2586736" y="9169"/>
                  </a:lnTo>
                  <a:lnTo>
                    <a:pt x="2590482" y="5537"/>
                  </a:lnTo>
                  <a:close/>
                </a:path>
                <a:path w="4882515" h="4714875">
                  <a:moveTo>
                    <a:pt x="2621140" y="313715"/>
                  </a:moveTo>
                  <a:lnTo>
                    <a:pt x="2615247" y="305473"/>
                  </a:lnTo>
                  <a:lnTo>
                    <a:pt x="2611856" y="308851"/>
                  </a:lnTo>
                  <a:lnTo>
                    <a:pt x="2608986" y="311099"/>
                  </a:lnTo>
                  <a:lnTo>
                    <a:pt x="2606814" y="314642"/>
                  </a:lnTo>
                  <a:lnTo>
                    <a:pt x="2611018" y="319760"/>
                  </a:lnTo>
                  <a:lnTo>
                    <a:pt x="2615412" y="318427"/>
                  </a:lnTo>
                  <a:lnTo>
                    <a:pt x="2618181" y="315734"/>
                  </a:lnTo>
                  <a:lnTo>
                    <a:pt x="2621140" y="313715"/>
                  </a:lnTo>
                  <a:close/>
                </a:path>
                <a:path w="4882515" h="4714875">
                  <a:moveTo>
                    <a:pt x="2655786" y="410794"/>
                  </a:moveTo>
                  <a:lnTo>
                    <a:pt x="2651645" y="405650"/>
                  </a:lnTo>
                  <a:lnTo>
                    <a:pt x="2647594" y="401345"/>
                  </a:lnTo>
                  <a:lnTo>
                    <a:pt x="2643060" y="396938"/>
                  </a:lnTo>
                  <a:lnTo>
                    <a:pt x="2640685" y="398805"/>
                  </a:lnTo>
                  <a:lnTo>
                    <a:pt x="2639250" y="399643"/>
                  </a:lnTo>
                  <a:lnTo>
                    <a:pt x="2652509" y="416356"/>
                  </a:lnTo>
                  <a:lnTo>
                    <a:pt x="2653982" y="413270"/>
                  </a:lnTo>
                  <a:lnTo>
                    <a:pt x="2655786" y="410794"/>
                  </a:lnTo>
                  <a:close/>
                </a:path>
                <a:path w="4882515" h="4714875">
                  <a:moveTo>
                    <a:pt x="2745206" y="3507994"/>
                  </a:moveTo>
                  <a:lnTo>
                    <a:pt x="2739606" y="3505314"/>
                  </a:lnTo>
                  <a:lnTo>
                    <a:pt x="2736799" y="3505657"/>
                  </a:lnTo>
                  <a:lnTo>
                    <a:pt x="2735757" y="3505606"/>
                  </a:lnTo>
                  <a:lnTo>
                    <a:pt x="2731770" y="3507041"/>
                  </a:lnTo>
                  <a:lnTo>
                    <a:pt x="2728734" y="3508286"/>
                  </a:lnTo>
                  <a:lnTo>
                    <a:pt x="2725686" y="3509480"/>
                  </a:lnTo>
                  <a:lnTo>
                    <a:pt x="2729230" y="3510915"/>
                  </a:lnTo>
                  <a:lnTo>
                    <a:pt x="2732824" y="3513607"/>
                  </a:lnTo>
                  <a:lnTo>
                    <a:pt x="2739339" y="3513290"/>
                  </a:lnTo>
                  <a:lnTo>
                    <a:pt x="2742234" y="3509924"/>
                  </a:lnTo>
                  <a:lnTo>
                    <a:pt x="2745206" y="3507994"/>
                  </a:lnTo>
                  <a:close/>
                </a:path>
                <a:path w="4882515" h="4714875">
                  <a:moveTo>
                    <a:pt x="2763888" y="1128826"/>
                  </a:moveTo>
                  <a:lnTo>
                    <a:pt x="2755798" y="1122197"/>
                  </a:lnTo>
                  <a:lnTo>
                    <a:pt x="2753360" y="1126312"/>
                  </a:lnTo>
                  <a:lnTo>
                    <a:pt x="2750616" y="1130287"/>
                  </a:lnTo>
                  <a:lnTo>
                    <a:pt x="2748521" y="1135329"/>
                  </a:lnTo>
                  <a:lnTo>
                    <a:pt x="2754045" y="1139596"/>
                  </a:lnTo>
                  <a:lnTo>
                    <a:pt x="2757690" y="1136408"/>
                  </a:lnTo>
                  <a:lnTo>
                    <a:pt x="2760383" y="1132890"/>
                  </a:lnTo>
                  <a:lnTo>
                    <a:pt x="2763888" y="1128826"/>
                  </a:lnTo>
                  <a:close/>
                </a:path>
                <a:path w="4882515" h="4714875">
                  <a:moveTo>
                    <a:pt x="2833547" y="976007"/>
                  </a:moveTo>
                  <a:lnTo>
                    <a:pt x="2829928" y="973582"/>
                  </a:lnTo>
                  <a:lnTo>
                    <a:pt x="2826651" y="970762"/>
                  </a:lnTo>
                  <a:lnTo>
                    <a:pt x="2821775" y="968806"/>
                  </a:lnTo>
                  <a:lnTo>
                    <a:pt x="2819235" y="972134"/>
                  </a:lnTo>
                  <a:lnTo>
                    <a:pt x="2817342" y="973721"/>
                  </a:lnTo>
                  <a:lnTo>
                    <a:pt x="2821127" y="976617"/>
                  </a:lnTo>
                  <a:lnTo>
                    <a:pt x="2824886" y="979538"/>
                  </a:lnTo>
                  <a:lnTo>
                    <a:pt x="2828937" y="982268"/>
                  </a:lnTo>
                  <a:lnTo>
                    <a:pt x="2830957" y="979411"/>
                  </a:lnTo>
                  <a:lnTo>
                    <a:pt x="2833547" y="976007"/>
                  </a:lnTo>
                  <a:close/>
                </a:path>
                <a:path w="4882515" h="4714875">
                  <a:moveTo>
                    <a:pt x="2884220" y="1013688"/>
                  </a:moveTo>
                  <a:lnTo>
                    <a:pt x="2882468" y="1011745"/>
                  </a:lnTo>
                  <a:lnTo>
                    <a:pt x="2881058" y="1008989"/>
                  </a:lnTo>
                  <a:lnTo>
                    <a:pt x="2876245" y="1006957"/>
                  </a:lnTo>
                  <a:lnTo>
                    <a:pt x="2872981" y="1007376"/>
                  </a:lnTo>
                  <a:lnTo>
                    <a:pt x="2867177" y="1006906"/>
                  </a:lnTo>
                  <a:lnTo>
                    <a:pt x="2859849" y="1009065"/>
                  </a:lnTo>
                  <a:lnTo>
                    <a:pt x="2863316" y="1010602"/>
                  </a:lnTo>
                  <a:lnTo>
                    <a:pt x="2866720" y="1012329"/>
                  </a:lnTo>
                  <a:lnTo>
                    <a:pt x="2873083" y="1014666"/>
                  </a:lnTo>
                  <a:lnTo>
                    <a:pt x="2876054" y="1015606"/>
                  </a:lnTo>
                  <a:lnTo>
                    <a:pt x="2880690" y="1015898"/>
                  </a:lnTo>
                  <a:lnTo>
                    <a:pt x="2882468" y="1014437"/>
                  </a:lnTo>
                  <a:lnTo>
                    <a:pt x="2884220" y="1013688"/>
                  </a:lnTo>
                  <a:close/>
                </a:path>
                <a:path w="4882515" h="4714875">
                  <a:moveTo>
                    <a:pt x="2909417" y="606425"/>
                  </a:moveTo>
                  <a:lnTo>
                    <a:pt x="2906738" y="602424"/>
                  </a:lnTo>
                  <a:lnTo>
                    <a:pt x="2904236" y="598258"/>
                  </a:lnTo>
                  <a:lnTo>
                    <a:pt x="2900845" y="594296"/>
                  </a:lnTo>
                  <a:lnTo>
                    <a:pt x="2896870" y="597230"/>
                  </a:lnTo>
                  <a:lnTo>
                    <a:pt x="2894596" y="598627"/>
                  </a:lnTo>
                  <a:lnTo>
                    <a:pt x="2902026" y="610057"/>
                  </a:lnTo>
                  <a:lnTo>
                    <a:pt x="2909417" y="606425"/>
                  </a:lnTo>
                  <a:close/>
                </a:path>
                <a:path w="4882515" h="4714875">
                  <a:moveTo>
                    <a:pt x="2953486" y="424548"/>
                  </a:moveTo>
                  <a:lnTo>
                    <a:pt x="2949067" y="423862"/>
                  </a:lnTo>
                  <a:lnTo>
                    <a:pt x="2944660" y="422973"/>
                  </a:lnTo>
                  <a:lnTo>
                    <a:pt x="2939605" y="422732"/>
                  </a:lnTo>
                  <a:lnTo>
                    <a:pt x="2938843" y="426034"/>
                  </a:lnTo>
                  <a:lnTo>
                    <a:pt x="2937395" y="429691"/>
                  </a:lnTo>
                  <a:lnTo>
                    <a:pt x="2942285" y="430288"/>
                  </a:lnTo>
                  <a:lnTo>
                    <a:pt x="2946679" y="431215"/>
                  </a:lnTo>
                  <a:lnTo>
                    <a:pt x="2951937" y="430987"/>
                  </a:lnTo>
                  <a:lnTo>
                    <a:pt x="2952673" y="426808"/>
                  </a:lnTo>
                  <a:lnTo>
                    <a:pt x="2953486" y="424548"/>
                  </a:lnTo>
                  <a:close/>
                </a:path>
                <a:path w="4882515" h="4714875">
                  <a:moveTo>
                    <a:pt x="3040367" y="2102662"/>
                  </a:moveTo>
                  <a:lnTo>
                    <a:pt x="3029851" y="2088870"/>
                  </a:lnTo>
                  <a:lnTo>
                    <a:pt x="3026651" y="2094915"/>
                  </a:lnTo>
                  <a:lnTo>
                    <a:pt x="3022981" y="2098852"/>
                  </a:lnTo>
                  <a:lnTo>
                    <a:pt x="3024771" y="2103742"/>
                  </a:lnTo>
                  <a:lnTo>
                    <a:pt x="3029420" y="2105901"/>
                  </a:lnTo>
                  <a:lnTo>
                    <a:pt x="3035046" y="2106815"/>
                  </a:lnTo>
                  <a:lnTo>
                    <a:pt x="3037827" y="2104034"/>
                  </a:lnTo>
                  <a:lnTo>
                    <a:pt x="3040367" y="2102662"/>
                  </a:lnTo>
                  <a:close/>
                </a:path>
                <a:path w="4882515" h="4714875">
                  <a:moveTo>
                    <a:pt x="3043644" y="346163"/>
                  </a:moveTo>
                  <a:lnTo>
                    <a:pt x="3042945" y="346646"/>
                  </a:lnTo>
                  <a:lnTo>
                    <a:pt x="3043047" y="346951"/>
                  </a:lnTo>
                  <a:lnTo>
                    <a:pt x="3043644" y="346163"/>
                  </a:lnTo>
                  <a:close/>
                </a:path>
                <a:path w="4882515" h="4714875">
                  <a:moveTo>
                    <a:pt x="3047377" y="366966"/>
                  </a:moveTo>
                  <a:lnTo>
                    <a:pt x="3045117" y="355396"/>
                  </a:lnTo>
                  <a:lnTo>
                    <a:pt x="3043732" y="348602"/>
                  </a:lnTo>
                  <a:lnTo>
                    <a:pt x="3043288" y="347637"/>
                  </a:lnTo>
                  <a:lnTo>
                    <a:pt x="3043047" y="346951"/>
                  </a:lnTo>
                  <a:lnTo>
                    <a:pt x="3039795" y="351218"/>
                  </a:lnTo>
                  <a:lnTo>
                    <a:pt x="3037243" y="356387"/>
                  </a:lnTo>
                  <a:lnTo>
                    <a:pt x="3037459" y="361734"/>
                  </a:lnTo>
                  <a:lnTo>
                    <a:pt x="3041954" y="367372"/>
                  </a:lnTo>
                  <a:lnTo>
                    <a:pt x="3043009" y="368223"/>
                  </a:lnTo>
                  <a:lnTo>
                    <a:pt x="3045536" y="367157"/>
                  </a:lnTo>
                  <a:lnTo>
                    <a:pt x="3047377" y="366966"/>
                  </a:lnTo>
                  <a:close/>
                </a:path>
                <a:path w="4882515" h="4714875">
                  <a:moveTo>
                    <a:pt x="3085185" y="737628"/>
                  </a:moveTo>
                  <a:lnTo>
                    <a:pt x="3083915" y="736244"/>
                  </a:lnTo>
                  <a:lnTo>
                    <a:pt x="3082150" y="733425"/>
                  </a:lnTo>
                  <a:lnTo>
                    <a:pt x="3076092" y="735685"/>
                  </a:lnTo>
                  <a:lnTo>
                    <a:pt x="3070923" y="738276"/>
                  </a:lnTo>
                  <a:lnTo>
                    <a:pt x="3065678" y="740676"/>
                  </a:lnTo>
                  <a:lnTo>
                    <a:pt x="3075101" y="744740"/>
                  </a:lnTo>
                  <a:lnTo>
                    <a:pt x="3085185" y="737628"/>
                  </a:lnTo>
                  <a:close/>
                </a:path>
                <a:path w="4882515" h="4714875">
                  <a:moveTo>
                    <a:pt x="3126587" y="962837"/>
                  </a:moveTo>
                  <a:lnTo>
                    <a:pt x="3126409" y="962367"/>
                  </a:lnTo>
                  <a:lnTo>
                    <a:pt x="3126181" y="961301"/>
                  </a:lnTo>
                  <a:lnTo>
                    <a:pt x="3122053" y="954570"/>
                  </a:lnTo>
                  <a:lnTo>
                    <a:pt x="3117583" y="950061"/>
                  </a:lnTo>
                  <a:lnTo>
                    <a:pt x="3109303" y="959548"/>
                  </a:lnTo>
                  <a:lnTo>
                    <a:pt x="3109379" y="964234"/>
                  </a:lnTo>
                  <a:lnTo>
                    <a:pt x="3108401" y="967955"/>
                  </a:lnTo>
                  <a:lnTo>
                    <a:pt x="3112846" y="966838"/>
                  </a:lnTo>
                  <a:lnTo>
                    <a:pt x="3117291" y="965796"/>
                  </a:lnTo>
                  <a:lnTo>
                    <a:pt x="3123692" y="964044"/>
                  </a:lnTo>
                  <a:lnTo>
                    <a:pt x="3125571" y="963206"/>
                  </a:lnTo>
                  <a:lnTo>
                    <a:pt x="3126587" y="962837"/>
                  </a:lnTo>
                  <a:close/>
                </a:path>
                <a:path w="4882515" h="4714875">
                  <a:moveTo>
                    <a:pt x="3127502" y="962507"/>
                  </a:moveTo>
                  <a:lnTo>
                    <a:pt x="3126587" y="962837"/>
                  </a:lnTo>
                  <a:lnTo>
                    <a:pt x="3126765" y="963345"/>
                  </a:lnTo>
                  <a:lnTo>
                    <a:pt x="3127502" y="962507"/>
                  </a:lnTo>
                  <a:close/>
                </a:path>
                <a:path w="4882515" h="4714875">
                  <a:moveTo>
                    <a:pt x="3299752" y="664108"/>
                  </a:moveTo>
                  <a:lnTo>
                    <a:pt x="3297136" y="661670"/>
                  </a:lnTo>
                  <a:lnTo>
                    <a:pt x="3294583" y="659142"/>
                  </a:lnTo>
                  <a:lnTo>
                    <a:pt x="3291179" y="656297"/>
                  </a:lnTo>
                  <a:lnTo>
                    <a:pt x="3289858" y="656577"/>
                  </a:lnTo>
                  <a:lnTo>
                    <a:pt x="3288855" y="656475"/>
                  </a:lnTo>
                  <a:lnTo>
                    <a:pt x="3283293" y="658304"/>
                  </a:lnTo>
                  <a:lnTo>
                    <a:pt x="3284918" y="660349"/>
                  </a:lnTo>
                  <a:lnTo>
                    <a:pt x="3286429" y="662508"/>
                  </a:lnTo>
                  <a:lnTo>
                    <a:pt x="3288830" y="665022"/>
                  </a:lnTo>
                  <a:lnTo>
                    <a:pt x="3290163" y="665238"/>
                  </a:lnTo>
                  <a:lnTo>
                    <a:pt x="3294011" y="664933"/>
                  </a:lnTo>
                  <a:lnTo>
                    <a:pt x="3296882" y="664476"/>
                  </a:lnTo>
                  <a:lnTo>
                    <a:pt x="3299752" y="664108"/>
                  </a:lnTo>
                  <a:close/>
                </a:path>
                <a:path w="4882515" h="4714875">
                  <a:moveTo>
                    <a:pt x="3470148" y="601675"/>
                  </a:moveTo>
                  <a:lnTo>
                    <a:pt x="3463734" y="598373"/>
                  </a:lnTo>
                  <a:lnTo>
                    <a:pt x="3461994" y="602640"/>
                  </a:lnTo>
                  <a:lnTo>
                    <a:pt x="3460254" y="606755"/>
                  </a:lnTo>
                  <a:lnTo>
                    <a:pt x="3458794" y="611174"/>
                  </a:lnTo>
                  <a:lnTo>
                    <a:pt x="3463277" y="613384"/>
                  </a:lnTo>
                  <a:lnTo>
                    <a:pt x="3465919" y="609460"/>
                  </a:lnTo>
                  <a:lnTo>
                    <a:pt x="3467976" y="605536"/>
                  </a:lnTo>
                  <a:lnTo>
                    <a:pt x="3470148" y="601675"/>
                  </a:lnTo>
                  <a:close/>
                </a:path>
                <a:path w="4882515" h="4714875">
                  <a:moveTo>
                    <a:pt x="3506292" y="1309649"/>
                  </a:moveTo>
                  <a:lnTo>
                    <a:pt x="3502571" y="1307426"/>
                  </a:lnTo>
                  <a:lnTo>
                    <a:pt x="3499358" y="1304620"/>
                  </a:lnTo>
                  <a:lnTo>
                    <a:pt x="3494989" y="1307871"/>
                  </a:lnTo>
                  <a:lnTo>
                    <a:pt x="3492093" y="1311503"/>
                  </a:lnTo>
                  <a:lnTo>
                    <a:pt x="3488944" y="1314780"/>
                  </a:lnTo>
                  <a:lnTo>
                    <a:pt x="3497427" y="1321587"/>
                  </a:lnTo>
                  <a:lnTo>
                    <a:pt x="3506292" y="1309649"/>
                  </a:lnTo>
                  <a:close/>
                </a:path>
                <a:path w="4882515" h="4714875">
                  <a:moveTo>
                    <a:pt x="3709987" y="839762"/>
                  </a:moveTo>
                  <a:lnTo>
                    <a:pt x="3708298" y="839546"/>
                  </a:lnTo>
                  <a:lnTo>
                    <a:pt x="3706050" y="838517"/>
                  </a:lnTo>
                  <a:lnTo>
                    <a:pt x="3701186" y="841959"/>
                  </a:lnTo>
                  <a:lnTo>
                    <a:pt x="3697757" y="845235"/>
                  </a:lnTo>
                  <a:lnTo>
                    <a:pt x="3694176" y="848296"/>
                  </a:lnTo>
                  <a:lnTo>
                    <a:pt x="3700208" y="852017"/>
                  </a:lnTo>
                  <a:lnTo>
                    <a:pt x="3709987" y="839762"/>
                  </a:lnTo>
                  <a:close/>
                </a:path>
                <a:path w="4882515" h="4714875">
                  <a:moveTo>
                    <a:pt x="3739096" y="1543151"/>
                  </a:moveTo>
                  <a:lnTo>
                    <a:pt x="3738334" y="1538490"/>
                  </a:lnTo>
                  <a:lnTo>
                    <a:pt x="3734993" y="1535709"/>
                  </a:lnTo>
                  <a:lnTo>
                    <a:pt x="3729850" y="1534642"/>
                  </a:lnTo>
                  <a:lnTo>
                    <a:pt x="3726586" y="1536115"/>
                  </a:lnTo>
                  <a:lnTo>
                    <a:pt x="3721989" y="1537881"/>
                  </a:lnTo>
                  <a:lnTo>
                    <a:pt x="3720579" y="1539481"/>
                  </a:lnTo>
                  <a:lnTo>
                    <a:pt x="3719004" y="1540675"/>
                  </a:lnTo>
                  <a:lnTo>
                    <a:pt x="3720477" y="1541894"/>
                  </a:lnTo>
                  <a:lnTo>
                    <a:pt x="3721773" y="1543659"/>
                  </a:lnTo>
                  <a:lnTo>
                    <a:pt x="3726332" y="1545247"/>
                  </a:lnTo>
                  <a:lnTo>
                    <a:pt x="3729444" y="1545513"/>
                  </a:lnTo>
                  <a:lnTo>
                    <a:pt x="3736213" y="1546821"/>
                  </a:lnTo>
                  <a:lnTo>
                    <a:pt x="3736543" y="1546098"/>
                  </a:lnTo>
                  <a:lnTo>
                    <a:pt x="3739096" y="1543151"/>
                  </a:lnTo>
                  <a:close/>
                </a:path>
                <a:path w="4882515" h="4714875">
                  <a:moveTo>
                    <a:pt x="3780282" y="1396314"/>
                  </a:moveTo>
                  <a:lnTo>
                    <a:pt x="3777589" y="1395603"/>
                  </a:lnTo>
                  <a:lnTo>
                    <a:pt x="3774922" y="1394688"/>
                  </a:lnTo>
                  <a:lnTo>
                    <a:pt x="3770172" y="1393952"/>
                  </a:lnTo>
                  <a:lnTo>
                    <a:pt x="3767886" y="1393812"/>
                  </a:lnTo>
                  <a:lnTo>
                    <a:pt x="3763492" y="1395399"/>
                  </a:lnTo>
                  <a:lnTo>
                    <a:pt x="3761244" y="1397152"/>
                  </a:lnTo>
                  <a:lnTo>
                    <a:pt x="3758857" y="1398549"/>
                  </a:lnTo>
                  <a:lnTo>
                    <a:pt x="3764318" y="1400378"/>
                  </a:lnTo>
                  <a:lnTo>
                    <a:pt x="3769131" y="1400378"/>
                  </a:lnTo>
                  <a:lnTo>
                    <a:pt x="3771366" y="1400898"/>
                  </a:lnTo>
                  <a:lnTo>
                    <a:pt x="3775735" y="1399413"/>
                  </a:lnTo>
                  <a:lnTo>
                    <a:pt x="3777958" y="1397673"/>
                  </a:lnTo>
                  <a:lnTo>
                    <a:pt x="3780282" y="1396314"/>
                  </a:lnTo>
                  <a:close/>
                </a:path>
                <a:path w="4882515" h="4714875">
                  <a:moveTo>
                    <a:pt x="3782784" y="2361730"/>
                  </a:moveTo>
                  <a:lnTo>
                    <a:pt x="3774236" y="2359495"/>
                  </a:lnTo>
                  <a:lnTo>
                    <a:pt x="3769791" y="2357107"/>
                  </a:lnTo>
                  <a:lnTo>
                    <a:pt x="3762654" y="2358047"/>
                  </a:lnTo>
                  <a:lnTo>
                    <a:pt x="3760063" y="2362200"/>
                  </a:lnTo>
                  <a:lnTo>
                    <a:pt x="3757257" y="2364689"/>
                  </a:lnTo>
                  <a:lnTo>
                    <a:pt x="3761638" y="2366886"/>
                  </a:lnTo>
                  <a:lnTo>
                    <a:pt x="3765854" y="2370213"/>
                  </a:lnTo>
                  <a:lnTo>
                    <a:pt x="3772928" y="2371179"/>
                  </a:lnTo>
                  <a:lnTo>
                    <a:pt x="3776014" y="2366949"/>
                  </a:lnTo>
                  <a:lnTo>
                    <a:pt x="3782784" y="2361730"/>
                  </a:lnTo>
                  <a:close/>
                </a:path>
                <a:path w="4882515" h="4714875">
                  <a:moveTo>
                    <a:pt x="3787622" y="3150603"/>
                  </a:moveTo>
                  <a:lnTo>
                    <a:pt x="3783228" y="3150387"/>
                  </a:lnTo>
                  <a:lnTo>
                    <a:pt x="3779507" y="3149841"/>
                  </a:lnTo>
                  <a:lnTo>
                    <a:pt x="3774998" y="3150400"/>
                  </a:lnTo>
                  <a:lnTo>
                    <a:pt x="3774478" y="3153702"/>
                  </a:lnTo>
                  <a:lnTo>
                    <a:pt x="3773779" y="3155531"/>
                  </a:lnTo>
                  <a:lnTo>
                    <a:pt x="3777424" y="3156432"/>
                  </a:lnTo>
                  <a:lnTo>
                    <a:pt x="3781044" y="3157550"/>
                  </a:lnTo>
                  <a:lnTo>
                    <a:pt x="3785235" y="3158020"/>
                  </a:lnTo>
                  <a:lnTo>
                    <a:pt x="3786124" y="3154527"/>
                  </a:lnTo>
                  <a:lnTo>
                    <a:pt x="3787622" y="3150603"/>
                  </a:lnTo>
                  <a:close/>
                </a:path>
                <a:path w="4882515" h="4714875">
                  <a:moveTo>
                    <a:pt x="3858971" y="1180592"/>
                  </a:moveTo>
                  <a:lnTo>
                    <a:pt x="3857904" y="1177594"/>
                  </a:lnTo>
                  <a:lnTo>
                    <a:pt x="3857079" y="1174648"/>
                  </a:lnTo>
                  <a:lnTo>
                    <a:pt x="3854869" y="1169873"/>
                  </a:lnTo>
                  <a:lnTo>
                    <a:pt x="3853345" y="1168120"/>
                  </a:lnTo>
                  <a:lnTo>
                    <a:pt x="3852062" y="1166228"/>
                  </a:lnTo>
                  <a:lnTo>
                    <a:pt x="3851427" y="1168095"/>
                  </a:lnTo>
                  <a:lnTo>
                    <a:pt x="3850551" y="1169911"/>
                  </a:lnTo>
                  <a:lnTo>
                    <a:pt x="3849624" y="1174813"/>
                  </a:lnTo>
                  <a:lnTo>
                    <a:pt x="3848430" y="1178255"/>
                  </a:lnTo>
                  <a:lnTo>
                    <a:pt x="3850094" y="1182662"/>
                  </a:lnTo>
                  <a:lnTo>
                    <a:pt x="3856736" y="1184567"/>
                  </a:lnTo>
                  <a:lnTo>
                    <a:pt x="3858107" y="1181811"/>
                  </a:lnTo>
                  <a:lnTo>
                    <a:pt x="3858971" y="1180592"/>
                  </a:lnTo>
                  <a:close/>
                </a:path>
                <a:path w="4882515" h="4714875">
                  <a:moveTo>
                    <a:pt x="3930015" y="1414030"/>
                  </a:moveTo>
                  <a:lnTo>
                    <a:pt x="3928453" y="1414564"/>
                  </a:lnTo>
                  <a:lnTo>
                    <a:pt x="3929024" y="1415402"/>
                  </a:lnTo>
                  <a:lnTo>
                    <a:pt x="3929392" y="1415300"/>
                  </a:lnTo>
                  <a:lnTo>
                    <a:pt x="3930015" y="1414030"/>
                  </a:lnTo>
                  <a:close/>
                </a:path>
                <a:path w="4882515" h="4714875">
                  <a:moveTo>
                    <a:pt x="3931970" y="1424025"/>
                  </a:moveTo>
                  <a:lnTo>
                    <a:pt x="3931564" y="1417840"/>
                  </a:lnTo>
                  <a:lnTo>
                    <a:pt x="3929583" y="1416227"/>
                  </a:lnTo>
                  <a:lnTo>
                    <a:pt x="3929024" y="1415402"/>
                  </a:lnTo>
                  <a:lnTo>
                    <a:pt x="3920871" y="1417751"/>
                  </a:lnTo>
                  <a:lnTo>
                    <a:pt x="3922522" y="1422882"/>
                  </a:lnTo>
                  <a:lnTo>
                    <a:pt x="3924008" y="1428089"/>
                  </a:lnTo>
                  <a:lnTo>
                    <a:pt x="3926294" y="1433664"/>
                  </a:lnTo>
                  <a:lnTo>
                    <a:pt x="3930954" y="1433245"/>
                  </a:lnTo>
                  <a:lnTo>
                    <a:pt x="3931564" y="1428089"/>
                  </a:lnTo>
                  <a:lnTo>
                    <a:pt x="3931970" y="1424025"/>
                  </a:lnTo>
                  <a:close/>
                </a:path>
                <a:path w="4882515" h="4714875">
                  <a:moveTo>
                    <a:pt x="3957269" y="1399908"/>
                  </a:moveTo>
                  <a:lnTo>
                    <a:pt x="3947731" y="1396187"/>
                  </a:lnTo>
                  <a:lnTo>
                    <a:pt x="3940975" y="1396644"/>
                  </a:lnTo>
                  <a:lnTo>
                    <a:pt x="3935565" y="1402651"/>
                  </a:lnTo>
                  <a:lnTo>
                    <a:pt x="3930015" y="1414030"/>
                  </a:lnTo>
                  <a:lnTo>
                    <a:pt x="3934028" y="1412659"/>
                  </a:lnTo>
                  <a:lnTo>
                    <a:pt x="3939857" y="1411300"/>
                  </a:lnTo>
                  <a:lnTo>
                    <a:pt x="3949611" y="1406423"/>
                  </a:lnTo>
                  <a:lnTo>
                    <a:pt x="3953459" y="1402727"/>
                  </a:lnTo>
                  <a:lnTo>
                    <a:pt x="3957269" y="1399908"/>
                  </a:lnTo>
                  <a:close/>
                </a:path>
                <a:path w="4882515" h="4714875">
                  <a:moveTo>
                    <a:pt x="3957917" y="1400162"/>
                  </a:moveTo>
                  <a:lnTo>
                    <a:pt x="3957599" y="1399667"/>
                  </a:lnTo>
                  <a:lnTo>
                    <a:pt x="3957269" y="1399908"/>
                  </a:lnTo>
                  <a:lnTo>
                    <a:pt x="3957917" y="1400162"/>
                  </a:lnTo>
                  <a:close/>
                </a:path>
                <a:path w="4882515" h="4714875">
                  <a:moveTo>
                    <a:pt x="4005554" y="594499"/>
                  </a:moveTo>
                  <a:lnTo>
                    <a:pt x="4000169" y="589978"/>
                  </a:lnTo>
                  <a:lnTo>
                    <a:pt x="3995928" y="586105"/>
                  </a:lnTo>
                  <a:lnTo>
                    <a:pt x="3990416" y="582193"/>
                  </a:lnTo>
                  <a:lnTo>
                    <a:pt x="3987952" y="583920"/>
                  </a:lnTo>
                  <a:lnTo>
                    <a:pt x="3986225" y="584568"/>
                  </a:lnTo>
                  <a:lnTo>
                    <a:pt x="3990035" y="589026"/>
                  </a:lnTo>
                  <a:lnTo>
                    <a:pt x="3993705" y="593623"/>
                  </a:lnTo>
                  <a:lnTo>
                    <a:pt x="3998328" y="598284"/>
                  </a:lnTo>
                  <a:lnTo>
                    <a:pt x="4001173" y="596404"/>
                  </a:lnTo>
                  <a:lnTo>
                    <a:pt x="4005554" y="594499"/>
                  </a:lnTo>
                  <a:close/>
                </a:path>
                <a:path w="4882515" h="4714875">
                  <a:moveTo>
                    <a:pt x="4037241" y="1445044"/>
                  </a:moveTo>
                  <a:lnTo>
                    <a:pt x="4032694" y="1443482"/>
                  </a:lnTo>
                  <a:lnTo>
                    <a:pt x="4028186" y="1441691"/>
                  </a:lnTo>
                  <a:lnTo>
                    <a:pt x="4022331" y="1440180"/>
                  </a:lnTo>
                  <a:lnTo>
                    <a:pt x="4020667" y="1441716"/>
                  </a:lnTo>
                  <a:lnTo>
                    <a:pt x="4019219" y="1442415"/>
                  </a:lnTo>
                  <a:lnTo>
                    <a:pt x="4031107" y="1447495"/>
                  </a:lnTo>
                  <a:lnTo>
                    <a:pt x="4037241" y="1445044"/>
                  </a:lnTo>
                  <a:close/>
                </a:path>
                <a:path w="4882515" h="4714875">
                  <a:moveTo>
                    <a:pt x="4085704" y="939152"/>
                  </a:moveTo>
                  <a:lnTo>
                    <a:pt x="4080967" y="933551"/>
                  </a:lnTo>
                  <a:lnTo>
                    <a:pt x="4076674" y="928370"/>
                  </a:lnTo>
                  <a:lnTo>
                    <a:pt x="4071721" y="922820"/>
                  </a:lnTo>
                  <a:lnTo>
                    <a:pt x="4069613" y="922820"/>
                  </a:lnTo>
                  <a:lnTo>
                    <a:pt x="4068229" y="924801"/>
                  </a:lnTo>
                  <a:lnTo>
                    <a:pt x="4066578" y="927417"/>
                  </a:lnTo>
                  <a:lnTo>
                    <a:pt x="4070616" y="933386"/>
                  </a:lnTo>
                  <a:lnTo>
                    <a:pt x="4074553" y="938276"/>
                  </a:lnTo>
                  <a:lnTo>
                    <a:pt x="4078922" y="943279"/>
                  </a:lnTo>
                  <a:lnTo>
                    <a:pt x="4081640" y="941374"/>
                  </a:lnTo>
                  <a:lnTo>
                    <a:pt x="4085704" y="939152"/>
                  </a:lnTo>
                  <a:close/>
                </a:path>
                <a:path w="4882515" h="4714875">
                  <a:moveTo>
                    <a:pt x="4095610" y="1502308"/>
                  </a:moveTo>
                  <a:lnTo>
                    <a:pt x="4090835" y="1502308"/>
                  </a:lnTo>
                  <a:lnTo>
                    <a:pt x="4087050" y="1502130"/>
                  </a:lnTo>
                  <a:lnTo>
                    <a:pt x="4082872" y="1502587"/>
                  </a:lnTo>
                  <a:lnTo>
                    <a:pt x="4082732" y="1505661"/>
                  </a:lnTo>
                  <a:lnTo>
                    <a:pt x="4082427" y="1507350"/>
                  </a:lnTo>
                  <a:lnTo>
                    <a:pt x="4085374" y="1507591"/>
                  </a:lnTo>
                  <a:lnTo>
                    <a:pt x="4088396" y="1508315"/>
                  </a:lnTo>
                  <a:lnTo>
                    <a:pt x="4092537" y="1507655"/>
                  </a:lnTo>
                  <a:lnTo>
                    <a:pt x="4093476" y="1505140"/>
                  </a:lnTo>
                  <a:lnTo>
                    <a:pt x="4095610" y="1502308"/>
                  </a:lnTo>
                  <a:close/>
                </a:path>
                <a:path w="4882515" h="4714875">
                  <a:moveTo>
                    <a:pt x="4147769" y="4705274"/>
                  </a:moveTo>
                  <a:lnTo>
                    <a:pt x="4142155" y="4702784"/>
                  </a:lnTo>
                  <a:lnTo>
                    <a:pt x="4136758" y="4700917"/>
                  </a:lnTo>
                  <a:lnTo>
                    <a:pt x="4131183" y="4699203"/>
                  </a:lnTo>
                  <a:lnTo>
                    <a:pt x="4128960" y="4703508"/>
                  </a:lnTo>
                  <a:lnTo>
                    <a:pt x="4132719" y="4708118"/>
                  </a:lnTo>
                  <a:lnTo>
                    <a:pt x="4136453" y="4711497"/>
                  </a:lnTo>
                  <a:lnTo>
                    <a:pt x="4139666" y="4714748"/>
                  </a:lnTo>
                  <a:lnTo>
                    <a:pt x="4142816" y="4712932"/>
                  </a:lnTo>
                  <a:lnTo>
                    <a:pt x="4145102" y="4712297"/>
                  </a:lnTo>
                  <a:lnTo>
                    <a:pt x="4147235" y="4709274"/>
                  </a:lnTo>
                  <a:lnTo>
                    <a:pt x="4147769" y="4705274"/>
                  </a:lnTo>
                  <a:close/>
                </a:path>
                <a:path w="4882515" h="4714875">
                  <a:moveTo>
                    <a:pt x="4198429" y="4319003"/>
                  </a:moveTo>
                  <a:lnTo>
                    <a:pt x="4197337" y="4313999"/>
                  </a:lnTo>
                  <a:lnTo>
                    <a:pt x="4195495" y="4310672"/>
                  </a:lnTo>
                  <a:lnTo>
                    <a:pt x="4194098" y="4307268"/>
                  </a:lnTo>
                  <a:lnTo>
                    <a:pt x="4184091" y="4312488"/>
                  </a:lnTo>
                  <a:lnTo>
                    <a:pt x="4195495" y="4322711"/>
                  </a:lnTo>
                  <a:lnTo>
                    <a:pt x="4196435" y="4320984"/>
                  </a:lnTo>
                  <a:lnTo>
                    <a:pt x="4198429" y="4319003"/>
                  </a:lnTo>
                  <a:close/>
                </a:path>
                <a:path w="4882515" h="4714875">
                  <a:moveTo>
                    <a:pt x="4214266" y="1150150"/>
                  </a:moveTo>
                  <a:lnTo>
                    <a:pt x="4211828" y="1146441"/>
                  </a:lnTo>
                  <a:lnTo>
                    <a:pt x="4210672" y="1143508"/>
                  </a:lnTo>
                  <a:lnTo>
                    <a:pt x="4204970" y="1144092"/>
                  </a:lnTo>
                  <a:lnTo>
                    <a:pt x="4200182" y="1145298"/>
                  </a:lnTo>
                  <a:lnTo>
                    <a:pt x="4195368" y="1146263"/>
                  </a:lnTo>
                  <a:lnTo>
                    <a:pt x="4195711" y="1148029"/>
                  </a:lnTo>
                  <a:lnTo>
                    <a:pt x="4196080" y="1151318"/>
                  </a:lnTo>
                  <a:lnTo>
                    <a:pt x="4201934" y="1151191"/>
                  </a:lnTo>
                  <a:lnTo>
                    <a:pt x="4207472" y="1150683"/>
                  </a:lnTo>
                  <a:lnTo>
                    <a:pt x="4214266" y="1150150"/>
                  </a:lnTo>
                  <a:close/>
                </a:path>
                <a:path w="4882515" h="4714875">
                  <a:moveTo>
                    <a:pt x="4245330" y="4534827"/>
                  </a:moveTo>
                  <a:lnTo>
                    <a:pt x="4244162" y="4531068"/>
                  </a:lnTo>
                  <a:lnTo>
                    <a:pt x="4236847" y="4529772"/>
                  </a:lnTo>
                  <a:lnTo>
                    <a:pt x="4223182" y="4528578"/>
                  </a:lnTo>
                  <a:lnTo>
                    <a:pt x="4222572" y="4530115"/>
                  </a:lnTo>
                  <a:lnTo>
                    <a:pt x="4222013" y="4530928"/>
                  </a:lnTo>
                  <a:lnTo>
                    <a:pt x="4237812" y="4539856"/>
                  </a:lnTo>
                  <a:lnTo>
                    <a:pt x="4241508" y="4537989"/>
                  </a:lnTo>
                  <a:lnTo>
                    <a:pt x="4244048" y="4537507"/>
                  </a:lnTo>
                  <a:lnTo>
                    <a:pt x="4245330" y="4534827"/>
                  </a:lnTo>
                  <a:close/>
                </a:path>
                <a:path w="4882515" h="4714875">
                  <a:moveTo>
                    <a:pt x="4289806" y="2369083"/>
                  </a:moveTo>
                  <a:lnTo>
                    <a:pt x="4288409" y="2367826"/>
                  </a:lnTo>
                  <a:lnTo>
                    <a:pt x="4285843" y="2364282"/>
                  </a:lnTo>
                  <a:lnTo>
                    <a:pt x="4280255" y="2366429"/>
                  </a:lnTo>
                  <a:lnTo>
                    <a:pt x="4276102" y="2369223"/>
                  </a:lnTo>
                  <a:lnTo>
                    <a:pt x="4271556" y="2372423"/>
                  </a:lnTo>
                  <a:lnTo>
                    <a:pt x="4271975" y="2375839"/>
                  </a:lnTo>
                  <a:lnTo>
                    <a:pt x="4277842" y="2380754"/>
                  </a:lnTo>
                  <a:lnTo>
                    <a:pt x="4288447" y="2376652"/>
                  </a:lnTo>
                  <a:lnTo>
                    <a:pt x="4289806" y="2369083"/>
                  </a:lnTo>
                  <a:close/>
                </a:path>
                <a:path w="4882515" h="4714875">
                  <a:moveTo>
                    <a:pt x="4301490" y="1805228"/>
                  </a:moveTo>
                  <a:lnTo>
                    <a:pt x="4287190" y="1801114"/>
                  </a:lnTo>
                  <a:lnTo>
                    <a:pt x="4286961" y="1802841"/>
                  </a:lnTo>
                  <a:lnTo>
                    <a:pt x="4286085" y="1805838"/>
                  </a:lnTo>
                  <a:lnTo>
                    <a:pt x="4290161" y="1808035"/>
                  </a:lnTo>
                  <a:lnTo>
                    <a:pt x="4293984" y="1809534"/>
                  </a:lnTo>
                  <a:lnTo>
                    <a:pt x="4298302" y="1810842"/>
                  </a:lnTo>
                  <a:lnTo>
                    <a:pt x="4299559" y="1808213"/>
                  </a:lnTo>
                  <a:lnTo>
                    <a:pt x="4301490" y="1805228"/>
                  </a:lnTo>
                  <a:close/>
                </a:path>
                <a:path w="4882515" h="4714875">
                  <a:moveTo>
                    <a:pt x="4332160" y="4113834"/>
                  </a:moveTo>
                  <a:lnTo>
                    <a:pt x="4328541" y="4111358"/>
                  </a:lnTo>
                  <a:lnTo>
                    <a:pt x="4325150" y="4108285"/>
                  </a:lnTo>
                  <a:lnTo>
                    <a:pt x="4319562" y="4106011"/>
                  </a:lnTo>
                  <a:lnTo>
                    <a:pt x="4316717" y="4108462"/>
                  </a:lnTo>
                  <a:lnTo>
                    <a:pt x="4314406" y="4109504"/>
                  </a:lnTo>
                  <a:lnTo>
                    <a:pt x="4325632" y="4116781"/>
                  </a:lnTo>
                  <a:lnTo>
                    <a:pt x="4332160" y="4113834"/>
                  </a:lnTo>
                  <a:close/>
                </a:path>
                <a:path w="4882515" h="4714875">
                  <a:moveTo>
                    <a:pt x="4431398" y="3625951"/>
                  </a:moveTo>
                  <a:lnTo>
                    <a:pt x="4427931" y="3624161"/>
                  </a:lnTo>
                  <a:lnTo>
                    <a:pt x="4424604" y="3621697"/>
                  </a:lnTo>
                  <a:lnTo>
                    <a:pt x="4419587" y="3620693"/>
                  </a:lnTo>
                  <a:lnTo>
                    <a:pt x="4417453" y="3624542"/>
                  </a:lnTo>
                  <a:lnTo>
                    <a:pt x="4415675" y="3626497"/>
                  </a:lnTo>
                  <a:lnTo>
                    <a:pt x="4425581" y="3634092"/>
                  </a:lnTo>
                  <a:lnTo>
                    <a:pt x="4431398" y="3625951"/>
                  </a:lnTo>
                  <a:close/>
                </a:path>
                <a:path w="4882515" h="4714875">
                  <a:moveTo>
                    <a:pt x="4465548" y="3686568"/>
                  </a:moveTo>
                  <a:lnTo>
                    <a:pt x="4461789" y="3684828"/>
                  </a:lnTo>
                  <a:lnTo>
                    <a:pt x="4459808" y="3683317"/>
                  </a:lnTo>
                  <a:lnTo>
                    <a:pt x="4458411" y="3685794"/>
                  </a:lnTo>
                  <a:lnTo>
                    <a:pt x="4456747" y="3688181"/>
                  </a:lnTo>
                  <a:lnTo>
                    <a:pt x="4455693" y="3691344"/>
                  </a:lnTo>
                  <a:lnTo>
                    <a:pt x="4458614" y="3692906"/>
                  </a:lnTo>
                  <a:lnTo>
                    <a:pt x="4461002" y="3694620"/>
                  </a:lnTo>
                  <a:lnTo>
                    <a:pt x="4462602" y="3692347"/>
                  </a:lnTo>
                  <a:lnTo>
                    <a:pt x="4465078" y="3690213"/>
                  </a:lnTo>
                  <a:lnTo>
                    <a:pt x="4465548" y="3686568"/>
                  </a:lnTo>
                  <a:close/>
                </a:path>
                <a:path w="4882515" h="4714875">
                  <a:moveTo>
                    <a:pt x="4473041" y="3951376"/>
                  </a:moveTo>
                  <a:lnTo>
                    <a:pt x="4468685" y="3947566"/>
                  </a:lnTo>
                  <a:lnTo>
                    <a:pt x="4464710" y="3943731"/>
                  </a:lnTo>
                  <a:lnTo>
                    <a:pt x="4459554" y="3939933"/>
                  </a:lnTo>
                  <a:lnTo>
                    <a:pt x="4456061" y="3941432"/>
                  </a:lnTo>
                  <a:lnTo>
                    <a:pt x="4453128" y="3948125"/>
                  </a:lnTo>
                  <a:lnTo>
                    <a:pt x="4461345" y="3957739"/>
                  </a:lnTo>
                  <a:lnTo>
                    <a:pt x="4468939" y="3956494"/>
                  </a:lnTo>
                  <a:lnTo>
                    <a:pt x="4470108" y="3954297"/>
                  </a:lnTo>
                  <a:lnTo>
                    <a:pt x="4473041" y="3951376"/>
                  </a:lnTo>
                  <a:close/>
                </a:path>
                <a:path w="4882515" h="4714875">
                  <a:moveTo>
                    <a:pt x="4570882" y="4044277"/>
                  </a:moveTo>
                  <a:lnTo>
                    <a:pt x="4567631" y="4042384"/>
                  </a:lnTo>
                  <a:lnTo>
                    <a:pt x="4564481" y="4040263"/>
                  </a:lnTo>
                  <a:lnTo>
                    <a:pt x="4559274" y="4037825"/>
                  </a:lnTo>
                  <a:lnTo>
                    <a:pt x="4556925" y="4037292"/>
                  </a:lnTo>
                  <a:lnTo>
                    <a:pt x="4553331" y="4038079"/>
                  </a:lnTo>
                  <a:lnTo>
                    <a:pt x="4550715" y="4039832"/>
                  </a:lnTo>
                  <a:lnTo>
                    <a:pt x="4550549" y="4042651"/>
                  </a:lnTo>
                  <a:lnTo>
                    <a:pt x="4552404" y="4044797"/>
                  </a:lnTo>
                  <a:lnTo>
                    <a:pt x="4555591" y="4046944"/>
                  </a:lnTo>
                  <a:lnTo>
                    <a:pt x="4557865" y="4047032"/>
                  </a:lnTo>
                  <a:lnTo>
                    <a:pt x="4561992" y="4048125"/>
                  </a:lnTo>
                  <a:lnTo>
                    <a:pt x="4570882" y="4044277"/>
                  </a:lnTo>
                  <a:close/>
                </a:path>
                <a:path w="4882515" h="4714875">
                  <a:moveTo>
                    <a:pt x="4581537" y="3697351"/>
                  </a:moveTo>
                  <a:lnTo>
                    <a:pt x="4578680" y="3695281"/>
                  </a:lnTo>
                  <a:lnTo>
                    <a:pt x="4576051" y="3692550"/>
                  </a:lnTo>
                  <a:lnTo>
                    <a:pt x="4569079" y="3689908"/>
                  </a:lnTo>
                  <a:lnTo>
                    <a:pt x="4564837" y="3689451"/>
                  </a:lnTo>
                  <a:lnTo>
                    <a:pt x="4559490" y="3689248"/>
                  </a:lnTo>
                  <a:lnTo>
                    <a:pt x="4557026" y="3691699"/>
                  </a:lnTo>
                  <a:lnTo>
                    <a:pt x="4557242" y="3694404"/>
                  </a:lnTo>
                  <a:lnTo>
                    <a:pt x="4559020" y="3696716"/>
                  </a:lnTo>
                  <a:lnTo>
                    <a:pt x="4564456" y="3698202"/>
                  </a:lnTo>
                  <a:lnTo>
                    <a:pt x="4568622" y="3698430"/>
                  </a:lnTo>
                  <a:lnTo>
                    <a:pt x="4573435" y="3699091"/>
                  </a:lnTo>
                  <a:lnTo>
                    <a:pt x="4581537" y="3697351"/>
                  </a:lnTo>
                  <a:close/>
                </a:path>
                <a:path w="4882515" h="4714875">
                  <a:moveTo>
                    <a:pt x="4631474" y="4295165"/>
                  </a:moveTo>
                  <a:lnTo>
                    <a:pt x="4627499" y="4286021"/>
                  </a:lnTo>
                  <a:lnTo>
                    <a:pt x="4625530" y="4287710"/>
                  </a:lnTo>
                  <a:lnTo>
                    <a:pt x="4622203" y="4289209"/>
                  </a:lnTo>
                  <a:lnTo>
                    <a:pt x="4621581" y="4293667"/>
                  </a:lnTo>
                  <a:lnTo>
                    <a:pt x="4623651" y="4296549"/>
                  </a:lnTo>
                  <a:lnTo>
                    <a:pt x="4624679" y="4299267"/>
                  </a:lnTo>
                  <a:lnTo>
                    <a:pt x="4631474" y="4295165"/>
                  </a:lnTo>
                  <a:close/>
                </a:path>
                <a:path w="4882515" h="4714875">
                  <a:moveTo>
                    <a:pt x="4660760" y="4266006"/>
                  </a:moveTo>
                  <a:lnTo>
                    <a:pt x="4654626" y="4263009"/>
                  </a:lnTo>
                  <a:lnTo>
                    <a:pt x="4650765" y="4260443"/>
                  </a:lnTo>
                  <a:lnTo>
                    <a:pt x="4645152" y="4259110"/>
                  </a:lnTo>
                  <a:lnTo>
                    <a:pt x="4642840" y="4262856"/>
                  </a:lnTo>
                  <a:lnTo>
                    <a:pt x="4640961" y="4264736"/>
                  </a:lnTo>
                  <a:lnTo>
                    <a:pt x="4644504" y="4267339"/>
                  </a:lnTo>
                  <a:lnTo>
                    <a:pt x="4647781" y="4270565"/>
                  </a:lnTo>
                  <a:lnTo>
                    <a:pt x="4653051" y="4272762"/>
                  </a:lnTo>
                  <a:lnTo>
                    <a:pt x="4655998" y="4269384"/>
                  </a:lnTo>
                  <a:lnTo>
                    <a:pt x="4660760" y="4266006"/>
                  </a:lnTo>
                  <a:close/>
                </a:path>
                <a:path w="4882515" h="4714875">
                  <a:moveTo>
                    <a:pt x="4882464" y="3659467"/>
                  </a:moveTo>
                  <a:lnTo>
                    <a:pt x="4875187" y="3652659"/>
                  </a:lnTo>
                  <a:lnTo>
                    <a:pt x="4870361" y="3660114"/>
                  </a:lnTo>
                  <a:lnTo>
                    <a:pt x="4871999" y="3661206"/>
                  </a:lnTo>
                  <a:lnTo>
                    <a:pt x="4873841" y="3663429"/>
                  </a:lnTo>
                  <a:lnTo>
                    <a:pt x="4877790" y="3662730"/>
                  </a:lnTo>
                  <a:lnTo>
                    <a:pt x="4880076" y="3660787"/>
                  </a:lnTo>
                  <a:lnTo>
                    <a:pt x="4882464" y="3659467"/>
                  </a:lnTo>
                  <a:close/>
                </a:path>
              </a:pathLst>
            </a:custGeom>
            <a:solidFill>
              <a:srgbClr val="D33C37"/>
            </a:solidFill>
          </p:spPr>
          <p:txBody>
            <a:bodyPr wrap="square" lIns="0" tIns="0" rIns="0" bIns="0" rtlCol="0"/>
            <a:lstStyle/>
            <a:p>
              <a:endParaRPr dirty="0"/>
            </a:p>
          </p:txBody>
        </p:sp>
        <p:sp>
          <p:nvSpPr>
            <p:cNvPr id="53" name="object 30">
              <a:extLst>
                <a:ext uri="{FF2B5EF4-FFF2-40B4-BE49-F238E27FC236}">
                  <a16:creationId xmlns:a16="http://schemas.microsoft.com/office/drawing/2014/main" id="{6F94C7BA-5B1F-2306-7375-2BDC7C2F8301}"/>
                </a:ext>
              </a:extLst>
            </p:cNvPr>
            <p:cNvSpPr/>
            <p:nvPr/>
          </p:nvSpPr>
          <p:spPr>
            <a:xfrm>
              <a:off x="7416571" y="2370016"/>
              <a:ext cx="5067935" cy="4605655"/>
            </a:xfrm>
            <a:custGeom>
              <a:avLst/>
              <a:gdLst/>
              <a:ahLst/>
              <a:cxnLst/>
              <a:rect l="l" t="t" r="r" b="b"/>
              <a:pathLst>
                <a:path w="5067934" h="4605655">
                  <a:moveTo>
                    <a:pt x="17691" y="3047428"/>
                  </a:moveTo>
                  <a:lnTo>
                    <a:pt x="11493" y="3044533"/>
                  </a:lnTo>
                  <a:lnTo>
                    <a:pt x="8178" y="3042539"/>
                  </a:lnTo>
                  <a:lnTo>
                    <a:pt x="3403" y="3041218"/>
                  </a:lnTo>
                  <a:lnTo>
                    <a:pt x="1549" y="3043466"/>
                  </a:lnTo>
                  <a:lnTo>
                    <a:pt x="0" y="3044545"/>
                  </a:lnTo>
                  <a:lnTo>
                    <a:pt x="2641" y="3046526"/>
                  </a:lnTo>
                  <a:lnTo>
                    <a:pt x="5041" y="3049206"/>
                  </a:lnTo>
                  <a:lnTo>
                    <a:pt x="9817" y="3050908"/>
                  </a:lnTo>
                  <a:lnTo>
                    <a:pt x="12484" y="3049079"/>
                  </a:lnTo>
                  <a:lnTo>
                    <a:pt x="17691" y="3047428"/>
                  </a:lnTo>
                  <a:close/>
                </a:path>
                <a:path w="5067934" h="4605655">
                  <a:moveTo>
                    <a:pt x="191668" y="3198088"/>
                  </a:moveTo>
                  <a:lnTo>
                    <a:pt x="190474" y="3193986"/>
                  </a:lnTo>
                  <a:lnTo>
                    <a:pt x="187833" y="3191472"/>
                  </a:lnTo>
                  <a:lnTo>
                    <a:pt x="181952" y="3183267"/>
                  </a:lnTo>
                  <a:lnTo>
                    <a:pt x="178968" y="3189770"/>
                  </a:lnTo>
                  <a:lnTo>
                    <a:pt x="175526" y="3193783"/>
                  </a:lnTo>
                  <a:lnTo>
                    <a:pt x="177038" y="3199142"/>
                  </a:lnTo>
                  <a:lnTo>
                    <a:pt x="182118" y="3201238"/>
                  </a:lnTo>
                  <a:lnTo>
                    <a:pt x="187299" y="3202178"/>
                  </a:lnTo>
                  <a:lnTo>
                    <a:pt x="191668" y="3198088"/>
                  </a:lnTo>
                  <a:close/>
                </a:path>
                <a:path w="5067934" h="4605655">
                  <a:moveTo>
                    <a:pt x="307238" y="3212681"/>
                  </a:moveTo>
                  <a:lnTo>
                    <a:pt x="303466" y="3204883"/>
                  </a:lnTo>
                  <a:lnTo>
                    <a:pt x="295300" y="3209734"/>
                  </a:lnTo>
                  <a:lnTo>
                    <a:pt x="296773" y="3211842"/>
                  </a:lnTo>
                  <a:lnTo>
                    <a:pt x="298030" y="3215386"/>
                  </a:lnTo>
                  <a:lnTo>
                    <a:pt x="302056" y="3216046"/>
                  </a:lnTo>
                  <a:lnTo>
                    <a:pt x="304736" y="3213811"/>
                  </a:lnTo>
                  <a:lnTo>
                    <a:pt x="307238" y="3212681"/>
                  </a:lnTo>
                  <a:close/>
                </a:path>
                <a:path w="5067934" h="4605655">
                  <a:moveTo>
                    <a:pt x="329768" y="2630309"/>
                  </a:moveTo>
                  <a:lnTo>
                    <a:pt x="322237" y="2623299"/>
                  </a:lnTo>
                  <a:lnTo>
                    <a:pt x="319900" y="2619984"/>
                  </a:lnTo>
                  <a:lnTo>
                    <a:pt x="314439" y="2617546"/>
                  </a:lnTo>
                  <a:lnTo>
                    <a:pt x="311061" y="2619070"/>
                  </a:lnTo>
                  <a:lnTo>
                    <a:pt x="308152" y="2619451"/>
                  </a:lnTo>
                  <a:lnTo>
                    <a:pt x="309753" y="2622461"/>
                  </a:lnTo>
                  <a:lnTo>
                    <a:pt x="310642" y="2626588"/>
                  </a:lnTo>
                  <a:lnTo>
                    <a:pt x="315734" y="2629903"/>
                  </a:lnTo>
                  <a:lnTo>
                    <a:pt x="319862" y="2629230"/>
                  </a:lnTo>
                  <a:lnTo>
                    <a:pt x="329768" y="2630309"/>
                  </a:lnTo>
                  <a:close/>
                </a:path>
                <a:path w="5067934" h="4605655">
                  <a:moveTo>
                    <a:pt x="442061" y="2665374"/>
                  </a:moveTo>
                  <a:lnTo>
                    <a:pt x="435470" y="2651379"/>
                  </a:lnTo>
                  <a:lnTo>
                    <a:pt x="434086" y="2652699"/>
                  </a:lnTo>
                  <a:lnTo>
                    <a:pt x="431342" y="2654300"/>
                  </a:lnTo>
                  <a:lnTo>
                    <a:pt x="432511" y="2660307"/>
                  </a:lnTo>
                  <a:lnTo>
                    <a:pt x="434263" y="2665158"/>
                  </a:lnTo>
                  <a:lnTo>
                    <a:pt x="435749" y="2670060"/>
                  </a:lnTo>
                  <a:lnTo>
                    <a:pt x="442061" y="2665374"/>
                  </a:lnTo>
                  <a:close/>
                </a:path>
                <a:path w="5067934" h="4605655">
                  <a:moveTo>
                    <a:pt x="817638" y="3318103"/>
                  </a:moveTo>
                  <a:lnTo>
                    <a:pt x="809866" y="3311944"/>
                  </a:lnTo>
                  <a:lnTo>
                    <a:pt x="802767" y="3319564"/>
                  </a:lnTo>
                  <a:lnTo>
                    <a:pt x="804367" y="3320681"/>
                  </a:lnTo>
                  <a:lnTo>
                    <a:pt x="806284" y="3323005"/>
                  </a:lnTo>
                  <a:lnTo>
                    <a:pt x="811034" y="3321735"/>
                  </a:lnTo>
                  <a:lnTo>
                    <a:pt x="814285" y="3319703"/>
                  </a:lnTo>
                  <a:lnTo>
                    <a:pt x="817638" y="3318103"/>
                  </a:lnTo>
                  <a:close/>
                </a:path>
                <a:path w="5067934" h="4605655">
                  <a:moveTo>
                    <a:pt x="1068755" y="3098381"/>
                  </a:moveTo>
                  <a:lnTo>
                    <a:pt x="1064031" y="3089986"/>
                  </a:lnTo>
                  <a:lnTo>
                    <a:pt x="1055903" y="3097174"/>
                  </a:lnTo>
                  <a:lnTo>
                    <a:pt x="1057795" y="3098863"/>
                  </a:lnTo>
                  <a:lnTo>
                    <a:pt x="1059624" y="3101810"/>
                  </a:lnTo>
                  <a:lnTo>
                    <a:pt x="1063917" y="3102013"/>
                  </a:lnTo>
                  <a:lnTo>
                    <a:pt x="1066368" y="3099651"/>
                  </a:lnTo>
                  <a:lnTo>
                    <a:pt x="1068755" y="3098381"/>
                  </a:lnTo>
                  <a:close/>
                </a:path>
                <a:path w="5067934" h="4605655">
                  <a:moveTo>
                    <a:pt x="1093203" y="2890329"/>
                  </a:moveTo>
                  <a:lnTo>
                    <a:pt x="1091374" y="2887078"/>
                  </a:lnTo>
                  <a:lnTo>
                    <a:pt x="1088580" y="2885706"/>
                  </a:lnTo>
                  <a:lnTo>
                    <a:pt x="1086319" y="2883903"/>
                  </a:lnTo>
                  <a:lnTo>
                    <a:pt x="1084884" y="2886252"/>
                  </a:lnTo>
                  <a:lnTo>
                    <a:pt x="1082776" y="2888754"/>
                  </a:lnTo>
                  <a:lnTo>
                    <a:pt x="1084910" y="2891498"/>
                  </a:lnTo>
                  <a:lnTo>
                    <a:pt x="1087361" y="2893199"/>
                  </a:lnTo>
                  <a:lnTo>
                    <a:pt x="1089558" y="2895104"/>
                  </a:lnTo>
                  <a:lnTo>
                    <a:pt x="1090688" y="2893123"/>
                  </a:lnTo>
                  <a:lnTo>
                    <a:pt x="1093203" y="2890329"/>
                  </a:lnTo>
                  <a:close/>
                </a:path>
                <a:path w="5067934" h="4605655">
                  <a:moveTo>
                    <a:pt x="1175423" y="3490010"/>
                  </a:moveTo>
                  <a:lnTo>
                    <a:pt x="1168869" y="3484283"/>
                  </a:lnTo>
                  <a:lnTo>
                    <a:pt x="1164488" y="3490493"/>
                  </a:lnTo>
                  <a:lnTo>
                    <a:pt x="1166914" y="3492106"/>
                  </a:lnTo>
                  <a:lnTo>
                    <a:pt x="1169250" y="3493884"/>
                  </a:lnTo>
                  <a:lnTo>
                    <a:pt x="1172171" y="3495243"/>
                  </a:lnTo>
                  <a:lnTo>
                    <a:pt x="1173873" y="3492258"/>
                  </a:lnTo>
                  <a:lnTo>
                    <a:pt x="1175423" y="3490010"/>
                  </a:lnTo>
                  <a:close/>
                </a:path>
                <a:path w="5067934" h="4605655">
                  <a:moveTo>
                    <a:pt x="1241691" y="2945600"/>
                  </a:moveTo>
                  <a:lnTo>
                    <a:pt x="1236345" y="2941663"/>
                  </a:lnTo>
                  <a:lnTo>
                    <a:pt x="1233424" y="2938869"/>
                  </a:lnTo>
                  <a:lnTo>
                    <a:pt x="1229080" y="2937002"/>
                  </a:lnTo>
                  <a:lnTo>
                    <a:pt x="1226489" y="2940799"/>
                  </a:lnTo>
                  <a:lnTo>
                    <a:pt x="1224686" y="2942679"/>
                  </a:lnTo>
                  <a:lnTo>
                    <a:pt x="1226908" y="2944457"/>
                  </a:lnTo>
                  <a:lnTo>
                    <a:pt x="1228902" y="2947073"/>
                  </a:lnTo>
                  <a:lnTo>
                    <a:pt x="1233627" y="2948381"/>
                  </a:lnTo>
                  <a:lnTo>
                    <a:pt x="1236395" y="2946844"/>
                  </a:lnTo>
                  <a:lnTo>
                    <a:pt x="1241691" y="2945600"/>
                  </a:lnTo>
                  <a:close/>
                </a:path>
                <a:path w="5067934" h="4605655">
                  <a:moveTo>
                    <a:pt x="1362824" y="2946171"/>
                  </a:moveTo>
                  <a:lnTo>
                    <a:pt x="1360182" y="2942209"/>
                  </a:lnTo>
                  <a:lnTo>
                    <a:pt x="1357401" y="2939554"/>
                  </a:lnTo>
                  <a:lnTo>
                    <a:pt x="1354315" y="2936887"/>
                  </a:lnTo>
                  <a:lnTo>
                    <a:pt x="1351813" y="2939351"/>
                  </a:lnTo>
                  <a:lnTo>
                    <a:pt x="1349108" y="2941599"/>
                  </a:lnTo>
                  <a:lnTo>
                    <a:pt x="1360271" y="2950451"/>
                  </a:lnTo>
                  <a:lnTo>
                    <a:pt x="1360995" y="2948698"/>
                  </a:lnTo>
                  <a:lnTo>
                    <a:pt x="1362824" y="2946171"/>
                  </a:lnTo>
                  <a:close/>
                </a:path>
                <a:path w="5067934" h="4605655">
                  <a:moveTo>
                    <a:pt x="1467218" y="3000730"/>
                  </a:moveTo>
                  <a:lnTo>
                    <a:pt x="1464437" y="2999181"/>
                  </a:lnTo>
                  <a:lnTo>
                    <a:pt x="1461985" y="2997301"/>
                  </a:lnTo>
                  <a:lnTo>
                    <a:pt x="1459395" y="2999714"/>
                  </a:lnTo>
                  <a:lnTo>
                    <a:pt x="1457464" y="3002165"/>
                  </a:lnTo>
                  <a:lnTo>
                    <a:pt x="1455648" y="3005569"/>
                  </a:lnTo>
                  <a:lnTo>
                    <a:pt x="1457248" y="3007461"/>
                  </a:lnTo>
                  <a:lnTo>
                    <a:pt x="1457909" y="3008833"/>
                  </a:lnTo>
                  <a:lnTo>
                    <a:pt x="1467218" y="3000730"/>
                  </a:lnTo>
                  <a:close/>
                </a:path>
                <a:path w="5067934" h="4605655">
                  <a:moveTo>
                    <a:pt x="1523758" y="3292640"/>
                  </a:moveTo>
                  <a:lnTo>
                    <a:pt x="1513560" y="3287344"/>
                  </a:lnTo>
                  <a:lnTo>
                    <a:pt x="1512862" y="3288995"/>
                  </a:lnTo>
                  <a:lnTo>
                    <a:pt x="1511223" y="3291713"/>
                  </a:lnTo>
                  <a:lnTo>
                    <a:pt x="1514373" y="3294583"/>
                  </a:lnTo>
                  <a:lnTo>
                    <a:pt x="1517548" y="3296577"/>
                  </a:lnTo>
                  <a:lnTo>
                    <a:pt x="1520571" y="3298736"/>
                  </a:lnTo>
                  <a:lnTo>
                    <a:pt x="1523758" y="3292640"/>
                  </a:lnTo>
                  <a:close/>
                </a:path>
                <a:path w="5067934" h="4605655">
                  <a:moveTo>
                    <a:pt x="1653984" y="2505075"/>
                  </a:moveTo>
                  <a:lnTo>
                    <a:pt x="1651000" y="2501722"/>
                  </a:lnTo>
                  <a:lnTo>
                    <a:pt x="1649679" y="2499182"/>
                  </a:lnTo>
                  <a:lnTo>
                    <a:pt x="1643913" y="2500071"/>
                  </a:lnTo>
                  <a:lnTo>
                    <a:pt x="1639201" y="2501493"/>
                  </a:lnTo>
                  <a:lnTo>
                    <a:pt x="1634464" y="2502687"/>
                  </a:lnTo>
                  <a:lnTo>
                    <a:pt x="1635010" y="2504097"/>
                  </a:lnTo>
                  <a:lnTo>
                    <a:pt x="1635633" y="2506751"/>
                  </a:lnTo>
                  <a:lnTo>
                    <a:pt x="1641551" y="2506472"/>
                  </a:lnTo>
                  <a:lnTo>
                    <a:pt x="1646961" y="2505799"/>
                  </a:lnTo>
                  <a:lnTo>
                    <a:pt x="1653984" y="2505075"/>
                  </a:lnTo>
                  <a:close/>
                </a:path>
                <a:path w="5067934" h="4605655">
                  <a:moveTo>
                    <a:pt x="1668475" y="2897073"/>
                  </a:moveTo>
                  <a:lnTo>
                    <a:pt x="1662823" y="2894012"/>
                  </a:lnTo>
                  <a:lnTo>
                    <a:pt x="1657985" y="2899676"/>
                  </a:lnTo>
                  <a:lnTo>
                    <a:pt x="1659597" y="2900489"/>
                  </a:lnTo>
                  <a:lnTo>
                    <a:pt x="1661655" y="2902343"/>
                  </a:lnTo>
                  <a:lnTo>
                    <a:pt x="1664931" y="2900946"/>
                  </a:lnTo>
                  <a:lnTo>
                    <a:pt x="1666582" y="2898749"/>
                  </a:lnTo>
                  <a:lnTo>
                    <a:pt x="1668475" y="2897073"/>
                  </a:lnTo>
                  <a:close/>
                </a:path>
                <a:path w="5067934" h="4605655">
                  <a:moveTo>
                    <a:pt x="1695094" y="2633649"/>
                  </a:moveTo>
                  <a:lnTo>
                    <a:pt x="1693621" y="2632557"/>
                  </a:lnTo>
                  <a:lnTo>
                    <a:pt x="1691563" y="2630233"/>
                  </a:lnTo>
                  <a:lnTo>
                    <a:pt x="1688426" y="2631757"/>
                  </a:lnTo>
                  <a:lnTo>
                    <a:pt x="1686585" y="2633967"/>
                  </a:lnTo>
                  <a:lnTo>
                    <a:pt x="1684324" y="2635961"/>
                  </a:lnTo>
                  <a:lnTo>
                    <a:pt x="1686788" y="2637752"/>
                  </a:lnTo>
                  <a:lnTo>
                    <a:pt x="1689227" y="2640101"/>
                  </a:lnTo>
                  <a:lnTo>
                    <a:pt x="1691779" y="2638120"/>
                  </a:lnTo>
                  <a:lnTo>
                    <a:pt x="1693341" y="2635745"/>
                  </a:lnTo>
                  <a:lnTo>
                    <a:pt x="1695094" y="2633649"/>
                  </a:lnTo>
                  <a:close/>
                </a:path>
                <a:path w="5067934" h="4605655">
                  <a:moveTo>
                    <a:pt x="1860816" y="2675483"/>
                  </a:moveTo>
                  <a:lnTo>
                    <a:pt x="1858225" y="2675153"/>
                  </a:lnTo>
                  <a:lnTo>
                    <a:pt x="1855571" y="2674353"/>
                  </a:lnTo>
                  <a:lnTo>
                    <a:pt x="1849602" y="2674937"/>
                  </a:lnTo>
                  <a:lnTo>
                    <a:pt x="1846237" y="2676067"/>
                  </a:lnTo>
                  <a:lnTo>
                    <a:pt x="1842846" y="2676842"/>
                  </a:lnTo>
                  <a:lnTo>
                    <a:pt x="1850974" y="2680424"/>
                  </a:lnTo>
                  <a:lnTo>
                    <a:pt x="1860816" y="2675483"/>
                  </a:lnTo>
                  <a:close/>
                </a:path>
                <a:path w="5067934" h="4605655">
                  <a:moveTo>
                    <a:pt x="1895182" y="2650401"/>
                  </a:moveTo>
                  <a:lnTo>
                    <a:pt x="1893176" y="2647988"/>
                  </a:lnTo>
                  <a:lnTo>
                    <a:pt x="1891004" y="2644965"/>
                  </a:lnTo>
                  <a:lnTo>
                    <a:pt x="1881962" y="2655341"/>
                  </a:lnTo>
                  <a:lnTo>
                    <a:pt x="1883524" y="2656205"/>
                  </a:lnTo>
                  <a:lnTo>
                    <a:pt x="1885772" y="2658211"/>
                  </a:lnTo>
                  <a:lnTo>
                    <a:pt x="1889658" y="2655824"/>
                  </a:lnTo>
                  <a:lnTo>
                    <a:pt x="1892401" y="2653195"/>
                  </a:lnTo>
                  <a:lnTo>
                    <a:pt x="1895182" y="2650401"/>
                  </a:lnTo>
                  <a:close/>
                </a:path>
                <a:path w="5067934" h="4605655">
                  <a:moveTo>
                    <a:pt x="2060994" y="99580"/>
                  </a:moveTo>
                  <a:lnTo>
                    <a:pt x="2048484" y="93764"/>
                  </a:lnTo>
                  <a:lnTo>
                    <a:pt x="2047036" y="97320"/>
                  </a:lnTo>
                  <a:lnTo>
                    <a:pt x="2044839" y="100812"/>
                  </a:lnTo>
                  <a:lnTo>
                    <a:pt x="2044395" y="105867"/>
                  </a:lnTo>
                  <a:lnTo>
                    <a:pt x="2049348" y="109474"/>
                  </a:lnTo>
                  <a:lnTo>
                    <a:pt x="2053729" y="107492"/>
                  </a:lnTo>
                  <a:lnTo>
                    <a:pt x="2056066" y="104254"/>
                  </a:lnTo>
                  <a:lnTo>
                    <a:pt x="2060994" y="99580"/>
                  </a:lnTo>
                  <a:close/>
                </a:path>
                <a:path w="5067934" h="4605655">
                  <a:moveTo>
                    <a:pt x="2073211" y="2563368"/>
                  </a:moveTo>
                  <a:lnTo>
                    <a:pt x="2061895" y="2549918"/>
                  </a:lnTo>
                  <a:lnTo>
                    <a:pt x="2060232" y="2554859"/>
                  </a:lnTo>
                  <a:lnTo>
                    <a:pt x="2058098" y="2557957"/>
                  </a:lnTo>
                  <a:lnTo>
                    <a:pt x="2059419" y="2562441"/>
                  </a:lnTo>
                  <a:lnTo>
                    <a:pt x="2062683" y="2564790"/>
                  </a:lnTo>
                  <a:lnTo>
                    <a:pt x="2067623" y="2565831"/>
                  </a:lnTo>
                  <a:lnTo>
                    <a:pt x="2070506" y="2564104"/>
                  </a:lnTo>
                  <a:lnTo>
                    <a:pt x="2073211" y="2563368"/>
                  </a:lnTo>
                  <a:close/>
                </a:path>
                <a:path w="5067934" h="4605655">
                  <a:moveTo>
                    <a:pt x="2094318" y="2957423"/>
                  </a:moveTo>
                  <a:lnTo>
                    <a:pt x="2087118" y="2943047"/>
                  </a:lnTo>
                  <a:lnTo>
                    <a:pt x="2085251" y="2949676"/>
                  </a:lnTo>
                  <a:lnTo>
                    <a:pt x="2083993" y="2952394"/>
                  </a:lnTo>
                  <a:lnTo>
                    <a:pt x="2083879" y="2956750"/>
                  </a:lnTo>
                  <a:lnTo>
                    <a:pt x="2085797" y="2959798"/>
                  </a:lnTo>
                  <a:lnTo>
                    <a:pt x="2089302" y="2959709"/>
                  </a:lnTo>
                  <a:lnTo>
                    <a:pt x="2091804" y="2958300"/>
                  </a:lnTo>
                  <a:lnTo>
                    <a:pt x="2094318" y="2957423"/>
                  </a:lnTo>
                  <a:close/>
                </a:path>
                <a:path w="5067934" h="4605655">
                  <a:moveTo>
                    <a:pt x="2115667" y="2932823"/>
                  </a:moveTo>
                  <a:lnTo>
                    <a:pt x="2105876" y="2922574"/>
                  </a:lnTo>
                  <a:lnTo>
                    <a:pt x="2103005" y="2926727"/>
                  </a:lnTo>
                  <a:lnTo>
                    <a:pt x="2099983" y="2930334"/>
                  </a:lnTo>
                  <a:lnTo>
                    <a:pt x="2102904" y="2933496"/>
                  </a:lnTo>
                  <a:lnTo>
                    <a:pt x="2105888" y="2936417"/>
                  </a:lnTo>
                  <a:lnTo>
                    <a:pt x="2110702" y="2938145"/>
                  </a:lnTo>
                  <a:lnTo>
                    <a:pt x="2113496" y="2934551"/>
                  </a:lnTo>
                  <a:lnTo>
                    <a:pt x="2115667" y="2932823"/>
                  </a:lnTo>
                  <a:close/>
                </a:path>
                <a:path w="5067934" h="4605655">
                  <a:moveTo>
                    <a:pt x="2172627" y="2110879"/>
                  </a:moveTo>
                  <a:lnTo>
                    <a:pt x="2168055" y="2108568"/>
                  </a:lnTo>
                  <a:lnTo>
                    <a:pt x="2166137" y="2106752"/>
                  </a:lnTo>
                  <a:lnTo>
                    <a:pt x="2162289" y="2108073"/>
                  </a:lnTo>
                  <a:lnTo>
                    <a:pt x="2160003" y="2110092"/>
                  </a:lnTo>
                  <a:lnTo>
                    <a:pt x="2157565" y="2111667"/>
                  </a:lnTo>
                  <a:lnTo>
                    <a:pt x="2159749" y="2113127"/>
                  </a:lnTo>
                  <a:lnTo>
                    <a:pt x="2162010" y="2115883"/>
                  </a:lnTo>
                  <a:lnTo>
                    <a:pt x="2166683" y="2115528"/>
                  </a:lnTo>
                  <a:lnTo>
                    <a:pt x="2169134" y="2112988"/>
                  </a:lnTo>
                  <a:lnTo>
                    <a:pt x="2172627" y="2110879"/>
                  </a:lnTo>
                  <a:close/>
                </a:path>
                <a:path w="5067934" h="4605655">
                  <a:moveTo>
                    <a:pt x="2223465" y="2595791"/>
                  </a:moveTo>
                  <a:lnTo>
                    <a:pt x="2220391" y="2592971"/>
                  </a:lnTo>
                  <a:lnTo>
                    <a:pt x="2218740" y="2590685"/>
                  </a:lnTo>
                  <a:lnTo>
                    <a:pt x="2215642" y="2589415"/>
                  </a:lnTo>
                  <a:lnTo>
                    <a:pt x="2212263" y="2592070"/>
                  </a:lnTo>
                  <a:lnTo>
                    <a:pt x="2212390" y="2595715"/>
                  </a:lnTo>
                  <a:lnTo>
                    <a:pt x="2214016" y="2598115"/>
                  </a:lnTo>
                  <a:lnTo>
                    <a:pt x="2215019" y="2600541"/>
                  </a:lnTo>
                  <a:lnTo>
                    <a:pt x="2223465" y="2595791"/>
                  </a:lnTo>
                  <a:close/>
                </a:path>
                <a:path w="5067934" h="4605655">
                  <a:moveTo>
                    <a:pt x="2225751" y="2674099"/>
                  </a:moveTo>
                  <a:lnTo>
                    <a:pt x="2224938" y="2670289"/>
                  </a:lnTo>
                  <a:lnTo>
                    <a:pt x="2224328" y="2666390"/>
                  </a:lnTo>
                  <a:lnTo>
                    <a:pt x="2221103" y="2660929"/>
                  </a:lnTo>
                  <a:lnTo>
                    <a:pt x="2218029" y="2659570"/>
                  </a:lnTo>
                  <a:lnTo>
                    <a:pt x="2215591" y="2657691"/>
                  </a:lnTo>
                  <a:lnTo>
                    <a:pt x="2214664" y="2659977"/>
                  </a:lnTo>
                  <a:lnTo>
                    <a:pt x="2212873" y="2662275"/>
                  </a:lnTo>
                  <a:lnTo>
                    <a:pt x="2215324" y="2667724"/>
                  </a:lnTo>
                  <a:lnTo>
                    <a:pt x="2217864" y="2671749"/>
                  </a:lnTo>
                  <a:lnTo>
                    <a:pt x="2221039" y="2676017"/>
                  </a:lnTo>
                  <a:lnTo>
                    <a:pt x="2225751" y="2674099"/>
                  </a:lnTo>
                  <a:close/>
                </a:path>
                <a:path w="5067934" h="4605655">
                  <a:moveTo>
                    <a:pt x="2317496" y="5981"/>
                  </a:moveTo>
                  <a:lnTo>
                    <a:pt x="2316213" y="4597"/>
                  </a:lnTo>
                  <a:lnTo>
                    <a:pt x="2315184" y="2590"/>
                  </a:lnTo>
                  <a:lnTo>
                    <a:pt x="2310892" y="838"/>
                  </a:lnTo>
                  <a:lnTo>
                    <a:pt x="2307856" y="571"/>
                  </a:lnTo>
                  <a:lnTo>
                    <a:pt x="2305151" y="0"/>
                  </a:lnTo>
                  <a:lnTo>
                    <a:pt x="2300008" y="3035"/>
                  </a:lnTo>
                  <a:lnTo>
                    <a:pt x="2301062" y="4470"/>
                  </a:lnTo>
                  <a:lnTo>
                    <a:pt x="2301887" y="6756"/>
                  </a:lnTo>
                  <a:lnTo>
                    <a:pt x="2306028" y="7988"/>
                  </a:lnTo>
                  <a:lnTo>
                    <a:pt x="2309126" y="8089"/>
                  </a:lnTo>
                  <a:lnTo>
                    <a:pt x="2313902" y="7810"/>
                  </a:lnTo>
                  <a:lnTo>
                    <a:pt x="2315680" y="6667"/>
                  </a:lnTo>
                  <a:lnTo>
                    <a:pt x="2317496" y="5981"/>
                  </a:lnTo>
                  <a:close/>
                </a:path>
                <a:path w="5067934" h="4605655">
                  <a:moveTo>
                    <a:pt x="2324100" y="2957880"/>
                  </a:moveTo>
                  <a:lnTo>
                    <a:pt x="2317813" y="2954934"/>
                  </a:lnTo>
                  <a:lnTo>
                    <a:pt x="2314778" y="2952737"/>
                  </a:lnTo>
                  <a:lnTo>
                    <a:pt x="2309304" y="2951924"/>
                  </a:lnTo>
                  <a:lnTo>
                    <a:pt x="2306764" y="2954045"/>
                  </a:lnTo>
                  <a:lnTo>
                    <a:pt x="2304377" y="2955061"/>
                  </a:lnTo>
                  <a:lnTo>
                    <a:pt x="2307234" y="2957474"/>
                  </a:lnTo>
                  <a:lnTo>
                    <a:pt x="2309799" y="2960662"/>
                  </a:lnTo>
                  <a:lnTo>
                    <a:pt x="2314892" y="2962719"/>
                  </a:lnTo>
                  <a:lnTo>
                    <a:pt x="2317915" y="2960332"/>
                  </a:lnTo>
                  <a:lnTo>
                    <a:pt x="2324100" y="2957880"/>
                  </a:lnTo>
                  <a:close/>
                </a:path>
                <a:path w="5067934" h="4605655">
                  <a:moveTo>
                    <a:pt x="2344204" y="2681897"/>
                  </a:moveTo>
                  <a:lnTo>
                    <a:pt x="2340381" y="2675471"/>
                  </a:lnTo>
                  <a:lnTo>
                    <a:pt x="2332672" y="2678417"/>
                  </a:lnTo>
                  <a:lnTo>
                    <a:pt x="2334209" y="2680652"/>
                  </a:lnTo>
                  <a:lnTo>
                    <a:pt x="2335339" y="2684005"/>
                  </a:lnTo>
                  <a:lnTo>
                    <a:pt x="2339086" y="2685415"/>
                  </a:lnTo>
                  <a:lnTo>
                    <a:pt x="2341892" y="2682976"/>
                  </a:lnTo>
                  <a:lnTo>
                    <a:pt x="2344204" y="2681897"/>
                  </a:lnTo>
                  <a:close/>
                </a:path>
                <a:path w="5067934" h="4605655">
                  <a:moveTo>
                    <a:pt x="2375065" y="214299"/>
                  </a:moveTo>
                  <a:lnTo>
                    <a:pt x="2372537" y="212890"/>
                  </a:lnTo>
                  <a:lnTo>
                    <a:pt x="2370074" y="210489"/>
                  </a:lnTo>
                  <a:lnTo>
                    <a:pt x="2363990" y="210096"/>
                  </a:lnTo>
                  <a:lnTo>
                    <a:pt x="2360396" y="211594"/>
                  </a:lnTo>
                  <a:lnTo>
                    <a:pt x="2356840" y="212344"/>
                  </a:lnTo>
                  <a:lnTo>
                    <a:pt x="2358593" y="214579"/>
                  </a:lnTo>
                  <a:lnTo>
                    <a:pt x="2359952" y="217970"/>
                  </a:lnTo>
                  <a:lnTo>
                    <a:pt x="2365400" y="219837"/>
                  </a:lnTo>
                  <a:lnTo>
                    <a:pt x="2369235" y="219011"/>
                  </a:lnTo>
                  <a:lnTo>
                    <a:pt x="2372804" y="219011"/>
                  </a:lnTo>
                  <a:lnTo>
                    <a:pt x="2375065" y="214299"/>
                  </a:lnTo>
                  <a:close/>
                </a:path>
                <a:path w="5067934" h="4605655">
                  <a:moveTo>
                    <a:pt x="2416213" y="2039823"/>
                  </a:moveTo>
                  <a:lnTo>
                    <a:pt x="2415832" y="2036191"/>
                  </a:lnTo>
                  <a:lnTo>
                    <a:pt x="2414193" y="2033866"/>
                  </a:lnTo>
                  <a:lnTo>
                    <a:pt x="2412949" y="2031123"/>
                  </a:lnTo>
                  <a:lnTo>
                    <a:pt x="2410460" y="2033282"/>
                  </a:lnTo>
                  <a:lnTo>
                    <a:pt x="2407691" y="2035098"/>
                  </a:lnTo>
                  <a:lnTo>
                    <a:pt x="2408974" y="2038121"/>
                  </a:lnTo>
                  <a:lnTo>
                    <a:pt x="2410815" y="2040305"/>
                  </a:lnTo>
                  <a:lnTo>
                    <a:pt x="2412377" y="2042591"/>
                  </a:lnTo>
                  <a:lnTo>
                    <a:pt x="2413698" y="2041271"/>
                  </a:lnTo>
                  <a:lnTo>
                    <a:pt x="2416213" y="2039823"/>
                  </a:lnTo>
                  <a:close/>
                </a:path>
                <a:path w="5067934" h="4605655">
                  <a:moveTo>
                    <a:pt x="2425928" y="2462390"/>
                  </a:moveTo>
                  <a:lnTo>
                    <a:pt x="2423071" y="2460117"/>
                  </a:lnTo>
                  <a:lnTo>
                    <a:pt x="2420302" y="2456180"/>
                  </a:lnTo>
                  <a:lnTo>
                    <a:pt x="2414968" y="2455989"/>
                  </a:lnTo>
                  <a:lnTo>
                    <a:pt x="2411361" y="2460028"/>
                  </a:lnTo>
                  <a:lnTo>
                    <a:pt x="2409558" y="2464943"/>
                  </a:lnTo>
                  <a:lnTo>
                    <a:pt x="2412390" y="2468257"/>
                  </a:lnTo>
                  <a:lnTo>
                    <a:pt x="2414232" y="2472220"/>
                  </a:lnTo>
                  <a:lnTo>
                    <a:pt x="2425928" y="2462390"/>
                  </a:lnTo>
                  <a:close/>
                </a:path>
                <a:path w="5067934" h="4605655">
                  <a:moveTo>
                    <a:pt x="2446769" y="990155"/>
                  </a:moveTo>
                  <a:lnTo>
                    <a:pt x="2442794" y="988834"/>
                  </a:lnTo>
                  <a:lnTo>
                    <a:pt x="2439466" y="987437"/>
                  </a:lnTo>
                  <a:lnTo>
                    <a:pt x="2435326" y="986739"/>
                  </a:lnTo>
                  <a:lnTo>
                    <a:pt x="2434132" y="989799"/>
                  </a:lnTo>
                  <a:lnTo>
                    <a:pt x="2433193" y="991412"/>
                  </a:lnTo>
                  <a:lnTo>
                    <a:pt x="2436241" y="993000"/>
                  </a:lnTo>
                  <a:lnTo>
                    <a:pt x="2439225" y="994841"/>
                  </a:lnTo>
                  <a:lnTo>
                    <a:pt x="2442959" y="996149"/>
                  </a:lnTo>
                  <a:lnTo>
                    <a:pt x="2444534" y="993216"/>
                  </a:lnTo>
                  <a:lnTo>
                    <a:pt x="2446769" y="990155"/>
                  </a:lnTo>
                  <a:close/>
                </a:path>
                <a:path w="5067934" h="4605655">
                  <a:moveTo>
                    <a:pt x="2504071" y="315950"/>
                  </a:moveTo>
                  <a:lnTo>
                    <a:pt x="2496274" y="313042"/>
                  </a:lnTo>
                  <a:lnTo>
                    <a:pt x="2493632" y="311277"/>
                  </a:lnTo>
                  <a:lnTo>
                    <a:pt x="2488539" y="311315"/>
                  </a:lnTo>
                  <a:lnTo>
                    <a:pt x="2486088" y="313245"/>
                  </a:lnTo>
                  <a:lnTo>
                    <a:pt x="2483637" y="314325"/>
                  </a:lnTo>
                  <a:lnTo>
                    <a:pt x="2485250" y="316433"/>
                  </a:lnTo>
                  <a:lnTo>
                    <a:pt x="2486495" y="319620"/>
                  </a:lnTo>
                  <a:lnTo>
                    <a:pt x="2490571" y="321017"/>
                  </a:lnTo>
                  <a:lnTo>
                    <a:pt x="2493403" y="319151"/>
                  </a:lnTo>
                  <a:lnTo>
                    <a:pt x="2504071" y="315950"/>
                  </a:lnTo>
                  <a:close/>
                </a:path>
                <a:path w="5067934" h="4605655">
                  <a:moveTo>
                    <a:pt x="2536507" y="2879877"/>
                  </a:moveTo>
                  <a:lnTo>
                    <a:pt x="2533027" y="2880588"/>
                  </a:lnTo>
                  <a:lnTo>
                    <a:pt x="2529421" y="2880918"/>
                  </a:lnTo>
                  <a:lnTo>
                    <a:pt x="2524734" y="2882735"/>
                  </a:lnTo>
                  <a:lnTo>
                    <a:pt x="2524036" y="2885198"/>
                  </a:lnTo>
                  <a:lnTo>
                    <a:pt x="2523007" y="2886799"/>
                  </a:lnTo>
                  <a:lnTo>
                    <a:pt x="2524696" y="2887256"/>
                  </a:lnTo>
                  <a:lnTo>
                    <a:pt x="2526792" y="2888551"/>
                  </a:lnTo>
                  <a:lnTo>
                    <a:pt x="2530691" y="2886735"/>
                  </a:lnTo>
                  <a:lnTo>
                    <a:pt x="2532913" y="2884525"/>
                  </a:lnTo>
                  <a:lnTo>
                    <a:pt x="2535097" y="2882862"/>
                  </a:lnTo>
                  <a:lnTo>
                    <a:pt x="2536507" y="2879877"/>
                  </a:lnTo>
                  <a:close/>
                </a:path>
                <a:path w="5067934" h="4605655">
                  <a:moveTo>
                    <a:pt x="2541549" y="2790533"/>
                  </a:moveTo>
                  <a:lnTo>
                    <a:pt x="2536113" y="2787688"/>
                  </a:lnTo>
                  <a:lnTo>
                    <a:pt x="2531745" y="2784945"/>
                  </a:lnTo>
                  <a:lnTo>
                    <a:pt x="2525179" y="2782468"/>
                  </a:lnTo>
                  <a:lnTo>
                    <a:pt x="2522575" y="2783941"/>
                  </a:lnTo>
                  <a:lnTo>
                    <a:pt x="2520327" y="2784424"/>
                  </a:lnTo>
                  <a:lnTo>
                    <a:pt x="2521585" y="2785999"/>
                  </a:lnTo>
                  <a:lnTo>
                    <a:pt x="2522524" y="2788183"/>
                  </a:lnTo>
                  <a:lnTo>
                    <a:pt x="2527833" y="2790888"/>
                  </a:lnTo>
                  <a:lnTo>
                    <a:pt x="2531795" y="2792387"/>
                  </a:lnTo>
                  <a:lnTo>
                    <a:pt x="2537015" y="2793720"/>
                  </a:lnTo>
                  <a:lnTo>
                    <a:pt x="2538755" y="2791993"/>
                  </a:lnTo>
                  <a:lnTo>
                    <a:pt x="2541549" y="2790533"/>
                  </a:lnTo>
                  <a:close/>
                </a:path>
                <a:path w="5067934" h="4605655">
                  <a:moveTo>
                    <a:pt x="2559672" y="1904796"/>
                  </a:moveTo>
                  <a:lnTo>
                    <a:pt x="2551912" y="1899615"/>
                  </a:lnTo>
                  <a:lnTo>
                    <a:pt x="2539606" y="1903006"/>
                  </a:lnTo>
                  <a:lnTo>
                    <a:pt x="2543759" y="1904682"/>
                  </a:lnTo>
                  <a:lnTo>
                    <a:pt x="2547810" y="1907006"/>
                  </a:lnTo>
                  <a:lnTo>
                    <a:pt x="2554401" y="1908162"/>
                  </a:lnTo>
                  <a:lnTo>
                    <a:pt x="2557145" y="1905863"/>
                  </a:lnTo>
                  <a:lnTo>
                    <a:pt x="2559672" y="1904796"/>
                  </a:lnTo>
                  <a:close/>
                </a:path>
                <a:path w="5067934" h="4605655">
                  <a:moveTo>
                    <a:pt x="2646095" y="493649"/>
                  </a:moveTo>
                  <a:lnTo>
                    <a:pt x="2643162" y="490131"/>
                  </a:lnTo>
                  <a:lnTo>
                    <a:pt x="2641765" y="486918"/>
                  </a:lnTo>
                  <a:lnTo>
                    <a:pt x="2637091" y="485495"/>
                  </a:lnTo>
                  <a:lnTo>
                    <a:pt x="2633929" y="486943"/>
                  </a:lnTo>
                  <a:lnTo>
                    <a:pt x="2631046" y="487426"/>
                  </a:lnTo>
                  <a:lnTo>
                    <a:pt x="2633040" y="490308"/>
                  </a:lnTo>
                  <a:lnTo>
                    <a:pt x="2634551" y="493864"/>
                  </a:lnTo>
                  <a:lnTo>
                    <a:pt x="2638526" y="496773"/>
                  </a:lnTo>
                  <a:lnTo>
                    <a:pt x="2641930" y="494766"/>
                  </a:lnTo>
                  <a:lnTo>
                    <a:pt x="2646095" y="493649"/>
                  </a:lnTo>
                  <a:close/>
                </a:path>
                <a:path w="5067934" h="4605655">
                  <a:moveTo>
                    <a:pt x="2676296" y="984656"/>
                  </a:moveTo>
                  <a:lnTo>
                    <a:pt x="2674493" y="984034"/>
                  </a:lnTo>
                  <a:lnTo>
                    <a:pt x="2672143" y="982370"/>
                  </a:lnTo>
                  <a:lnTo>
                    <a:pt x="2667965" y="984694"/>
                  </a:lnTo>
                  <a:lnTo>
                    <a:pt x="2665399" y="987361"/>
                  </a:lnTo>
                  <a:lnTo>
                    <a:pt x="2662656" y="989647"/>
                  </a:lnTo>
                  <a:lnTo>
                    <a:pt x="2670568" y="991514"/>
                  </a:lnTo>
                  <a:lnTo>
                    <a:pt x="2676296" y="984656"/>
                  </a:lnTo>
                  <a:close/>
                </a:path>
                <a:path w="5067934" h="4605655">
                  <a:moveTo>
                    <a:pt x="2677045" y="2565146"/>
                  </a:moveTo>
                  <a:lnTo>
                    <a:pt x="2673185" y="2560713"/>
                  </a:lnTo>
                  <a:lnTo>
                    <a:pt x="2670975" y="2556014"/>
                  </a:lnTo>
                  <a:lnTo>
                    <a:pt x="2665361" y="2554871"/>
                  </a:lnTo>
                  <a:lnTo>
                    <a:pt x="2659773" y="2558491"/>
                  </a:lnTo>
                  <a:lnTo>
                    <a:pt x="2657132" y="2569641"/>
                  </a:lnTo>
                  <a:lnTo>
                    <a:pt x="2664993" y="2566606"/>
                  </a:lnTo>
                  <a:lnTo>
                    <a:pt x="2670657" y="2568333"/>
                  </a:lnTo>
                  <a:lnTo>
                    <a:pt x="2673248" y="2566454"/>
                  </a:lnTo>
                  <a:lnTo>
                    <a:pt x="2677045" y="2565146"/>
                  </a:lnTo>
                  <a:close/>
                </a:path>
                <a:path w="5067934" h="4605655">
                  <a:moveTo>
                    <a:pt x="2708579" y="104114"/>
                  </a:moveTo>
                  <a:lnTo>
                    <a:pt x="2704325" y="100164"/>
                  </a:lnTo>
                  <a:lnTo>
                    <a:pt x="2702001" y="96672"/>
                  </a:lnTo>
                  <a:lnTo>
                    <a:pt x="2697061" y="97955"/>
                  </a:lnTo>
                  <a:lnTo>
                    <a:pt x="2693911" y="100558"/>
                  </a:lnTo>
                  <a:lnTo>
                    <a:pt x="2690584" y="102489"/>
                  </a:lnTo>
                  <a:lnTo>
                    <a:pt x="2692565" y="104622"/>
                  </a:lnTo>
                  <a:lnTo>
                    <a:pt x="2694457" y="108356"/>
                  </a:lnTo>
                  <a:lnTo>
                    <a:pt x="2699689" y="108712"/>
                  </a:lnTo>
                  <a:lnTo>
                    <a:pt x="2702953" y="106349"/>
                  </a:lnTo>
                  <a:lnTo>
                    <a:pt x="2708579" y="104114"/>
                  </a:lnTo>
                  <a:close/>
                </a:path>
                <a:path w="5067934" h="4605655">
                  <a:moveTo>
                    <a:pt x="2764028" y="890536"/>
                  </a:moveTo>
                  <a:lnTo>
                    <a:pt x="2762821" y="888936"/>
                  </a:lnTo>
                  <a:lnTo>
                    <a:pt x="2761272" y="886155"/>
                  </a:lnTo>
                  <a:lnTo>
                    <a:pt x="2756979" y="882205"/>
                  </a:lnTo>
                  <a:lnTo>
                    <a:pt x="2754236" y="880986"/>
                  </a:lnTo>
                  <a:lnTo>
                    <a:pt x="2751404" y="879538"/>
                  </a:lnTo>
                  <a:lnTo>
                    <a:pt x="2749702" y="881418"/>
                  </a:lnTo>
                  <a:lnTo>
                    <a:pt x="2751912" y="884542"/>
                  </a:lnTo>
                  <a:lnTo>
                    <a:pt x="2753664" y="888238"/>
                  </a:lnTo>
                  <a:lnTo>
                    <a:pt x="2758757" y="891476"/>
                  </a:lnTo>
                  <a:lnTo>
                    <a:pt x="2762415" y="890498"/>
                  </a:lnTo>
                  <a:lnTo>
                    <a:pt x="2764028" y="890536"/>
                  </a:lnTo>
                  <a:close/>
                </a:path>
                <a:path w="5067934" h="4605655">
                  <a:moveTo>
                    <a:pt x="2765437" y="890574"/>
                  </a:moveTo>
                  <a:lnTo>
                    <a:pt x="2764028" y="890536"/>
                  </a:lnTo>
                  <a:lnTo>
                    <a:pt x="2764663" y="891387"/>
                  </a:lnTo>
                  <a:lnTo>
                    <a:pt x="2765437" y="890574"/>
                  </a:lnTo>
                  <a:close/>
                </a:path>
                <a:path w="5067934" h="4605655">
                  <a:moveTo>
                    <a:pt x="2878239" y="16433"/>
                  </a:moveTo>
                  <a:lnTo>
                    <a:pt x="2870631" y="15087"/>
                  </a:lnTo>
                  <a:lnTo>
                    <a:pt x="2866402" y="13970"/>
                  </a:lnTo>
                  <a:lnTo>
                    <a:pt x="2860725" y="13716"/>
                  </a:lnTo>
                  <a:lnTo>
                    <a:pt x="2859214" y="16052"/>
                  </a:lnTo>
                  <a:lnTo>
                    <a:pt x="2857754" y="17284"/>
                  </a:lnTo>
                  <a:lnTo>
                    <a:pt x="2861487" y="19735"/>
                  </a:lnTo>
                  <a:lnTo>
                    <a:pt x="2865018" y="22745"/>
                  </a:lnTo>
                  <a:lnTo>
                    <a:pt x="2870289" y="24739"/>
                  </a:lnTo>
                  <a:lnTo>
                    <a:pt x="2873019" y="21056"/>
                  </a:lnTo>
                  <a:lnTo>
                    <a:pt x="2878239" y="16433"/>
                  </a:lnTo>
                  <a:close/>
                </a:path>
                <a:path w="5067934" h="4605655">
                  <a:moveTo>
                    <a:pt x="2914815" y="1839328"/>
                  </a:moveTo>
                  <a:lnTo>
                    <a:pt x="2913240" y="1837029"/>
                  </a:lnTo>
                  <a:lnTo>
                    <a:pt x="2912084" y="1833587"/>
                  </a:lnTo>
                  <a:lnTo>
                    <a:pt x="2907766" y="1831873"/>
                  </a:lnTo>
                  <a:lnTo>
                    <a:pt x="2904604" y="1833575"/>
                  </a:lnTo>
                  <a:lnTo>
                    <a:pt x="2900311" y="1834489"/>
                  </a:lnTo>
                  <a:lnTo>
                    <a:pt x="2903359" y="1837944"/>
                  </a:lnTo>
                  <a:lnTo>
                    <a:pt x="2904947" y="1841246"/>
                  </a:lnTo>
                  <a:lnTo>
                    <a:pt x="2909366" y="1842579"/>
                  </a:lnTo>
                  <a:lnTo>
                    <a:pt x="2912275" y="1840318"/>
                  </a:lnTo>
                  <a:lnTo>
                    <a:pt x="2914815" y="1839328"/>
                  </a:lnTo>
                  <a:close/>
                </a:path>
                <a:path w="5067934" h="4605655">
                  <a:moveTo>
                    <a:pt x="2957411" y="3195193"/>
                  </a:moveTo>
                  <a:lnTo>
                    <a:pt x="2954566" y="3193326"/>
                  </a:lnTo>
                  <a:lnTo>
                    <a:pt x="2952165" y="3190557"/>
                  </a:lnTo>
                  <a:lnTo>
                    <a:pt x="2948228" y="3191383"/>
                  </a:lnTo>
                  <a:lnTo>
                    <a:pt x="2946577" y="3194443"/>
                  </a:lnTo>
                  <a:lnTo>
                    <a:pt x="2944685" y="3196399"/>
                  </a:lnTo>
                  <a:lnTo>
                    <a:pt x="2952178" y="3202584"/>
                  </a:lnTo>
                  <a:lnTo>
                    <a:pt x="2957411" y="3195193"/>
                  </a:lnTo>
                  <a:close/>
                </a:path>
                <a:path w="5067934" h="4605655">
                  <a:moveTo>
                    <a:pt x="2996463" y="1921624"/>
                  </a:moveTo>
                  <a:lnTo>
                    <a:pt x="2990354" y="1916214"/>
                  </a:lnTo>
                  <a:lnTo>
                    <a:pt x="2982722" y="1921243"/>
                  </a:lnTo>
                  <a:lnTo>
                    <a:pt x="2984995" y="1922678"/>
                  </a:lnTo>
                  <a:lnTo>
                    <a:pt x="2987217" y="1925180"/>
                  </a:lnTo>
                  <a:lnTo>
                    <a:pt x="2991802" y="1925320"/>
                  </a:lnTo>
                  <a:lnTo>
                    <a:pt x="2994139" y="1922932"/>
                  </a:lnTo>
                  <a:lnTo>
                    <a:pt x="2996463" y="1921624"/>
                  </a:lnTo>
                  <a:close/>
                </a:path>
                <a:path w="5067934" h="4605655">
                  <a:moveTo>
                    <a:pt x="3121152" y="242735"/>
                  </a:moveTo>
                  <a:lnTo>
                    <a:pt x="3119094" y="240042"/>
                  </a:lnTo>
                  <a:lnTo>
                    <a:pt x="3117456" y="236588"/>
                  </a:lnTo>
                  <a:lnTo>
                    <a:pt x="3113506" y="234276"/>
                  </a:lnTo>
                  <a:lnTo>
                    <a:pt x="3108134" y="237312"/>
                  </a:lnTo>
                  <a:lnTo>
                    <a:pt x="3108502" y="241376"/>
                  </a:lnTo>
                  <a:lnTo>
                    <a:pt x="3110509" y="244284"/>
                  </a:lnTo>
                  <a:lnTo>
                    <a:pt x="3112249" y="248208"/>
                  </a:lnTo>
                  <a:lnTo>
                    <a:pt x="3121152" y="242735"/>
                  </a:lnTo>
                  <a:close/>
                </a:path>
                <a:path w="5067934" h="4605655">
                  <a:moveTo>
                    <a:pt x="3153257" y="333844"/>
                  </a:moveTo>
                  <a:lnTo>
                    <a:pt x="3150628" y="332994"/>
                  </a:lnTo>
                  <a:lnTo>
                    <a:pt x="3147999" y="331381"/>
                  </a:lnTo>
                  <a:lnTo>
                    <a:pt x="3144443" y="331914"/>
                  </a:lnTo>
                  <a:lnTo>
                    <a:pt x="3143720" y="335559"/>
                  </a:lnTo>
                  <a:lnTo>
                    <a:pt x="3142767" y="337642"/>
                  </a:lnTo>
                  <a:lnTo>
                    <a:pt x="3145409" y="338302"/>
                  </a:lnTo>
                  <a:lnTo>
                    <a:pt x="3148025" y="339331"/>
                  </a:lnTo>
                  <a:lnTo>
                    <a:pt x="3151378" y="339394"/>
                  </a:lnTo>
                  <a:lnTo>
                    <a:pt x="3152114" y="336384"/>
                  </a:lnTo>
                  <a:lnTo>
                    <a:pt x="3153257" y="333844"/>
                  </a:lnTo>
                  <a:close/>
                </a:path>
                <a:path w="5067934" h="4605655">
                  <a:moveTo>
                    <a:pt x="3171063" y="2944990"/>
                  </a:moveTo>
                  <a:lnTo>
                    <a:pt x="3162770" y="2940735"/>
                  </a:lnTo>
                  <a:lnTo>
                    <a:pt x="3159709" y="2937929"/>
                  </a:lnTo>
                  <a:lnTo>
                    <a:pt x="3153257" y="2937929"/>
                  </a:lnTo>
                  <a:lnTo>
                    <a:pt x="3149866" y="2940494"/>
                  </a:lnTo>
                  <a:lnTo>
                    <a:pt x="3146475" y="2941955"/>
                  </a:lnTo>
                  <a:lnTo>
                    <a:pt x="3148685" y="2944495"/>
                  </a:lnTo>
                  <a:lnTo>
                    <a:pt x="3150679" y="2948851"/>
                  </a:lnTo>
                  <a:lnTo>
                    <a:pt x="3157105" y="2949676"/>
                  </a:lnTo>
                  <a:lnTo>
                    <a:pt x="3161385" y="2947479"/>
                  </a:lnTo>
                  <a:lnTo>
                    <a:pt x="3171063" y="2944990"/>
                  </a:lnTo>
                  <a:close/>
                </a:path>
                <a:path w="5067934" h="4605655">
                  <a:moveTo>
                    <a:pt x="3189884" y="879894"/>
                  </a:moveTo>
                  <a:lnTo>
                    <a:pt x="3189401" y="879284"/>
                  </a:lnTo>
                  <a:lnTo>
                    <a:pt x="3188665" y="880122"/>
                  </a:lnTo>
                  <a:lnTo>
                    <a:pt x="3189884" y="879894"/>
                  </a:lnTo>
                  <a:close/>
                </a:path>
                <a:path w="5067934" h="4605655">
                  <a:moveTo>
                    <a:pt x="3196564" y="275628"/>
                  </a:moveTo>
                  <a:lnTo>
                    <a:pt x="3193288" y="274307"/>
                  </a:lnTo>
                  <a:lnTo>
                    <a:pt x="3190036" y="272034"/>
                  </a:lnTo>
                  <a:lnTo>
                    <a:pt x="3183496" y="271856"/>
                  </a:lnTo>
                  <a:lnTo>
                    <a:pt x="3180219" y="274002"/>
                  </a:lnTo>
                  <a:lnTo>
                    <a:pt x="3176955" y="275183"/>
                  </a:lnTo>
                  <a:lnTo>
                    <a:pt x="3187369" y="277914"/>
                  </a:lnTo>
                  <a:lnTo>
                    <a:pt x="3196564" y="275628"/>
                  </a:lnTo>
                  <a:close/>
                </a:path>
                <a:path w="5067934" h="4605655">
                  <a:moveTo>
                    <a:pt x="3209620" y="885240"/>
                  </a:moveTo>
                  <a:lnTo>
                    <a:pt x="3209290" y="884415"/>
                  </a:lnTo>
                  <a:lnTo>
                    <a:pt x="3205099" y="878674"/>
                  </a:lnTo>
                  <a:lnTo>
                    <a:pt x="3199917" y="877735"/>
                  </a:lnTo>
                  <a:lnTo>
                    <a:pt x="3194266" y="879055"/>
                  </a:lnTo>
                  <a:lnTo>
                    <a:pt x="3189884" y="879894"/>
                  </a:lnTo>
                  <a:lnTo>
                    <a:pt x="3193186" y="883996"/>
                  </a:lnTo>
                  <a:lnTo>
                    <a:pt x="3197263" y="887933"/>
                  </a:lnTo>
                  <a:lnTo>
                    <a:pt x="3202267" y="889571"/>
                  </a:lnTo>
                  <a:lnTo>
                    <a:pt x="3208769" y="887374"/>
                  </a:lnTo>
                  <a:lnTo>
                    <a:pt x="3209340" y="887018"/>
                  </a:lnTo>
                  <a:lnTo>
                    <a:pt x="3209620" y="885240"/>
                  </a:lnTo>
                  <a:close/>
                </a:path>
                <a:path w="5067934" h="4605655">
                  <a:moveTo>
                    <a:pt x="3326866" y="3099016"/>
                  </a:moveTo>
                  <a:lnTo>
                    <a:pt x="3324606" y="3096857"/>
                  </a:lnTo>
                  <a:lnTo>
                    <a:pt x="3320211" y="3095637"/>
                  </a:lnTo>
                  <a:lnTo>
                    <a:pt x="3317087" y="3095688"/>
                  </a:lnTo>
                  <a:lnTo>
                    <a:pt x="3314738" y="3095447"/>
                  </a:lnTo>
                  <a:lnTo>
                    <a:pt x="3310979" y="3095764"/>
                  </a:lnTo>
                  <a:lnTo>
                    <a:pt x="3307880" y="3095790"/>
                  </a:lnTo>
                  <a:lnTo>
                    <a:pt x="3302965" y="3096730"/>
                  </a:lnTo>
                  <a:lnTo>
                    <a:pt x="3301187" y="3097898"/>
                  </a:lnTo>
                  <a:lnTo>
                    <a:pt x="3299358" y="3098698"/>
                  </a:lnTo>
                  <a:lnTo>
                    <a:pt x="3301276" y="3100590"/>
                  </a:lnTo>
                  <a:lnTo>
                    <a:pt x="3303066" y="3103867"/>
                  </a:lnTo>
                  <a:lnTo>
                    <a:pt x="3311080" y="3104794"/>
                  </a:lnTo>
                  <a:lnTo>
                    <a:pt x="3317151" y="3104477"/>
                  </a:lnTo>
                  <a:lnTo>
                    <a:pt x="3324479" y="3103854"/>
                  </a:lnTo>
                  <a:lnTo>
                    <a:pt x="3326396" y="3101543"/>
                  </a:lnTo>
                  <a:lnTo>
                    <a:pt x="3326866" y="3099016"/>
                  </a:lnTo>
                  <a:close/>
                </a:path>
                <a:path w="5067934" h="4605655">
                  <a:moveTo>
                    <a:pt x="3426206" y="634072"/>
                  </a:moveTo>
                  <a:lnTo>
                    <a:pt x="3423996" y="631418"/>
                  </a:lnTo>
                  <a:lnTo>
                    <a:pt x="3422827" y="628815"/>
                  </a:lnTo>
                  <a:lnTo>
                    <a:pt x="3420211" y="631418"/>
                  </a:lnTo>
                  <a:lnTo>
                    <a:pt x="3416960" y="633691"/>
                  </a:lnTo>
                  <a:lnTo>
                    <a:pt x="3414776" y="637908"/>
                  </a:lnTo>
                  <a:lnTo>
                    <a:pt x="3418294" y="641172"/>
                  </a:lnTo>
                  <a:lnTo>
                    <a:pt x="3420999" y="644867"/>
                  </a:lnTo>
                  <a:lnTo>
                    <a:pt x="3423361" y="641235"/>
                  </a:lnTo>
                  <a:lnTo>
                    <a:pt x="3425952" y="638987"/>
                  </a:lnTo>
                  <a:lnTo>
                    <a:pt x="3426206" y="634072"/>
                  </a:lnTo>
                  <a:close/>
                </a:path>
                <a:path w="5067934" h="4605655">
                  <a:moveTo>
                    <a:pt x="3588156" y="462165"/>
                  </a:moveTo>
                  <a:lnTo>
                    <a:pt x="3587229" y="458190"/>
                  </a:lnTo>
                  <a:lnTo>
                    <a:pt x="3585756" y="454875"/>
                  </a:lnTo>
                  <a:lnTo>
                    <a:pt x="3584397" y="451231"/>
                  </a:lnTo>
                  <a:lnTo>
                    <a:pt x="3577132" y="455091"/>
                  </a:lnTo>
                  <a:lnTo>
                    <a:pt x="3579177" y="458190"/>
                  </a:lnTo>
                  <a:lnTo>
                    <a:pt x="3581082" y="461391"/>
                  </a:lnTo>
                  <a:lnTo>
                    <a:pt x="3583736" y="464515"/>
                  </a:lnTo>
                  <a:lnTo>
                    <a:pt x="3588156" y="462165"/>
                  </a:lnTo>
                  <a:close/>
                </a:path>
                <a:path w="5067934" h="4605655">
                  <a:moveTo>
                    <a:pt x="3610864" y="879703"/>
                  </a:moveTo>
                  <a:lnTo>
                    <a:pt x="3605809" y="878141"/>
                  </a:lnTo>
                  <a:lnTo>
                    <a:pt x="3601262" y="876541"/>
                  </a:lnTo>
                  <a:lnTo>
                    <a:pt x="3596068" y="875411"/>
                  </a:lnTo>
                  <a:lnTo>
                    <a:pt x="3594862" y="878611"/>
                  </a:lnTo>
                  <a:lnTo>
                    <a:pt x="3593985" y="880275"/>
                  </a:lnTo>
                  <a:lnTo>
                    <a:pt x="3598367" y="882040"/>
                  </a:lnTo>
                  <a:lnTo>
                    <a:pt x="3602723" y="883932"/>
                  </a:lnTo>
                  <a:lnTo>
                    <a:pt x="3607663" y="885482"/>
                  </a:lnTo>
                  <a:lnTo>
                    <a:pt x="3609009" y="882637"/>
                  </a:lnTo>
                  <a:lnTo>
                    <a:pt x="3610864" y="879703"/>
                  </a:lnTo>
                  <a:close/>
                </a:path>
                <a:path w="5067934" h="4605655">
                  <a:moveTo>
                    <a:pt x="3622268" y="629615"/>
                  </a:moveTo>
                  <a:lnTo>
                    <a:pt x="3620528" y="628713"/>
                  </a:lnTo>
                  <a:lnTo>
                    <a:pt x="3617836" y="626364"/>
                  </a:lnTo>
                  <a:lnTo>
                    <a:pt x="3611283" y="625754"/>
                  </a:lnTo>
                  <a:lnTo>
                    <a:pt x="3607422" y="626973"/>
                  </a:lnTo>
                  <a:lnTo>
                    <a:pt x="3603460" y="628040"/>
                  </a:lnTo>
                  <a:lnTo>
                    <a:pt x="3603599" y="632955"/>
                  </a:lnTo>
                  <a:lnTo>
                    <a:pt x="3612045" y="635800"/>
                  </a:lnTo>
                  <a:lnTo>
                    <a:pt x="3618179" y="634898"/>
                  </a:lnTo>
                  <a:lnTo>
                    <a:pt x="3620224" y="631482"/>
                  </a:lnTo>
                  <a:lnTo>
                    <a:pt x="3622268" y="629615"/>
                  </a:lnTo>
                  <a:close/>
                </a:path>
                <a:path w="5067934" h="4605655">
                  <a:moveTo>
                    <a:pt x="3623310" y="630148"/>
                  </a:moveTo>
                  <a:lnTo>
                    <a:pt x="3622484" y="629424"/>
                  </a:lnTo>
                  <a:lnTo>
                    <a:pt x="3622268" y="629615"/>
                  </a:lnTo>
                  <a:lnTo>
                    <a:pt x="3623310" y="630148"/>
                  </a:lnTo>
                  <a:close/>
                </a:path>
                <a:path w="5067934" h="4605655">
                  <a:moveTo>
                    <a:pt x="3718420" y="3103943"/>
                  </a:moveTo>
                  <a:lnTo>
                    <a:pt x="3715969" y="3102635"/>
                  </a:lnTo>
                  <a:lnTo>
                    <a:pt x="3713289" y="3099955"/>
                  </a:lnTo>
                  <a:lnTo>
                    <a:pt x="3707790" y="3100882"/>
                  </a:lnTo>
                  <a:lnTo>
                    <a:pt x="3704793" y="3103549"/>
                  </a:lnTo>
                  <a:lnTo>
                    <a:pt x="3701656" y="3105327"/>
                  </a:lnTo>
                  <a:lnTo>
                    <a:pt x="3709962" y="3108896"/>
                  </a:lnTo>
                  <a:lnTo>
                    <a:pt x="3718420" y="3103943"/>
                  </a:lnTo>
                  <a:close/>
                </a:path>
                <a:path w="5067934" h="4605655">
                  <a:moveTo>
                    <a:pt x="3836149" y="2582443"/>
                  </a:moveTo>
                  <a:lnTo>
                    <a:pt x="3834828" y="2578925"/>
                  </a:lnTo>
                  <a:lnTo>
                    <a:pt x="3834117" y="2575674"/>
                  </a:lnTo>
                  <a:lnTo>
                    <a:pt x="3829951" y="2575801"/>
                  </a:lnTo>
                  <a:lnTo>
                    <a:pt x="3826421" y="2576665"/>
                  </a:lnTo>
                  <a:lnTo>
                    <a:pt x="3822865" y="2577287"/>
                  </a:lnTo>
                  <a:lnTo>
                    <a:pt x="3823563" y="2579001"/>
                  </a:lnTo>
                  <a:lnTo>
                    <a:pt x="3824046" y="2582037"/>
                  </a:lnTo>
                  <a:lnTo>
                    <a:pt x="3828402" y="2582824"/>
                  </a:lnTo>
                  <a:lnTo>
                    <a:pt x="3831971" y="2582443"/>
                  </a:lnTo>
                  <a:lnTo>
                    <a:pt x="3836149" y="2582443"/>
                  </a:lnTo>
                  <a:close/>
                </a:path>
                <a:path w="5067934" h="4605655">
                  <a:moveTo>
                    <a:pt x="3995470" y="542404"/>
                  </a:moveTo>
                  <a:lnTo>
                    <a:pt x="3988498" y="537756"/>
                  </a:lnTo>
                  <a:lnTo>
                    <a:pt x="3983875" y="542150"/>
                  </a:lnTo>
                  <a:lnTo>
                    <a:pt x="3985844" y="544055"/>
                  </a:lnTo>
                  <a:lnTo>
                    <a:pt x="3987660" y="547243"/>
                  </a:lnTo>
                  <a:lnTo>
                    <a:pt x="3991495" y="547649"/>
                  </a:lnTo>
                  <a:lnTo>
                    <a:pt x="3993565" y="544233"/>
                  </a:lnTo>
                  <a:lnTo>
                    <a:pt x="3995470" y="542404"/>
                  </a:lnTo>
                  <a:close/>
                </a:path>
                <a:path w="5067934" h="4605655">
                  <a:moveTo>
                    <a:pt x="4016756" y="572223"/>
                  </a:moveTo>
                  <a:lnTo>
                    <a:pt x="4014647" y="568020"/>
                  </a:lnTo>
                  <a:lnTo>
                    <a:pt x="4014012" y="564553"/>
                  </a:lnTo>
                  <a:lnTo>
                    <a:pt x="4010114" y="562508"/>
                  </a:lnTo>
                  <a:lnTo>
                    <a:pt x="4006926" y="563841"/>
                  </a:lnTo>
                  <a:lnTo>
                    <a:pt x="4004259" y="564134"/>
                  </a:lnTo>
                  <a:lnTo>
                    <a:pt x="4005173" y="566826"/>
                  </a:lnTo>
                  <a:lnTo>
                    <a:pt x="4005364" y="570407"/>
                  </a:lnTo>
                  <a:lnTo>
                    <a:pt x="4008767" y="573265"/>
                  </a:lnTo>
                  <a:lnTo>
                    <a:pt x="4012234" y="572223"/>
                  </a:lnTo>
                  <a:lnTo>
                    <a:pt x="4016756" y="572223"/>
                  </a:lnTo>
                  <a:close/>
                </a:path>
                <a:path w="5067934" h="4605655">
                  <a:moveTo>
                    <a:pt x="4169956" y="958824"/>
                  </a:moveTo>
                  <a:lnTo>
                    <a:pt x="4167467" y="954392"/>
                  </a:lnTo>
                  <a:lnTo>
                    <a:pt x="4166793" y="951636"/>
                  </a:lnTo>
                  <a:lnTo>
                    <a:pt x="4161802" y="950544"/>
                  </a:lnTo>
                  <a:lnTo>
                    <a:pt x="4157827" y="950645"/>
                  </a:lnTo>
                  <a:lnTo>
                    <a:pt x="4153928" y="950391"/>
                  </a:lnTo>
                  <a:lnTo>
                    <a:pt x="4155097" y="952258"/>
                  </a:lnTo>
                  <a:lnTo>
                    <a:pt x="4155884" y="955027"/>
                  </a:lnTo>
                  <a:lnTo>
                    <a:pt x="4160710" y="957249"/>
                  </a:lnTo>
                  <a:lnTo>
                    <a:pt x="4164380" y="957554"/>
                  </a:lnTo>
                  <a:lnTo>
                    <a:pt x="4169956" y="958824"/>
                  </a:lnTo>
                  <a:close/>
                </a:path>
                <a:path w="5067934" h="4605655">
                  <a:moveTo>
                    <a:pt x="4221315" y="574903"/>
                  </a:moveTo>
                  <a:lnTo>
                    <a:pt x="4213860" y="571500"/>
                  </a:lnTo>
                  <a:lnTo>
                    <a:pt x="4211650" y="569899"/>
                  </a:lnTo>
                  <a:lnTo>
                    <a:pt x="4206570" y="569175"/>
                  </a:lnTo>
                  <a:lnTo>
                    <a:pt x="4203712" y="569925"/>
                  </a:lnTo>
                  <a:lnTo>
                    <a:pt x="4200931" y="570191"/>
                  </a:lnTo>
                  <a:lnTo>
                    <a:pt x="4202392" y="572223"/>
                  </a:lnTo>
                  <a:lnTo>
                    <a:pt x="4203560" y="575576"/>
                  </a:lnTo>
                  <a:lnTo>
                    <a:pt x="4208653" y="576694"/>
                  </a:lnTo>
                  <a:lnTo>
                    <a:pt x="4212310" y="575678"/>
                  </a:lnTo>
                  <a:lnTo>
                    <a:pt x="4221315" y="574903"/>
                  </a:lnTo>
                  <a:close/>
                </a:path>
                <a:path w="5067934" h="4605655">
                  <a:moveTo>
                    <a:pt x="4236161" y="819886"/>
                  </a:moveTo>
                  <a:lnTo>
                    <a:pt x="4226395" y="814501"/>
                  </a:lnTo>
                  <a:lnTo>
                    <a:pt x="4223397" y="812025"/>
                  </a:lnTo>
                  <a:lnTo>
                    <a:pt x="4217860" y="810831"/>
                  </a:lnTo>
                  <a:lnTo>
                    <a:pt x="4215130" y="812914"/>
                  </a:lnTo>
                  <a:lnTo>
                    <a:pt x="4212653" y="813854"/>
                  </a:lnTo>
                  <a:lnTo>
                    <a:pt x="4214444" y="815860"/>
                  </a:lnTo>
                  <a:lnTo>
                    <a:pt x="4215917" y="818972"/>
                  </a:lnTo>
                  <a:lnTo>
                    <a:pt x="4221378" y="820623"/>
                  </a:lnTo>
                  <a:lnTo>
                    <a:pt x="4225137" y="819886"/>
                  </a:lnTo>
                  <a:lnTo>
                    <a:pt x="4236161" y="819886"/>
                  </a:lnTo>
                  <a:close/>
                </a:path>
                <a:path w="5067934" h="4605655">
                  <a:moveTo>
                    <a:pt x="4267581" y="4597336"/>
                  </a:moveTo>
                  <a:lnTo>
                    <a:pt x="4264672" y="4593920"/>
                  </a:lnTo>
                  <a:lnTo>
                    <a:pt x="4262336" y="4589767"/>
                  </a:lnTo>
                  <a:lnTo>
                    <a:pt x="4258780" y="4593615"/>
                  </a:lnTo>
                  <a:lnTo>
                    <a:pt x="4255795" y="4595990"/>
                  </a:lnTo>
                  <a:lnTo>
                    <a:pt x="4253789" y="4600003"/>
                  </a:lnTo>
                  <a:lnTo>
                    <a:pt x="4258221" y="4605032"/>
                  </a:lnTo>
                  <a:lnTo>
                    <a:pt x="4262005" y="4603343"/>
                  </a:lnTo>
                  <a:lnTo>
                    <a:pt x="4265079" y="4601083"/>
                  </a:lnTo>
                  <a:lnTo>
                    <a:pt x="4267581" y="4597336"/>
                  </a:lnTo>
                  <a:close/>
                </a:path>
                <a:path w="5067934" h="4605655">
                  <a:moveTo>
                    <a:pt x="4329887" y="459092"/>
                  </a:moveTo>
                  <a:lnTo>
                    <a:pt x="4324172" y="449567"/>
                  </a:lnTo>
                  <a:lnTo>
                    <a:pt x="4316527" y="455206"/>
                  </a:lnTo>
                  <a:lnTo>
                    <a:pt x="4319346" y="457327"/>
                  </a:lnTo>
                  <a:lnTo>
                    <a:pt x="4321988" y="459790"/>
                  </a:lnTo>
                  <a:lnTo>
                    <a:pt x="4326077" y="461848"/>
                  </a:lnTo>
                  <a:lnTo>
                    <a:pt x="4328249" y="459905"/>
                  </a:lnTo>
                  <a:lnTo>
                    <a:pt x="4329887" y="459092"/>
                  </a:lnTo>
                  <a:close/>
                </a:path>
                <a:path w="5067934" h="4605655">
                  <a:moveTo>
                    <a:pt x="4463491" y="3291459"/>
                  </a:moveTo>
                  <a:lnTo>
                    <a:pt x="4462030" y="3290087"/>
                  </a:lnTo>
                  <a:lnTo>
                    <a:pt x="4460760" y="3288296"/>
                  </a:lnTo>
                  <a:lnTo>
                    <a:pt x="4457255" y="3286620"/>
                  </a:lnTo>
                  <a:lnTo>
                    <a:pt x="4455020" y="3286696"/>
                  </a:lnTo>
                  <a:lnTo>
                    <a:pt x="4452785" y="3286341"/>
                  </a:lnTo>
                  <a:lnTo>
                    <a:pt x="4449064" y="3290316"/>
                  </a:lnTo>
                  <a:lnTo>
                    <a:pt x="4451528" y="3291802"/>
                  </a:lnTo>
                  <a:lnTo>
                    <a:pt x="4453890" y="3294189"/>
                  </a:lnTo>
                  <a:lnTo>
                    <a:pt x="4458690" y="3294735"/>
                  </a:lnTo>
                  <a:lnTo>
                    <a:pt x="4461141" y="3292551"/>
                  </a:lnTo>
                  <a:lnTo>
                    <a:pt x="4463491" y="3291459"/>
                  </a:lnTo>
                  <a:close/>
                </a:path>
                <a:path w="5067934" h="4605655">
                  <a:moveTo>
                    <a:pt x="4551972" y="3503752"/>
                  </a:moveTo>
                  <a:lnTo>
                    <a:pt x="4547336" y="3501606"/>
                  </a:lnTo>
                  <a:lnTo>
                    <a:pt x="4543323" y="3499701"/>
                  </a:lnTo>
                  <a:lnTo>
                    <a:pt x="4539094" y="3498037"/>
                  </a:lnTo>
                  <a:lnTo>
                    <a:pt x="4536897" y="3502329"/>
                  </a:lnTo>
                  <a:lnTo>
                    <a:pt x="4540275" y="3504971"/>
                  </a:lnTo>
                  <a:lnTo>
                    <a:pt x="4543577" y="3507092"/>
                  </a:lnTo>
                  <a:lnTo>
                    <a:pt x="4547514" y="3509048"/>
                  </a:lnTo>
                  <a:lnTo>
                    <a:pt x="4549241" y="3506597"/>
                  </a:lnTo>
                  <a:lnTo>
                    <a:pt x="4551972" y="3503752"/>
                  </a:lnTo>
                  <a:close/>
                </a:path>
                <a:path w="5067934" h="4605655">
                  <a:moveTo>
                    <a:pt x="4667720" y="3299295"/>
                  </a:moveTo>
                  <a:lnTo>
                    <a:pt x="4665205" y="3297644"/>
                  </a:lnTo>
                  <a:lnTo>
                    <a:pt x="4662106" y="3295319"/>
                  </a:lnTo>
                  <a:lnTo>
                    <a:pt x="4657077" y="3292589"/>
                  </a:lnTo>
                  <a:lnTo>
                    <a:pt x="4654931" y="3292602"/>
                  </a:lnTo>
                  <a:lnTo>
                    <a:pt x="4653000" y="3292195"/>
                  </a:lnTo>
                  <a:lnTo>
                    <a:pt x="4653432" y="3294850"/>
                  </a:lnTo>
                  <a:lnTo>
                    <a:pt x="4653115" y="3298012"/>
                  </a:lnTo>
                  <a:lnTo>
                    <a:pt x="4656150" y="3302470"/>
                  </a:lnTo>
                  <a:lnTo>
                    <a:pt x="4659020" y="3304362"/>
                  </a:lnTo>
                  <a:lnTo>
                    <a:pt x="4663008" y="3306292"/>
                  </a:lnTo>
                  <a:lnTo>
                    <a:pt x="4667402" y="3304044"/>
                  </a:lnTo>
                  <a:lnTo>
                    <a:pt x="4667250" y="3302381"/>
                  </a:lnTo>
                  <a:lnTo>
                    <a:pt x="4667720" y="3299295"/>
                  </a:lnTo>
                  <a:close/>
                </a:path>
                <a:path w="5067934" h="4605655">
                  <a:moveTo>
                    <a:pt x="4811547" y="3347542"/>
                  </a:moveTo>
                  <a:lnTo>
                    <a:pt x="4809807" y="3343986"/>
                  </a:lnTo>
                  <a:lnTo>
                    <a:pt x="4807839" y="3340671"/>
                  </a:lnTo>
                  <a:lnTo>
                    <a:pt x="4805972" y="3337420"/>
                  </a:lnTo>
                  <a:lnTo>
                    <a:pt x="4799762" y="3340671"/>
                  </a:lnTo>
                  <a:lnTo>
                    <a:pt x="4802289" y="3343783"/>
                  </a:lnTo>
                  <a:lnTo>
                    <a:pt x="4804715" y="3346983"/>
                  </a:lnTo>
                  <a:lnTo>
                    <a:pt x="4807788" y="3350120"/>
                  </a:lnTo>
                  <a:lnTo>
                    <a:pt x="4811547" y="3347542"/>
                  </a:lnTo>
                  <a:close/>
                </a:path>
                <a:path w="5067934" h="4605655">
                  <a:moveTo>
                    <a:pt x="4893843" y="3923385"/>
                  </a:moveTo>
                  <a:lnTo>
                    <a:pt x="4890325" y="3920909"/>
                  </a:lnTo>
                  <a:lnTo>
                    <a:pt x="4887239" y="3917607"/>
                  </a:lnTo>
                  <a:lnTo>
                    <a:pt x="4883137" y="3919778"/>
                  </a:lnTo>
                  <a:lnTo>
                    <a:pt x="4880965" y="3923017"/>
                  </a:lnTo>
                  <a:lnTo>
                    <a:pt x="4878463" y="3925608"/>
                  </a:lnTo>
                  <a:lnTo>
                    <a:pt x="4886096" y="3932936"/>
                  </a:lnTo>
                  <a:lnTo>
                    <a:pt x="4893843" y="3923385"/>
                  </a:lnTo>
                  <a:close/>
                </a:path>
                <a:path w="5067934" h="4605655">
                  <a:moveTo>
                    <a:pt x="4899990" y="3663632"/>
                  </a:moveTo>
                  <a:lnTo>
                    <a:pt x="4897983" y="3659365"/>
                  </a:lnTo>
                  <a:lnTo>
                    <a:pt x="4894897" y="3657130"/>
                  </a:lnTo>
                  <a:lnTo>
                    <a:pt x="4892472" y="3654577"/>
                  </a:lnTo>
                  <a:lnTo>
                    <a:pt x="4890630" y="3656469"/>
                  </a:lnTo>
                  <a:lnTo>
                    <a:pt x="4886947" y="3658959"/>
                  </a:lnTo>
                  <a:lnTo>
                    <a:pt x="4888357" y="3663442"/>
                  </a:lnTo>
                  <a:lnTo>
                    <a:pt x="4891036" y="3666198"/>
                  </a:lnTo>
                  <a:lnTo>
                    <a:pt x="4894262" y="3670871"/>
                  </a:lnTo>
                  <a:lnTo>
                    <a:pt x="4896942" y="3666642"/>
                  </a:lnTo>
                  <a:lnTo>
                    <a:pt x="4899990" y="3663632"/>
                  </a:lnTo>
                  <a:close/>
                </a:path>
                <a:path w="5067934" h="4605655">
                  <a:moveTo>
                    <a:pt x="5067630" y="3669817"/>
                  </a:moveTo>
                  <a:lnTo>
                    <a:pt x="5065801" y="3667556"/>
                  </a:lnTo>
                  <a:lnTo>
                    <a:pt x="5064137" y="3664610"/>
                  </a:lnTo>
                  <a:lnTo>
                    <a:pt x="5060023" y="3666020"/>
                  </a:lnTo>
                  <a:lnTo>
                    <a:pt x="5056784" y="3667988"/>
                  </a:lnTo>
                  <a:lnTo>
                    <a:pt x="5053457" y="3669690"/>
                  </a:lnTo>
                  <a:lnTo>
                    <a:pt x="5054282" y="3671176"/>
                  </a:lnTo>
                  <a:lnTo>
                    <a:pt x="5055476" y="3674046"/>
                  </a:lnTo>
                  <a:lnTo>
                    <a:pt x="5059781" y="3672903"/>
                  </a:lnTo>
                  <a:lnTo>
                    <a:pt x="5063515" y="3671341"/>
                  </a:lnTo>
                  <a:lnTo>
                    <a:pt x="5067630" y="3669817"/>
                  </a:lnTo>
                  <a:close/>
                </a:path>
              </a:pathLst>
            </a:custGeom>
            <a:solidFill>
              <a:srgbClr val="D33C37"/>
            </a:solidFill>
          </p:spPr>
          <p:txBody>
            <a:bodyPr wrap="square" lIns="0" tIns="0" rIns="0" bIns="0" rtlCol="0"/>
            <a:lstStyle/>
            <a:p>
              <a:endParaRPr dirty="0"/>
            </a:p>
          </p:txBody>
        </p:sp>
        <p:sp>
          <p:nvSpPr>
            <p:cNvPr id="54" name="object 31">
              <a:extLst>
                <a:ext uri="{FF2B5EF4-FFF2-40B4-BE49-F238E27FC236}">
                  <a16:creationId xmlns:a16="http://schemas.microsoft.com/office/drawing/2014/main" id="{D9EF4410-AF1C-611D-3ED6-DDC11F7B26AF}"/>
                </a:ext>
              </a:extLst>
            </p:cNvPr>
            <p:cNvSpPr/>
            <p:nvPr/>
          </p:nvSpPr>
          <p:spPr>
            <a:xfrm>
              <a:off x="7435507" y="2216041"/>
              <a:ext cx="4848860" cy="4233545"/>
            </a:xfrm>
            <a:custGeom>
              <a:avLst/>
              <a:gdLst/>
              <a:ahLst/>
              <a:cxnLst/>
              <a:rect l="l" t="t" r="r" b="b"/>
              <a:pathLst>
                <a:path w="4848859" h="4233545">
                  <a:moveTo>
                    <a:pt x="9283" y="2888208"/>
                  </a:moveTo>
                  <a:lnTo>
                    <a:pt x="7962" y="2886976"/>
                  </a:lnTo>
                  <a:lnTo>
                    <a:pt x="6477" y="2884627"/>
                  </a:lnTo>
                  <a:lnTo>
                    <a:pt x="3454" y="2885071"/>
                  </a:lnTo>
                  <a:lnTo>
                    <a:pt x="1765" y="2886938"/>
                  </a:lnTo>
                  <a:lnTo>
                    <a:pt x="0" y="2888145"/>
                  </a:lnTo>
                  <a:lnTo>
                    <a:pt x="1612" y="2888919"/>
                  </a:lnTo>
                  <a:lnTo>
                    <a:pt x="3213" y="2890253"/>
                  </a:lnTo>
                  <a:lnTo>
                    <a:pt x="6311" y="2890355"/>
                  </a:lnTo>
                  <a:lnTo>
                    <a:pt x="7810" y="2888970"/>
                  </a:lnTo>
                  <a:lnTo>
                    <a:pt x="9283" y="2888208"/>
                  </a:lnTo>
                  <a:close/>
                </a:path>
                <a:path w="4848859" h="4233545">
                  <a:moveTo>
                    <a:pt x="130454" y="2722537"/>
                  </a:moveTo>
                  <a:lnTo>
                    <a:pt x="129425" y="2720924"/>
                  </a:lnTo>
                  <a:lnTo>
                    <a:pt x="128409" y="2717977"/>
                  </a:lnTo>
                  <a:lnTo>
                    <a:pt x="125222" y="2717939"/>
                  </a:lnTo>
                  <a:lnTo>
                    <a:pt x="123037" y="2719476"/>
                  </a:lnTo>
                  <a:lnTo>
                    <a:pt x="120878" y="2720365"/>
                  </a:lnTo>
                  <a:lnTo>
                    <a:pt x="125145" y="2724226"/>
                  </a:lnTo>
                  <a:lnTo>
                    <a:pt x="130454" y="2722537"/>
                  </a:lnTo>
                  <a:close/>
                </a:path>
                <a:path w="4848859" h="4233545">
                  <a:moveTo>
                    <a:pt x="207441" y="3538778"/>
                  </a:moveTo>
                  <a:lnTo>
                    <a:pt x="206349" y="3537318"/>
                  </a:lnTo>
                  <a:lnTo>
                    <a:pt x="205435" y="3534892"/>
                  </a:lnTo>
                  <a:lnTo>
                    <a:pt x="202768" y="3534384"/>
                  </a:lnTo>
                  <a:lnTo>
                    <a:pt x="201015" y="3536238"/>
                  </a:lnTo>
                  <a:lnTo>
                    <a:pt x="199440" y="3537153"/>
                  </a:lnTo>
                  <a:lnTo>
                    <a:pt x="202755" y="3541585"/>
                  </a:lnTo>
                  <a:lnTo>
                    <a:pt x="207441" y="3538778"/>
                  </a:lnTo>
                  <a:close/>
                </a:path>
                <a:path w="4848859" h="4233545">
                  <a:moveTo>
                    <a:pt x="334111" y="2804312"/>
                  </a:moveTo>
                  <a:lnTo>
                    <a:pt x="331508" y="2803080"/>
                  </a:lnTo>
                  <a:lnTo>
                    <a:pt x="328980" y="2801721"/>
                  </a:lnTo>
                  <a:lnTo>
                    <a:pt x="326059" y="2800769"/>
                  </a:lnTo>
                  <a:lnTo>
                    <a:pt x="323989" y="2804960"/>
                  </a:lnTo>
                  <a:lnTo>
                    <a:pt x="326529" y="2806865"/>
                  </a:lnTo>
                  <a:lnTo>
                    <a:pt x="329145" y="2808147"/>
                  </a:lnTo>
                  <a:lnTo>
                    <a:pt x="331660" y="2809544"/>
                  </a:lnTo>
                  <a:lnTo>
                    <a:pt x="334111" y="2804312"/>
                  </a:lnTo>
                  <a:close/>
                </a:path>
                <a:path w="4848859" h="4233545">
                  <a:moveTo>
                    <a:pt x="1900516" y="2519870"/>
                  </a:moveTo>
                  <a:lnTo>
                    <a:pt x="1898370" y="2516213"/>
                  </a:lnTo>
                  <a:lnTo>
                    <a:pt x="1897062" y="2512504"/>
                  </a:lnTo>
                  <a:lnTo>
                    <a:pt x="1893938" y="2515273"/>
                  </a:lnTo>
                  <a:lnTo>
                    <a:pt x="1891550" y="2516784"/>
                  </a:lnTo>
                  <a:lnTo>
                    <a:pt x="1889683" y="2519730"/>
                  </a:lnTo>
                  <a:lnTo>
                    <a:pt x="1891779" y="2523566"/>
                  </a:lnTo>
                  <a:lnTo>
                    <a:pt x="1894979" y="2523134"/>
                  </a:lnTo>
                  <a:lnTo>
                    <a:pt x="1898078" y="2522461"/>
                  </a:lnTo>
                  <a:lnTo>
                    <a:pt x="1900516" y="2519870"/>
                  </a:lnTo>
                  <a:close/>
                </a:path>
                <a:path w="4848859" h="4233545">
                  <a:moveTo>
                    <a:pt x="1925904" y="1836801"/>
                  </a:moveTo>
                  <a:lnTo>
                    <a:pt x="1922945" y="1831848"/>
                  </a:lnTo>
                  <a:lnTo>
                    <a:pt x="1917242" y="1836254"/>
                  </a:lnTo>
                  <a:lnTo>
                    <a:pt x="1918741" y="1837563"/>
                  </a:lnTo>
                  <a:lnTo>
                    <a:pt x="1920087" y="1839620"/>
                  </a:lnTo>
                  <a:lnTo>
                    <a:pt x="1922919" y="1840103"/>
                  </a:lnTo>
                  <a:lnTo>
                    <a:pt x="1924507" y="1837931"/>
                  </a:lnTo>
                  <a:lnTo>
                    <a:pt x="1925904" y="1836801"/>
                  </a:lnTo>
                  <a:close/>
                </a:path>
                <a:path w="4848859" h="4233545">
                  <a:moveTo>
                    <a:pt x="1935251" y="2648369"/>
                  </a:moveTo>
                  <a:lnTo>
                    <a:pt x="1933981" y="2644686"/>
                  </a:lnTo>
                  <a:lnTo>
                    <a:pt x="1931911" y="2642768"/>
                  </a:lnTo>
                  <a:lnTo>
                    <a:pt x="1930374" y="2640673"/>
                  </a:lnTo>
                  <a:lnTo>
                    <a:pt x="1927479" y="2645740"/>
                  </a:lnTo>
                  <a:lnTo>
                    <a:pt x="1932901" y="2652179"/>
                  </a:lnTo>
                  <a:lnTo>
                    <a:pt x="1933600" y="2650439"/>
                  </a:lnTo>
                  <a:lnTo>
                    <a:pt x="1935251" y="2648369"/>
                  </a:lnTo>
                  <a:close/>
                </a:path>
                <a:path w="4848859" h="4233545">
                  <a:moveTo>
                    <a:pt x="1945652" y="3606723"/>
                  </a:moveTo>
                  <a:lnTo>
                    <a:pt x="1942693" y="3606469"/>
                  </a:lnTo>
                  <a:lnTo>
                    <a:pt x="1940039" y="3605746"/>
                  </a:lnTo>
                  <a:lnTo>
                    <a:pt x="1936610" y="3606457"/>
                  </a:lnTo>
                  <a:lnTo>
                    <a:pt x="1936127" y="3609276"/>
                  </a:lnTo>
                  <a:lnTo>
                    <a:pt x="1935416" y="3610902"/>
                  </a:lnTo>
                  <a:lnTo>
                    <a:pt x="1938007" y="3611448"/>
                  </a:lnTo>
                  <a:lnTo>
                    <a:pt x="1940610" y="3612388"/>
                  </a:lnTo>
                  <a:lnTo>
                    <a:pt x="1943912" y="3612286"/>
                  </a:lnTo>
                  <a:lnTo>
                    <a:pt x="1944547" y="3609327"/>
                  </a:lnTo>
                  <a:lnTo>
                    <a:pt x="1945652" y="3606723"/>
                  </a:lnTo>
                  <a:close/>
                </a:path>
                <a:path w="4848859" h="4233545">
                  <a:moveTo>
                    <a:pt x="2020379" y="3610991"/>
                  </a:moveTo>
                  <a:lnTo>
                    <a:pt x="2016328" y="3603777"/>
                  </a:lnTo>
                  <a:lnTo>
                    <a:pt x="2010384" y="3607409"/>
                  </a:lnTo>
                  <a:lnTo>
                    <a:pt x="2012022" y="3609556"/>
                  </a:lnTo>
                  <a:lnTo>
                    <a:pt x="2013369" y="3612108"/>
                  </a:lnTo>
                  <a:lnTo>
                    <a:pt x="2016112" y="3614115"/>
                  </a:lnTo>
                  <a:lnTo>
                    <a:pt x="2018677" y="3611943"/>
                  </a:lnTo>
                  <a:lnTo>
                    <a:pt x="2020379" y="3610991"/>
                  </a:lnTo>
                  <a:close/>
                </a:path>
                <a:path w="4848859" h="4233545">
                  <a:moveTo>
                    <a:pt x="2026996" y="1263040"/>
                  </a:moveTo>
                  <a:lnTo>
                    <a:pt x="2020963" y="1260741"/>
                  </a:lnTo>
                  <a:lnTo>
                    <a:pt x="2017763" y="1258684"/>
                  </a:lnTo>
                  <a:lnTo>
                    <a:pt x="2012619" y="1258531"/>
                  </a:lnTo>
                  <a:lnTo>
                    <a:pt x="2010613" y="1261579"/>
                  </a:lnTo>
                  <a:lnTo>
                    <a:pt x="2008657" y="1263243"/>
                  </a:lnTo>
                  <a:lnTo>
                    <a:pt x="2011591" y="1264932"/>
                  </a:lnTo>
                  <a:lnTo>
                    <a:pt x="2014359" y="1267421"/>
                  </a:lnTo>
                  <a:lnTo>
                    <a:pt x="2019388" y="1268412"/>
                  </a:lnTo>
                  <a:lnTo>
                    <a:pt x="2021827" y="1265897"/>
                  </a:lnTo>
                  <a:lnTo>
                    <a:pt x="2026996" y="1263040"/>
                  </a:lnTo>
                  <a:close/>
                </a:path>
                <a:path w="4848859" h="4233545">
                  <a:moveTo>
                    <a:pt x="2133117" y="1360043"/>
                  </a:moveTo>
                  <a:lnTo>
                    <a:pt x="2129764" y="1355064"/>
                  </a:lnTo>
                  <a:lnTo>
                    <a:pt x="2128101" y="1351940"/>
                  </a:lnTo>
                  <a:lnTo>
                    <a:pt x="2124926" y="1348574"/>
                  </a:lnTo>
                  <a:lnTo>
                    <a:pt x="2122487" y="1349235"/>
                  </a:lnTo>
                  <a:lnTo>
                    <a:pt x="2120785" y="1349197"/>
                  </a:lnTo>
                  <a:lnTo>
                    <a:pt x="2121255" y="1352816"/>
                  </a:lnTo>
                  <a:lnTo>
                    <a:pt x="2121192" y="1356652"/>
                  </a:lnTo>
                  <a:lnTo>
                    <a:pt x="2122919" y="1360843"/>
                  </a:lnTo>
                  <a:lnTo>
                    <a:pt x="2127326" y="1360043"/>
                  </a:lnTo>
                  <a:lnTo>
                    <a:pt x="2133117" y="1360043"/>
                  </a:lnTo>
                  <a:close/>
                </a:path>
                <a:path w="4848859" h="4233545">
                  <a:moveTo>
                    <a:pt x="2148954" y="2352967"/>
                  </a:moveTo>
                  <a:lnTo>
                    <a:pt x="2147252" y="2350732"/>
                  </a:lnTo>
                  <a:lnTo>
                    <a:pt x="2145830" y="2347061"/>
                  </a:lnTo>
                  <a:lnTo>
                    <a:pt x="2141436" y="2346134"/>
                  </a:lnTo>
                  <a:lnTo>
                    <a:pt x="2138515" y="2348560"/>
                  </a:lnTo>
                  <a:lnTo>
                    <a:pt x="2135860" y="2349728"/>
                  </a:lnTo>
                  <a:lnTo>
                    <a:pt x="2139391" y="2356904"/>
                  </a:lnTo>
                  <a:lnTo>
                    <a:pt x="2148954" y="2352967"/>
                  </a:lnTo>
                  <a:close/>
                </a:path>
                <a:path w="4848859" h="4233545">
                  <a:moveTo>
                    <a:pt x="2150021" y="2156066"/>
                  </a:moveTo>
                  <a:lnTo>
                    <a:pt x="2149678" y="2154174"/>
                  </a:lnTo>
                  <a:lnTo>
                    <a:pt x="2149881" y="2151913"/>
                  </a:lnTo>
                  <a:lnTo>
                    <a:pt x="2147836" y="2149627"/>
                  </a:lnTo>
                  <a:lnTo>
                    <a:pt x="2145627" y="2149551"/>
                  </a:lnTo>
                  <a:lnTo>
                    <a:pt x="2143912" y="2148992"/>
                  </a:lnTo>
                  <a:lnTo>
                    <a:pt x="2144141" y="2151354"/>
                  </a:lnTo>
                  <a:lnTo>
                    <a:pt x="2143963" y="2153882"/>
                  </a:lnTo>
                  <a:lnTo>
                    <a:pt x="2145119" y="2156612"/>
                  </a:lnTo>
                  <a:lnTo>
                    <a:pt x="2148192" y="2156066"/>
                  </a:lnTo>
                  <a:lnTo>
                    <a:pt x="2150021" y="2156066"/>
                  </a:lnTo>
                  <a:close/>
                </a:path>
                <a:path w="4848859" h="4233545">
                  <a:moveTo>
                    <a:pt x="2184133" y="3548075"/>
                  </a:moveTo>
                  <a:lnTo>
                    <a:pt x="2180209" y="3545890"/>
                  </a:lnTo>
                  <a:lnTo>
                    <a:pt x="2177059" y="3543808"/>
                  </a:lnTo>
                  <a:lnTo>
                    <a:pt x="2172766" y="3542131"/>
                  </a:lnTo>
                  <a:lnTo>
                    <a:pt x="2170988" y="3544214"/>
                  </a:lnTo>
                  <a:lnTo>
                    <a:pt x="2169630" y="3545179"/>
                  </a:lnTo>
                  <a:lnTo>
                    <a:pt x="2172627" y="3547529"/>
                  </a:lnTo>
                  <a:lnTo>
                    <a:pt x="2175497" y="3550094"/>
                  </a:lnTo>
                  <a:lnTo>
                    <a:pt x="2179282" y="3552393"/>
                  </a:lnTo>
                  <a:lnTo>
                    <a:pt x="2181339" y="3550183"/>
                  </a:lnTo>
                  <a:lnTo>
                    <a:pt x="2184133" y="3548075"/>
                  </a:lnTo>
                  <a:close/>
                </a:path>
                <a:path w="4848859" h="4233545">
                  <a:moveTo>
                    <a:pt x="2227275" y="1918474"/>
                  </a:moveTo>
                  <a:lnTo>
                    <a:pt x="2221014" y="1917763"/>
                  </a:lnTo>
                  <a:lnTo>
                    <a:pt x="2216543" y="1917153"/>
                  </a:lnTo>
                  <a:lnTo>
                    <a:pt x="2211628" y="1916912"/>
                  </a:lnTo>
                  <a:lnTo>
                    <a:pt x="2211082" y="1919351"/>
                  </a:lnTo>
                  <a:lnTo>
                    <a:pt x="2210587" y="1920646"/>
                  </a:lnTo>
                  <a:lnTo>
                    <a:pt x="2214308" y="1921713"/>
                  </a:lnTo>
                  <a:lnTo>
                    <a:pt x="2217978" y="1923072"/>
                  </a:lnTo>
                  <a:lnTo>
                    <a:pt x="2222792" y="1923783"/>
                  </a:lnTo>
                  <a:lnTo>
                    <a:pt x="2224176" y="1921484"/>
                  </a:lnTo>
                  <a:lnTo>
                    <a:pt x="2227275" y="1918474"/>
                  </a:lnTo>
                  <a:close/>
                </a:path>
                <a:path w="4848859" h="4233545">
                  <a:moveTo>
                    <a:pt x="2239632" y="2038540"/>
                  </a:moveTo>
                  <a:lnTo>
                    <a:pt x="2238502" y="2037067"/>
                  </a:lnTo>
                  <a:lnTo>
                    <a:pt x="2237422" y="2034514"/>
                  </a:lnTo>
                  <a:lnTo>
                    <a:pt x="2234692" y="2034336"/>
                  </a:lnTo>
                  <a:lnTo>
                    <a:pt x="2233079" y="2036318"/>
                  </a:lnTo>
                  <a:lnTo>
                    <a:pt x="2231491" y="2037410"/>
                  </a:lnTo>
                  <a:lnTo>
                    <a:pt x="2235924" y="2043099"/>
                  </a:lnTo>
                  <a:lnTo>
                    <a:pt x="2239632" y="2038540"/>
                  </a:lnTo>
                  <a:close/>
                </a:path>
                <a:path w="4848859" h="4233545">
                  <a:moveTo>
                    <a:pt x="2248116" y="3649268"/>
                  </a:moveTo>
                  <a:lnTo>
                    <a:pt x="2248027" y="3648468"/>
                  </a:lnTo>
                  <a:lnTo>
                    <a:pt x="2247696" y="3649929"/>
                  </a:lnTo>
                  <a:lnTo>
                    <a:pt x="2248116" y="3649268"/>
                  </a:lnTo>
                  <a:close/>
                </a:path>
                <a:path w="4848859" h="4233545">
                  <a:moveTo>
                    <a:pt x="2251341" y="3632352"/>
                  </a:moveTo>
                  <a:lnTo>
                    <a:pt x="2248306" y="3626408"/>
                  </a:lnTo>
                  <a:lnTo>
                    <a:pt x="2248090" y="3626167"/>
                  </a:lnTo>
                  <a:lnTo>
                    <a:pt x="2247823" y="3625862"/>
                  </a:lnTo>
                  <a:lnTo>
                    <a:pt x="2246452" y="3626167"/>
                  </a:lnTo>
                  <a:lnTo>
                    <a:pt x="2245487" y="3626053"/>
                  </a:lnTo>
                  <a:lnTo>
                    <a:pt x="2248027" y="3648468"/>
                  </a:lnTo>
                  <a:lnTo>
                    <a:pt x="2249017" y="3644061"/>
                  </a:lnTo>
                  <a:lnTo>
                    <a:pt x="2250910" y="3638232"/>
                  </a:lnTo>
                  <a:lnTo>
                    <a:pt x="2251341" y="3632352"/>
                  </a:lnTo>
                  <a:close/>
                </a:path>
                <a:path w="4848859" h="4233545">
                  <a:moveTo>
                    <a:pt x="2291816" y="1173099"/>
                  </a:moveTo>
                  <a:lnTo>
                    <a:pt x="2290419" y="1172337"/>
                  </a:lnTo>
                  <a:lnTo>
                    <a:pt x="2287232" y="1169797"/>
                  </a:lnTo>
                  <a:lnTo>
                    <a:pt x="2280920" y="1168323"/>
                  </a:lnTo>
                  <a:lnTo>
                    <a:pt x="2277681" y="1169809"/>
                  </a:lnTo>
                  <a:lnTo>
                    <a:pt x="2274646" y="1170355"/>
                  </a:lnTo>
                  <a:lnTo>
                    <a:pt x="2277122" y="1171041"/>
                  </a:lnTo>
                  <a:lnTo>
                    <a:pt x="2279535" y="1172032"/>
                  </a:lnTo>
                  <a:lnTo>
                    <a:pt x="2286165" y="1172908"/>
                  </a:lnTo>
                  <a:lnTo>
                    <a:pt x="2290343" y="1172997"/>
                  </a:lnTo>
                  <a:lnTo>
                    <a:pt x="2291816" y="1173099"/>
                  </a:lnTo>
                  <a:close/>
                </a:path>
                <a:path w="4848859" h="4233545">
                  <a:moveTo>
                    <a:pt x="2294496" y="1173276"/>
                  </a:moveTo>
                  <a:lnTo>
                    <a:pt x="2291816" y="1173099"/>
                  </a:lnTo>
                  <a:lnTo>
                    <a:pt x="2293759" y="1174153"/>
                  </a:lnTo>
                  <a:lnTo>
                    <a:pt x="2294496" y="1173276"/>
                  </a:lnTo>
                  <a:close/>
                </a:path>
                <a:path w="4848859" h="4233545">
                  <a:moveTo>
                    <a:pt x="2297747" y="1620354"/>
                  </a:moveTo>
                  <a:lnTo>
                    <a:pt x="2292654" y="1618030"/>
                  </a:lnTo>
                  <a:lnTo>
                    <a:pt x="2288362" y="1621663"/>
                  </a:lnTo>
                  <a:lnTo>
                    <a:pt x="2290572" y="1622679"/>
                  </a:lnTo>
                  <a:lnTo>
                    <a:pt x="2292705" y="1624088"/>
                  </a:lnTo>
                  <a:lnTo>
                    <a:pt x="2295677" y="1624584"/>
                  </a:lnTo>
                  <a:lnTo>
                    <a:pt x="2296820" y="1621815"/>
                  </a:lnTo>
                  <a:lnTo>
                    <a:pt x="2297747" y="1620354"/>
                  </a:lnTo>
                  <a:close/>
                </a:path>
                <a:path w="4848859" h="4233545">
                  <a:moveTo>
                    <a:pt x="2331085" y="1914906"/>
                  </a:moveTo>
                  <a:lnTo>
                    <a:pt x="2329789" y="1914029"/>
                  </a:lnTo>
                  <a:lnTo>
                    <a:pt x="2328557" y="1912962"/>
                  </a:lnTo>
                  <a:lnTo>
                    <a:pt x="2327148" y="1912391"/>
                  </a:lnTo>
                  <a:lnTo>
                    <a:pt x="2326703" y="1912200"/>
                  </a:lnTo>
                  <a:lnTo>
                    <a:pt x="2325078" y="1913610"/>
                  </a:lnTo>
                  <a:lnTo>
                    <a:pt x="2325751" y="1915172"/>
                  </a:lnTo>
                  <a:lnTo>
                    <a:pt x="2326614" y="1916468"/>
                  </a:lnTo>
                  <a:lnTo>
                    <a:pt x="2327402" y="1917788"/>
                  </a:lnTo>
                  <a:lnTo>
                    <a:pt x="2329865" y="1915871"/>
                  </a:lnTo>
                  <a:lnTo>
                    <a:pt x="2331085" y="1914906"/>
                  </a:lnTo>
                  <a:close/>
                </a:path>
                <a:path w="4848859" h="4233545">
                  <a:moveTo>
                    <a:pt x="2332685" y="1693545"/>
                  </a:moveTo>
                  <a:lnTo>
                    <a:pt x="2326398" y="1693024"/>
                  </a:lnTo>
                  <a:lnTo>
                    <a:pt x="2318270" y="1692160"/>
                  </a:lnTo>
                  <a:lnTo>
                    <a:pt x="2308491" y="1691728"/>
                  </a:lnTo>
                  <a:lnTo>
                    <a:pt x="2306777" y="1693506"/>
                  </a:lnTo>
                  <a:lnTo>
                    <a:pt x="2305100" y="1694421"/>
                  </a:lnTo>
                  <a:lnTo>
                    <a:pt x="2306650" y="1695551"/>
                  </a:lnTo>
                  <a:lnTo>
                    <a:pt x="2308352" y="1697786"/>
                  </a:lnTo>
                  <a:lnTo>
                    <a:pt x="2317826" y="1696491"/>
                  </a:lnTo>
                  <a:lnTo>
                    <a:pt x="2325840" y="1694815"/>
                  </a:lnTo>
                  <a:lnTo>
                    <a:pt x="2332685" y="1693545"/>
                  </a:lnTo>
                  <a:close/>
                </a:path>
                <a:path w="4848859" h="4233545">
                  <a:moveTo>
                    <a:pt x="2333421" y="2458085"/>
                  </a:moveTo>
                  <a:lnTo>
                    <a:pt x="2332291" y="2456865"/>
                  </a:lnTo>
                  <a:lnTo>
                    <a:pt x="2331250" y="2454808"/>
                  </a:lnTo>
                  <a:lnTo>
                    <a:pt x="2328532" y="2454478"/>
                  </a:lnTo>
                  <a:lnTo>
                    <a:pt x="2326881" y="2455976"/>
                  </a:lnTo>
                  <a:lnTo>
                    <a:pt x="2325319" y="2456738"/>
                  </a:lnTo>
                  <a:lnTo>
                    <a:pt x="2330031" y="2461768"/>
                  </a:lnTo>
                  <a:lnTo>
                    <a:pt x="2333421" y="2458085"/>
                  </a:lnTo>
                  <a:close/>
                </a:path>
                <a:path w="4848859" h="4233545">
                  <a:moveTo>
                    <a:pt x="2334526" y="1693697"/>
                  </a:moveTo>
                  <a:lnTo>
                    <a:pt x="2333879" y="1693329"/>
                  </a:lnTo>
                  <a:lnTo>
                    <a:pt x="2332685" y="1693545"/>
                  </a:lnTo>
                  <a:lnTo>
                    <a:pt x="2334526" y="1693697"/>
                  </a:lnTo>
                  <a:close/>
                </a:path>
                <a:path w="4848859" h="4233545">
                  <a:moveTo>
                    <a:pt x="2344293" y="1035138"/>
                  </a:moveTo>
                  <a:lnTo>
                    <a:pt x="2340521" y="1030808"/>
                  </a:lnTo>
                  <a:lnTo>
                    <a:pt x="2338959" y="1031633"/>
                  </a:lnTo>
                  <a:lnTo>
                    <a:pt x="2336355" y="1032230"/>
                  </a:lnTo>
                  <a:lnTo>
                    <a:pt x="2335771" y="1034884"/>
                  </a:lnTo>
                  <a:lnTo>
                    <a:pt x="2337257" y="1036815"/>
                  </a:lnTo>
                  <a:lnTo>
                    <a:pt x="2337955" y="1038580"/>
                  </a:lnTo>
                  <a:lnTo>
                    <a:pt x="2344293" y="1035138"/>
                  </a:lnTo>
                  <a:close/>
                </a:path>
                <a:path w="4848859" h="4233545">
                  <a:moveTo>
                    <a:pt x="2364994" y="1554784"/>
                  </a:moveTo>
                  <a:lnTo>
                    <a:pt x="2362809" y="1553248"/>
                  </a:lnTo>
                  <a:lnTo>
                    <a:pt x="2361146" y="1551178"/>
                  </a:lnTo>
                  <a:lnTo>
                    <a:pt x="2357120" y="1552092"/>
                  </a:lnTo>
                  <a:lnTo>
                    <a:pt x="2354491" y="1553794"/>
                  </a:lnTo>
                  <a:lnTo>
                    <a:pt x="2351773" y="1555089"/>
                  </a:lnTo>
                  <a:lnTo>
                    <a:pt x="2353792" y="1556804"/>
                  </a:lnTo>
                  <a:lnTo>
                    <a:pt x="2355951" y="1560017"/>
                  </a:lnTo>
                  <a:lnTo>
                    <a:pt x="2360244" y="1559623"/>
                  </a:lnTo>
                  <a:lnTo>
                    <a:pt x="2362441" y="1556715"/>
                  </a:lnTo>
                  <a:lnTo>
                    <a:pt x="2364994" y="1554784"/>
                  </a:lnTo>
                  <a:close/>
                </a:path>
                <a:path w="4848859" h="4233545">
                  <a:moveTo>
                    <a:pt x="2372474" y="2662936"/>
                  </a:moveTo>
                  <a:lnTo>
                    <a:pt x="2370607" y="2659049"/>
                  </a:lnTo>
                  <a:lnTo>
                    <a:pt x="2369947" y="2656027"/>
                  </a:lnTo>
                  <a:lnTo>
                    <a:pt x="2366175" y="2655557"/>
                  </a:lnTo>
                  <a:lnTo>
                    <a:pt x="2363203" y="2656230"/>
                  </a:lnTo>
                  <a:lnTo>
                    <a:pt x="2359990" y="2657195"/>
                  </a:lnTo>
                  <a:lnTo>
                    <a:pt x="2360028" y="2661335"/>
                  </a:lnTo>
                  <a:lnTo>
                    <a:pt x="2363863" y="2662059"/>
                  </a:lnTo>
                  <a:lnTo>
                    <a:pt x="2367534" y="2662390"/>
                  </a:lnTo>
                  <a:lnTo>
                    <a:pt x="2372474" y="2662936"/>
                  </a:lnTo>
                  <a:close/>
                </a:path>
                <a:path w="4848859" h="4233545">
                  <a:moveTo>
                    <a:pt x="2377325" y="2689974"/>
                  </a:moveTo>
                  <a:lnTo>
                    <a:pt x="2375408" y="2686926"/>
                  </a:lnTo>
                  <a:lnTo>
                    <a:pt x="2374150" y="2682544"/>
                  </a:lnTo>
                  <a:lnTo>
                    <a:pt x="2371166" y="2685923"/>
                  </a:lnTo>
                  <a:lnTo>
                    <a:pt x="2368931" y="2687586"/>
                  </a:lnTo>
                  <a:lnTo>
                    <a:pt x="2367521" y="2691066"/>
                  </a:lnTo>
                  <a:lnTo>
                    <a:pt x="2369197" y="2693251"/>
                  </a:lnTo>
                  <a:lnTo>
                    <a:pt x="2369883" y="2695003"/>
                  </a:lnTo>
                  <a:lnTo>
                    <a:pt x="2372195" y="2693974"/>
                  </a:lnTo>
                  <a:lnTo>
                    <a:pt x="2375700" y="2693492"/>
                  </a:lnTo>
                  <a:lnTo>
                    <a:pt x="2377325" y="2689974"/>
                  </a:lnTo>
                  <a:close/>
                </a:path>
                <a:path w="4848859" h="4233545">
                  <a:moveTo>
                    <a:pt x="2388438" y="1425409"/>
                  </a:moveTo>
                  <a:lnTo>
                    <a:pt x="2387790" y="1423746"/>
                  </a:lnTo>
                  <a:lnTo>
                    <a:pt x="2387473" y="1421079"/>
                  </a:lnTo>
                  <a:lnTo>
                    <a:pt x="2384869" y="1420152"/>
                  </a:lnTo>
                  <a:lnTo>
                    <a:pt x="2382774" y="1421333"/>
                  </a:lnTo>
                  <a:lnTo>
                    <a:pt x="2380932" y="1421777"/>
                  </a:lnTo>
                  <a:lnTo>
                    <a:pt x="2381593" y="1423441"/>
                  </a:lnTo>
                  <a:lnTo>
                    <a:pt x="2381897" y="1426108"/>
                  </a:lnTo>
                  <a:lnTo>
                    <a:pt x="2384488" y="1427086"/>
                  </a:lnTo>
                  <a:lnTo>
                    <a:pt x="2386596" y="1425867"/>
                  </a:lnTo>
                  <a:lnTo>
                    <a:pt x="2388438" y="1425409"/>
                  </a:lnTo>
                  <a:close/>
                </a:path>
                <a:path w="4848859" h="4233545">
                  <a:moveTo>
                    <a:pt x="2402370" y="2328037"/>
                  </a:moveTo>
                  <a:lnTo>
                    <a:pt x="2398776" y="2326233"/>
                  </a:lnTo>
                  <a:lnTo>
                    <a:pt x="2396845" y="2324582"/>
                  </a:lnTo>
                  <a:lnTo>
                    <a:pt x="2395474" y="2327059"/>
                  </a:lnTo>
                  <a:lnTo>
                    <a:pt x="2393797" y="2329434"/>
                  </a:lnTo>
                  <a:lnTo>
                    <a:pt x="2392743" y="2332659"/>
                  </a:lnTo>
                  <a:lnTo>
                    <a:pt x="2395474" y="2334209"/>
                  </a:lnTo>
                  <a:lnTo>
                    <a:pt x="2397620" y="2335923"/>
                  </a:lnTo>
                  <a:lnTo>
                    <a:pt x="2399296" y="2333764"/>
                  </a:lnTo>
                  <a:lnTo>
                    <a:pt x="2402027" y="2331745"/>
                  </a:lnTo>
                  <a:lnTo>
                    <a:pt x="2402370" y="2328037"/>
                  </a:lnTo>
                  <a:close/>
                </a:path>
                <a:path w="4848859" h="4233545">
                  <a:moveTo>
                    <a:pt x="2426589" y="2506764"/>
                  </a:moveTo>
                  <a:lnTo>
                    <a:pt x="2422423" y="2504973"/>
                  </a:lnTo>
                  <a:lnTo>
                    <a:pt x="2418651" y="2508732"/>
                  </a:lnTo>
                  <a:lnTo>
                    <a:pt x="2420074" y="2509469"/>
                  </a:lnTo>
                  <a:lnTo>
                    <a:pt x="2421826" y="2511082"/>
                  </a:lnTo>
                  <a:lnTo>
                    <a:pt x="2424366" y="2510142"/>
                  </a:lnTo>
                  <a:lnTo>
                    <a:pt x="2425357" y="2508148"/>
                  </a:lnTo>
                  <a:lnTo>
                    <a:pt x="2426589" y="2506764"/>
                  </a:lnTo>
                  <a:close/>
                </a:path>
                <a:path w="4848859" h="4233545">
                  <a:moveTo>
                    <a:pt x="2441219" y="1217828"/>
                  </a:moveTo>
                  <a:lnTo>
                    <a:pt x="2437942" y="1216456"/>
                  </a:lnTo>
                  <a:lnTo>
                    <a:pt x="2434374" y="1214628"/>
                  </a:lnTo>
                  <a:lnTo>
                    <a:pt x="2429776" y="1213421"/>
                  </a:lnTo>
                  <a:lnTo>
                    <a:pt x="2426906" y="1217053"/>
                  </a:lnTo>
                  <a:lnTo>
                    <a:pt x="2429129" y="1220622"/>
                  </a:lnTo>
                  <a:lnTo>
                    <a:pt x="2431643" y="1223378"/>
                  </a:lnTo>
                  <a:lnTo>
                    <a:pt x="2433967" y="1226261"/>
                  </a:lnTo>
                  <a:lnTo>
                    <a:pt x="2441219" y="1217828"/>
                  </a:lnTo>
                  <a:close/>
                </a:path>
                <a:path w="4848859" h="4233545">
                  <a:moveTo>
                    <a:pt x="2462326" y="2899740"/>
                  </a:moveTo>
                  <a:lnTo>
                    <a:pt x="2459291" y="2897276"/>
                  </a:lnTo>
                  <a:lnTo>
                    <a:pt x="2457373" y="2895409"/>
                  </a:lnTo>
                  <a:lnTo>
                    <a:pt x="2454770" y="2894038"/>
                  </a:lnTo>
                  <a:lnTo>
                    <a:pt x="2451722" y="2897111"/>
                  </a:lnTo>
                  <a:lnTo>
                    <a:pt x="2452293" y="2900934"/>
                  </a:lnTo>
                  <a:lnTo>
                    <a:pt x="2454021" y="2903283"/>
                  </a:lnTo>
                  <a:lnTo>
                    <a:pt x="2455189" y="2905709"/>
                  </a:lnTo>
                  <a:lnTo>
                    <a:pt x="2462326" y="2899740"/>
                  </a:lnTo>
                  <a:close/>
                </a:path>
                <a:path w="4848859" h="4233545">
                  <a:moveTo>
                    <a:pt x="2471978" y="1769973"/>
                  </a:moveTo>
                  <a:lnTo>
                    <a:pt x="2470327" y="1768043"/>
                  </a:lnTo>
                  <a:lnTo>
                    <a:pt x="2468956" y="1765617"/>
                  </a:lnTo>
                  <a:lnTo>
                    <a:pt x="2465959" y="1763814"/>
                  </a:lnTo>
                  <a:lnTo>
                    <a:pt x="2463673" y="1765592"/>
                  </a:lnTo>
                  <a:lnTo>
                    <a:pt x="2461996" y="1766316"/>
                  </a:lnTo>
                  <a:lnTo>
                    <a:pt x="2465933" y="1772627"/>
                  </a:lnTo>
                  <a:lnTo>
                    <a:pt x="2471978" y="1769973"/>
                  </a:lnTo>
                  <a:close/>
                </a:path>
                <a:path w="4848859" h="4233545">
                  <a:moveTo>
                    <a:pt x="2485136" y="469925"/>
                  </a:moveTo>
                  <a:lnTo>
                    <a:pt x="2477338" y="467017"/>
                  </a:lnTo>
                  <a:lnTo>
                    <a:pt x="2474696" y="465251"/>
                  </a:lnTo>
                  <a:lnTo>
                    <a:pt x="2469604" y="465289"/>
                  </a:lnTo>
                  <a:lnTo>
                    <a:pt x="2467152" y="467220"/>
                  </a:lnTo>
                  <a:lnTo>
                    <a:pt x="2464701" y="468299"/>
                  </a:lnTo>
                  <a:lnTo>
                    <a:pt x="2466314" y="470408"/>
                  </a:lnTo>
                  <a:lnTo>
                    <a:pt x="2467559" y="473595"/>
                  </a:lnTo>
                  <a:lnTo>
                    <a:pt x="2471636" y="474992"/>
                  </a:lnTo>
                  <a:lnTo>
                    <a:pt x="2474468" y="473125"/>
                  </a:lnTo>
                  <a:lnTo>
                    <a:pt x="2485136" y="469925"/>
                  </a:lnTo>
                  <a:close/>
                </a:path>
                <a:path w="4848859" h="4233545">
                  <a:moveTo>
                    <a:pt x="2519540" y="2644356"/>
                  </a:moveTo>
                  <a:lnTo>
                    <a:pt x="2515844" y="2643695"/>
                  </a:lnTo>
                  <a:lnTo>
                    <a:pt x="2512949" y="2642514"/>
                  </a:lnTo>
                  <a:lnTo>
                    <a:pt x="2508351" y="2643213"/>
                  </a:lnTo>
                  <a:lnTo>
                    <a:pt x="2506713" y="2645587"/>
                  </a:lnTo>
                  <a:lnTo>
                    <a:pt x="2504922" y="2647048"/>
                  </a:lnTo>
                  <a:lnTo>
                    <a:pt x="2507919" y="2647378"/>
                  </a:lnTo>
                  <a:lnTo>
                    <a:pt x="2510955" y="2648089"/>
                  </a:lnTo>
                  <a:lnTo>
                    <a:pt x="2515489" y="2647772"/>
                  </a:lnTo>
                  <a:lnTo>
                    <a:pt x="2516975" y="2646032"/>
                  </a:lnTo>
                  <a:lnTo>
                    <a:pt x="2519540" y="2644356"/>
                  </a:lnTo>
                  <a:close/>
                </a:path>
                <a:path w="4848859" h="4233545">
                  <a:moveTo>
                    <a:pt x="2551785" y="1747266"/>
                  </a:moveTo>
                  <a:lnTo>
                    <a:pt x="2546426" y="1745678"/>
                  </a:lnTo>
                  <a:lnTo>
                    <a:pt x="2543302" y="1750034"/>
                  </a:lnTo>
                  <a:lnTo>
                    <a:pt x="2544838" y="1751037"/>
                  </a:lnTo>
                  <a:lnTo>
                    <a:pt x="2547315" y="1753209"/>
                  </a:lnTo>
                  <a:lnTo>
                    <a:pt x="2549448" y="1751418"/>
                  </a:lnTo>
                  <a:lnTo>
                    <a:pt x="2550503" y="1749183"/>
                  </a:lnTo>
                  <a:lnTo>
                    <a:pt x="2551785" y="1747266"/>
                  </a:lnTo>
                  <a:close/>
                </a:path>
                <a:path w="4848859" h="4233545">
                  <a:moveTo>
                    <a:pt x="2564993" y="2598978"/>
                  </a:moveTo>
                  <a:lnTo>
                    <a:pt x="2563850" y="2596477"/>
                  </a:lnTo>
                  <a:lnTo>
                    <a:pt x="2562923" y="2593797"/>
                  </a:lnTo>
                  <a:lnTo>
                    <a:pt x="2561056" y="2591244"/>
                  </a:lnTo>
                  <a:lnTo>
                    <a:pt x="2556522" y="2592971"/>
                  </a:lnTo>
                  <a:lnTo>
                    <a:pt x="2556599" y="2596235"/>
                  </a:lnTo>
                  <a:lnTo>
                    <a:pt x="2557729" y="2598801"/>
                  </a:lnTo>
                  <a:lnTo>
                    <a:pt x="2558491" y="2601480"/>
                  </a:lnTo>
                  <a:lnTo>
                    <a:pt x="2564993" y="2598978"/>
                  </a:lnTo>
                  <a:close/>
                </a:path>
                <a:path w="4848859" h="4233545">
                  <a:moveTo>
                    <a:pt x="2578798" y="1778368"/>
                  </a:moveTo>
                  <a:lnTo>
                    <a:pt x="2577960" y="1775066"/>
                  </a:lnTo>
                  <a:lnTo>
                    <a:pt x="2577338" y="1771777"/>
                  </a:lnTo>
                  <a:lnTo>
                    <a:pt x="2572423" y="1772361"/>
                  </a:lnTo>
                  <a:lnTo>
                    <a:pt x="2567749" y="1773135"/>
                  </a:lnTo>
                  <a:lnTo>
                    <a:pt x="2562428" y="1774532"/>
                  </a:lnTo>
                  <a:lnTo>
                    <a:pt x="2562237" y="1776971"/>
                  </a:lnTo>
                  <a:lnTo>
                    <a:pt x="2561767" y="1778368"/>
                  </a:lnTo>
                  <a:lnTo>
                    <a:pt x="2578798" y="1778368"/>
                  </a:lnTo>
                  <a:close/>
                </a:path>
                <a:path w="4848859" h="4233545">
                  <a:moveTo>
                    <a:pt x="2717673" y="1413141"/>
                  </a:moveTo>
                  <a:lnTo>
                    <a:pt x="2715984" y="1412887"/>
                  </a:lnTo>
                  <a:lnTo>
                    <a:pt x="2713977" y="1411922"/>
                  </a:lnTo>
                  <a:lnTo>
                    <a:pt x="2710142" y="1413649"/>
                  </a:lnTo>
                  <a:lnTo>
                    <a:pt x="2708008" y="1415681"/>
                  </a:lnTo>
                  <a:lnTo>
                    <a:pt x="2705709" y="1417345"/>
                  </a:lnTo>
                  <a:lnTo>
                    <a:pt x="2713126" y="1420799"/>
                  </a:lnTo>
                  <a:lnTo>
                    <a:pt x="2717673" y="1413141"/>
                  </a:lnTo>
                  <a:close/>
                </a:path>
                <a:path w="4848859" h="4233545">
                  <a:moveTo>
                    <a:pt x="2802725" y="854176"/>
                  </a:moveTo>
                  <a:lnTo>
                    <a:pt x="2800908" y="853541"/>
                  </a:lnTo>
                  <a:lnTo>
                    <a:pt x="2799003" y="852208"/>
                  </a:lnTo>
                  <a:lnTo>
                    <a:pt x="2794393" y="852754"/>
                  </a:lnTo>
                  <a:lnTo>
                    <a:pt x="2791637" y="854087"/>
                  </a:lnTo>
                  <a:lnTo>
                    <a:pt x="2788818" y="854989"/>
                  </a:lnTo>
                  <a:lnTo>
                    <a:pt x="2795143" y="858748"/>
                  </a:lnTo>
                  <a:lnTo>
                    <a:pt x="2802725" y="854176"/>
                  </a:lnTo>
                  <a:close/>
                </a:path>
                <a:path w="4848859" h="4233545">
                  <a:moveTo>
                    <a:pt x="2929369" y="1204620"/>
                  </a:moveTo>
                  <a:lnTo>
                    <a:pt x="2925508" y="1199400"/>
                  </a:lnTo>
                  <a:lnTo>
                    <a:pt x="2921355" y="1202842"/>
                  </a:lnTo>
                  <a:lnTo>
                    <a:pt x="2924657" y="1206855"/>
                  </a:lnTo>
                  <a:lnTo>
                    <a:pt x="2929369" y="1204620"/>
                  </a:lnTo>
                  <a:close/>
                </a:path>
                <a:path w="4848859" h="4233545">
                  <a:moveTo>
                    <a:pt x="3024517" y="247472"/>
                  </a:moveTo>
                  <a:lnTo>
                    <a:pt x="3023006" y="245884"/>
                  </a:lnTo>
                  <a:lnTo>
                    <a:pt x="3022155" y="244297"/>
                  </a:lnTo>
                  <a:lnTo>
                    <a:pt x="3017189" y="251561"/>
                  </a:lnTo>
                  <a:lnTo>
                    <a:pt x="3022473" y="254723"/>
                  </a:lnTo>
                  <a:lnTo>
                    <a:pt x="3023209" y="252831"/>
                  </a:lnTo>
                  <a:lnTo>
                    <a:pt x="3024517" y="250939"/>
                  </a:lnTo>
                  <a:lnTo>
                    <a:pt x="3024517" y="247472"/>
                  </a:lnTo>
                  <a:close/>
                </a:path>
                <a:path w="4848859" h="4233545">
                  <a:moveTo>
                    <a:pt x="3110852" y="1206131"/>
                  </a:moveTo>
                  <a:lnTo>
                    <a:pt x="3108553" y="1204404"/>
                  </a:lnTo>
                  <a:lnTo>
                    <a:pt x="3106788" y="1202182"/>
                  </a:lnTo>
                  <a:lnTo>
                    <a:pt x="3105099" y="1204556"/>
                  </a:lnTo>
                  <a:lnTo>
                    <a:pt x="3102572" y="1206614"/>
                  </a:lnTo>
                  <a:lnTo>
                    <a:pt x="3102241" y="1210627"/>
                  </a:lnTo>
                  <a:lnTo>
                    <a:pt x="3105035" y="1212634"/>
                  </a:lnTo>
                  <a:lnTo>
                    <a:pt x="3106521" y="1214526"/>
                  </a:lnTo>
                  <a:lnTo>
                    <a:pt x="3107944" y="1212075"/>
                  </a:lnTo>
                  <a:lnTo>
                    <a:pt x="3109798" y="1209751"/>
                  </a:lnTo>
                  <a:lnTo>
                    <a:pt x="3110852" y="1206131"/>
                  </a:lnTo>
                  <a:close/>
                </a:path>
                <a:path w="4848859" h="4233545">
                  <a:moveTo>
                    <a:pt x="3186620" y="899998"/>
                  </a:moveTo>
                  <a:lnTo>
                    <a:pt x="3184347" y="898372"/>
                  </a:lnTo>
                  <a:lnTo>
                    <a:pt x="3183166" y="896950"/>
                  </a:lnTo>
                  <a:lnTo>
                    <a:pt x="3178137" y="899617"/>
                  </a:lnTo>
                  <a:lnTo>
                    <a:pt x="3182569" y="905306"/>
                  </a:lnTo>
                  <a:lnTo>
                    <a:pt x="3183940" y="903947"/>
                  </a:lnTo>
                  <a:lnTo>
                    <a:pt x="3186150" y="902741"/>
                  </a:lnTo>
                  <a:lnTo>
                    <a:pt x="3186620" y="899998"/>
                  </a:lnTo>
                  <a:close/>
                </a:path>
                <a:path w="4848859" h="4233545">
                  <a:moveTo>
                    <a:pt x="3227273" y="6273"/>
                  </a:moveTo>
                  <a:lnTo>
                    <a:pt x="3225482" y="4216"/>
                  </a:lnTo>
                  <a:lnTo>
                    <a:pt x="3223996" y="1028"/>
                  </a:lnTo>
                  <a:lnTo>
                    <a:pt x="3220059" y="0"/>
                  </a:lnTo>
                  <a:lnTo>
                    <a:pt x="3217481" y="2590"/>
                  </a:lnTo>
                  <a:lnTo>
                    <a:pt x="3215259" y="3835"/>
                  </a:lnTo>
                  <a:lnTo>
                    <a:pt x="3221050" y="8674"/>
                  </a:lnTo>
                  <a:lnTo>
                    <a:pt x="3227273" y="6273"/>
                  </a:lnTo>
                  <a:close/>
                </a:path>
                <a:path w="4848859" h="4233545">
                  <a:moveTo>
                    <a:pt x="3270516" y="81749"/>
                  </a:moveTo>
                  <a:lnTo>
                    <a:pt x="3267519" y="78536"/>
                  </a:lnTo>
                  <a:lnTo>
                    <a:pt x="3264408" y="75793"/>
                  </a:lnTo>
                  <a:lnTo>
                    <a:pt x="3260242" y="73748"/>
                  </a:lnTo>
                  <a:lnTo>
                    <a:pt x="3255403" y="79387"/>
                  </a:lnTo>
                  <a:lnTo>
                    <a:pt x="3257727" y="83146"/>
                  </a:lnTo>
                  <a:lnTo>
                    <a:pt x="3260890" y="85407"/>
                  </a:lnTo>
                  <a:lnTo>
                    <a:pt x="3264751" y="89052"/>
                  </a:lnTo>
                  <a:lnTo>
                    <a:pt x="3267443" y="85356"/>
                  </a:lnTo>
                  <a:lnTo>
                    <a:pt x="3270516" y="81749"/>
                  </a:lnTo>
                  <a:close/>
                </a:path>
                <a:path w="4848859" h="4233545">
                  <a:moveTo>
                    <a:pt x="3284461" y="1136713"/>
                  </a:moveTo>
                  <a:lnTo>
                    <a:pt x="3281997" y="1134960"/>
                  </a:lnTo>
                  <a:lnTo>
                    <a:pt x="3280041" y="1133030"/>
                  </a:lnTo>
                  <a:lnTo>
                    <a:pt x="3276701" y="1131798"/>
                  </a:lnTo>
                  <a:lnTo>
                    <a:pt x="3274911" y="1133652"/>
                  </a:lnTo>
                  <a:lnTo>
                    <a:pt x="3273475" y="1134503"/>
                  </a:lnTo>
                  <a:lnTo>
                    <a:pt x="3275380" y="1136281"/>
                  </a:lnTo>
                  <a:lnTo>
                    <a:pt x="3277082" y="1138466"/>
                  </a:lnTo>
                  <a:lnTo>
                    <a:pt x="3280092" y="1140066"/>
                  </a:lnTo>
                  <a:lnTo>
                    <a:pt x="3282124" y="1138110"/>
                  </a:lnTo>
                  <a:lnTo>
                    <a:pt x="3284461" y="1136713"/>
                  </a:lnTo>
                  <a:close/>
                </a:path>
                <a:path w="4848859" h="4233545">
                  <a:moveTo>
                    <a:pt x="3341725" y="1159687"/>
                  </a:moveTo>
                  <a:lnTo>
                    <a:pt x="3340125" y="1158798"/>
                  </a:lnTo>
                  <a:lnTo>
                    <a:pt x="3337864" y="1156741"/>
                  </a:lnTo>
                  <a:lnTo>
                    <a:pt x="3333204" y="1159510"/>
                  </a:lnTo>
                  <a:lnTo>
                    <a:pt x="3329736" y="1162507"/>
                  </a:lnTo>
                  <a:lnTo>
                    <a:pt x="3326142" y="1165250"/>
                  </a:lnTo>
                  <a:lnTo>
                    <a:pt x="3333038" y="1168349"/>
                  </a:lnTo>
                  <a:lnTo>
                    <a:pt x="3341725" y="1159687"/>
                  </a:lnTo>
                  <a:close/>
                </a:path>
                <a:path w="4848859" h="4233545">
                  <a:moveTo>
                    <a:pt x="3349955" y="256273"/>
                  </a:moveTo>
                  <a:lnTo>
                    <a:pt x="3344710" y="249440"/>
                  </a:lnTo>
                  <a:lnTo>
                    <a:pt x="3343706" y="250723"/>
                  </a:lnTo>
                  <a:lnTo>
                    <a:pt x="3341611" y="252361"/>
                  </a:lnTo>
                  <a:lnTo>
                    <a:pt x="3342716" y="255752"/>
                  </a:lnTo>
                  <a:lnTo>
                    <a:pt x="3344456" y="257987"/>
                  </a:lnTo>
                  <a:lnTo>
                    <a:pt x="3345840" y="260337"/>
                  </a:lnTo>
                  <a:lnTo>
                    <a:pt x="3349955" y="256273"/>
                  </a:lnTo>
                  <a:close/>
                </a:path>
                <a:path w="4848859" h="4233545">
                  <a:moveTo>
                    <a:pt x="3352546" y="1194676"/>
                  </a:moveTo>
                  <a:lnTo>
                    <a:pt x="3350336" y="1191133"/>
                  </a:lnTo>
                  <a:lnTo>
                    <a:pt x="3347161" y="1192009"/>
                  </a:lnTo>
                  <a:lnTo>
                    <a:pt x="3344075" y="1192999"/>
                  </a:lnTo>
                  <a:lnTo>
                    <a:pt x="3341509" y="1195679"/>
                  </a:lnTo>
                  <a:lnTo>
                    <a:pt x="3343960" y="1199451"/>
                  </a:lnTo>
                  <a:lnTo>
                    <a:pt x="3347859" y="1208354"/>
                  </a:lnTo>
                  <a:lnTo>
                    <a:pt x="3350374" y="1201889"/>
                  </a:lnTo>
                  <a:lnTo>
                    <a:pt x="3351961" y="1199184"/>
                  </a:lnTo>
                  <a:lnTo>
                    <a:pt x="3352546" y="1194676"/>
                  </a:lnTo>
                  <a:close/>
                </a:path>
                <a:path w="4848859" h="4233545">
                  <a:moveTo>
                    <a:pt x="3436239" y="1080744"/>
                  </a:moveTo>
                  <a:lnTo>
                    <a:pt x="3432556" y="1074648"/>
                  </a:lnTo>
                  <a:lnTo>
                    <a:pt x="3427095" y="1076680"/>
                  </a:lnTo>
                  <a:lnTo>
                    <a:pt x="3428276" y="1078052"/>
                  </a:lnTo>
                  <a:lnTo>
                    <a:pt x="3429228" y="1079982"/>
                  </a:lnTo>
                  <a:lnTo>
                    <a:pt x="3432289" y="1081316"/>
                  </a:lnTo>
                  <a:lnTo>
                    <a:pt x="3434384" y="1080757"/>
                  </a:lnTo>
                  <a:lnTo>
                    <a:pt x="3436239" y="1080744"/>
                  </a:lnTo>
                  <a:close/>
                </a:path>
                <a:path w="4848859" h="4233545">
                  <a:moveTo>
                    <a:pt x="3519525" y="1250911"/>
                  </a:moveTo>
                  <a:lnTo>
                    <a:pt x="3517582" y="1247381"/>
                  </a:lnTo>
                  <a:lnTo>
                    <a:pt x="3514217" y="1245565"/>
                  </a:lnTo>
                  <a:lnTo>
                    <a:pt x="3509111" y="1248460"/>
                  </a:lnTo>
                  <a:lnTo>
                    <a:pt x="3509238" y="1253147"/>
                  </a:lnTo>
                  <a:lnTo>
                    <a:pt x="3511042" y="1256614"/>
                  </a:lnTo>
                  <a:lnTo>
                    <a:pt x="3513061" y="1262862"/>
                  </a:lnTo>
                  <a:lnTo>
                    <a:pt x="3516604" y="1257846"/>
                  </a:lnTo>
                  <a:lnTo>
                    <a:pt x="3519360" y="1255649"/>
                  </a:lnTo>
                  <a:lnTo>
                    <a:pt x="3519525" y="1250911"/>
                  </a:lnTo>
                  <a:close/>
                </a:path>
                <a:path w="4848859" h="4233545">
                  <a:moveTo>
                    <a:pt x="3594849" y="1255864"/>
                  </a:moveTo>
                  <a:lnTo>
                    <a:pt x="3584778" y="1248613"/>
                  </a:lnTo>
                  <a:lnTo>
                    <a:pt x="3583254" y="1251013"/>
                  </a:lnTo>
                  <a:lnTo>
                    <a:pt x="3579939" y="1254290"/>
                  </a:lnTo>
                  <a:lnTo>
                    <a:pt x="3581819" y="1258290"/>
                  </a:lnTo>
                  <a:lnTo>
                    <a:pt x="3585032" y="1260589"/>
                  </a:lnTo>
                  <a:lnTo>
                    <a:pt x="3589134" y="1261948"/>
                  </a:lnTo>
                  <a:lnTo>
                    <a:pt x="3591560" y="1258671"/>
                  </a:lnTo>
                  <a:lnTo>
                    <a:pt x="3594849" y="1255864"/>
                  </a:lnTo>
                  <a:close/>
                </a:path>
                <a:path w="4848859" h="4233545">
                  <a:moveTo>
                    <a:pt x="3701542" y="753656"/>
                  </a:moveTo>
                  <a:lnTo>
                    <a:pt x="3698087" y="753656"/>
                  </a:lnTo>
                  <a:lnTo>
                    <a:pt x="3695293" y="753211"/>
                  </a:lnTo>
                  <a:lnTo>
                    <a:pt x="3691636" y="754151"/>
                  </a:lnTo>
                  <a:lnTo>
                    <a:pt x="3691013" y="756602"/>
                  </a:lnTo>
                  <a:lnTo>
                    <a:pt x="3690162" y="758075"/>
                  </a:lnTo>
                  <a:lnTo>
                    <a:pt x="3692702" y="758342"/>
                  </a:lnTo>
                  <a:lnTo>
                    <a:pt x="3695306" y="759091"/>
                  </a:lnTo>
                  <a:lnTo>
                    <a:pt x="3698925" y="758456"/>
                  </a:lnTo>
                  <a:lnTo>
                    <a:pt x="3699764" y="756094"/>
                  </a:lnTo>
                  <a:lnTo>
                    <a:pt x="3701542" y="753656"/>
                  </a:lnTo>
                  <a:close/>
                </a:path>
                <a:path w="4848859" h="4233545">
                  <a:moveTo>
                    <a:pt x="3939133" y="1253477"/>
                  </a:moveTo>
                  <a:lnTo>
                    <a:pt x="3936428" y="1247254"/>
                  </a:lnTo>
                  <a:lnTo>
                    <a:pt x="3934066" y="1248486"/>
                  </a:lnTo>
                  <a:lnTo>
                    <a:pt x="3930700" y="1249184"/>
                  </a:lnTo>
                  <a:lnTo>
                    <a:pt x="3928935" y="1252512"/>
                  </a:lnTo>
                  <a:lnTo>
                    <a:pt x="3931386" y="1255636"/>
                  </a:lnTo>
                  <a:lnTo>
                    <a:pt x="3932415" y="1257973"/>
                  </a:lnTo>
                  <a:lnTo>
                    <a:pt x="3939133" y="1253477"/>
                  </a:lnTo>
                  <a:close/>
                </a:path>
                <a:path w="4848859" h="4233545">
                  <a:moveTo>
                    <a:pt x="4137215" y="1473517"/>
                  </a:moveTo>
                  <a:lnTo>
                    <a:pt x="4133634" y="1469517"/>
                  </a:lnTo>
                  <a:lnTo>
                    <a:pt x="4131856" y="1470215"/>
                  </a:lnTo>
                  <a:lnTo>
                    <a:pt x="4129455" y="1470469"/>
                  </a:lnTo>
                  <a:lnTo>
                    <a:pt x="4127957" y="1472641"/>
                  </a:lnTo>
                  <a:lnTo>
                    <a:pt x="4129532" y="1475066"/>
                  </a:lnTo>
                  <a:lnTo>
                    <a:pt x="4130129" y="1476781"/>
                  </a:lnTo>
                  <a:lnTo>
                    <a:pt x="4137215" y="1473517"/>
                  </a:lnTo>
                  <a:close/>
                </a:path>
                <a:path w="4848859" h="4233545">
                  <a:moveTo>
                    <a:pt x="4144645" y="1347711"/>
                  </a:moveTo>
                  <a:lnTo>
                    <a:pt x="4139450" y="1346885"/>
                  </a:lnTo>
                  <a:lnTo>
                    <a:pt x="4134866" y="1346111"/>
                  </a:lnTo>
                  <a:lnTo>
                    <a:pt x="4129913" y="1345501"/>
                  </a:lnTo>
                  <a:lnTo>
                    <a:pt x="4129379" y="1347050"/>
                  </a:lnTo>
                  <a:lnTo>
                    <a:pt x="4128947" y="1347851"/>
                  </a:lnTo>
                  <a:lnTo>
                    <a:pt x="4133088" y="1349654"/>
                  </a:lnTo>
                  <a:lnTo>
                    <a:pt x="4137177" y="1351559"/>
                  </a:lnTo>
                  <a:lnTo>
                    <a:pt x="4141724" y="1353197"/>
                  </a:lnTo>
                  <a:lnTo>
                    <a:pt x="4142994" y="1350492"/>
                  </a:lnTo>
                  <a:lnTo>
                    <a:pt x="4144645" y="1347711"/>
                  </a:lnTo>
                  <a:close/>
                </a:path>
                <a:path w="4848859" h="4233545">
                  <a:moveTo>
                    <a:pt x="4153116" y="896124"/>
                  </a:moveTo>
                  <a:lnTo>
                    <a:pt x="4150182" y="894499"/>
                  </a:lnTo>
                  <a:lnTo>
                    <a:pt x="4148645" y="893064"/>
                  </a:lnTo>
                  <a:lnTo>
                    <a:pt x="4144048" y="892505"/>
                  </a:lnTo>
                  <a:lnTo>
                    <a:pt x="4141038" y="892911"/>
                  </a:lnTo>
                  <a:lnTo>
                    <a:pt x="4138079" y="892987"/>
                  </a:lnTo>
                  <a:lnTo>
                    <a:pt x="4139908" y="894257"/>
                  </a:lnTo>
                  <a:lnTo>
                    <a:pt x="4141609" y="896213"/>
                  </a:lnTo>
                  <a:lnTo>
                    <a:pt x="4146219" y="897128"/>
                  </a:lnTo>
                  <a:lnTo>
                    <a:pt x="4149077" y="896404"/>
                  </a:lnTo>
                  <a:lnTo>
                    <a:pt x="4153116" y="896124"/>
                  </a:lnTo>
                  <a:close/>
                </a:path>
                <a:path w="4848859" h="4233545">
                  <a:moveTo>
                    <a:pt x="4176369" y="1521993"/>
                  </a:moveTo>
                  <a:lnTo>
                    <a:pt x="4174020" y="1520278"/>
                  </a:lnTo>
                  <a:lnTo>
                    <a:pt x="4171886" y="1518373"/>
                  </a:lnTo>
                  <a:lnTo>
                    <a:pt x="4168902" y="1517015"/>
                  </a:lnTo>
                  <a:lnTo>
                    <a:pt x="4167124" y="1519732"/>
                  </a:lnTo>
                  <a:lnTo>
                    <a:pt x="4165930" y="1521079"/>
                  </a:lnTo>
                  <a:lnTo>
                    <a:pt x="4168000" y="1522945"/>
                  </a:lnTo>
                  <a:lnTo>
                    <a:pt x="4169968" y="1524965"/>
                  </a:lnTo>
                  <a:lnTo>
                    <a:pt x="4172496" y="1526654"/>
                  </a:lnTo>
                  <a:lnTo>
                    <a:pt x="4174540" y="1524012"/>
                  </a:lnTo>
                  <a:lnTo>
                    <a:pt x="4176369" y="1521993"/>
                  </a:lnTo>
                  <a:close/>
                </a:path>
                <a:path w="4848859" h="4233545">
                  <a:moveTo>
                    <a:pt x="4199686" y="3599116"/>
                  </a:moveTo>
                  <a:lnTo>
                    <a:pt x="4195597" y="3595281"/>
                  </a:lnTo>
                  <a:lnTo>
                    <a:pt x="4185831" y="3599446"/>
                  </a:lnTo>
                  <a:lnTo>
                    <a:pt x="4188168" y="3600513"/>
                  </a:lnTo>
                  <a:lnTo>
                    <a:pt x="4190517" y="3602456"/>
                  </a:lnTo>
                  <a:lnTo>
                    <a:pt x="4195140" y="3602355"/>
                  </a:lnTo>
                  <a:lnTo>
                    <a:pt x="4197400" y="3600297"/>
                  </a:lnTo>
                  <a:lnTo>
                    <a:pt x="4199686" y="3599116"/>
                  </a:lnTo>
                  <a:close/>
                </a:path>
                <a:path w="4848859" h="4233545">
                  <a:moveTo>
                    <a:pt x="4218102" y="3553955"/>
                  </a:moveTo>
                  <a:lnTo>
                    <a:pt x="4216590" y="3553066"/>
                  </a:lnTo>
                  <a:lnTo>
                    <a:pt x="4214749" y="3551161"/>
                  </a:lnTo>
                  <a:lnTo>
                    <a:pt x="4212056" y="3552012"/>
                  </a:lnTo>
                  <a:lnTo>
                    <a:pt x="4210990" y="3554222"/>
                  </a:lnTo>
                  <a:lnTo>
                    <a:pt x="4209732" y="3555695"/>
                  </a:lnTo>
                  <a:lnTo>
                    <a:pt x="4215943" y="3559276"/>
                  </a:lnTo>
                  <a:lnTo>
                    <a:pt x="4218102" y="3553955"/>
                  </a:lnTo>
                  <a:close/>
                </a:path>
                <a:path w="4848859" h="4233545">
                  <a:moveTo>
                    <a:pt x="4232808" y="3535616"/>
                  </a:moveTo>
                  <a:lnTo>
                    <a:pt x="4224566" y="3525685"/>
                  </a:lnTo>
                  <a:lnTo>
                    <a:pt x="4217911" y="3528809"/>
                  </a:lnTo>
                  <a:lnTo>
                    <a:pt x="4221378" y="3531946"/>
                  </a:lnTo>
                  <a:lnTo>
                    <a:pt x="4224706" y="3535248"/>
                  </a:lnTo>
                  <a:lnTo>
                    <a:pt x="4228998" y="3538448"/>
                  </a:lnTo>
                  <a:lnTo>
                    <a:pt x="4231297" y="3536480"/>
                  </a:lnTo>
                  <a:lnTo>
                    <a:pt x="4232808" y="3535616"/>
                  </a:lnTo>
                  <a:close/>
                </a:path>
                <a:path w="4848859" h="4233545">
                  <a:moveTo>
                    <a:pt x="4286123" y="1085418"/>
                  </a:moveTo>
                  <a:lnTo>
                    <a:pt x="4282389" y="1083919"/>
                  </a:lnTo>
                  <a:lnTo>
                    <a:pt x="4280433" y="1082814"/>
                  </a:lnTo>
                  <a:lnTo>
                    <a:pt x="4279277" y="1085354"/>
                  </a:lnTo>
                  <a:lnTo>
                    <a:pt x="4277880" y="1087818"/>
                  </a:lnTo>
                  <a:lnTo>
                    <a:pt x="4277106" y="1090968"/>
                  </a:lnTo>
                  <a:lnTo>
                    <a:pt x="4280090" y="1092225"/>
                  </a:lnTo>
                  <a:lnTo>
                    <a:pt x="4282376" y="1093571"/>
                  </a:lnTo>
                  <a:lnTo>
                    <a:pt x="4283697" y="1091069"/>
                  </a:lnTo>
                  <a:lnTo>
                    <a:pt x="4285437" y="1088694"/>
                  </a:lnTo>
                  <a:lnTo>
                    <a:pt x="4286123" y="1085418"/>
                  </a:lnTo>
                  <a:close/>
                </a:path>
                <a:path w="4848859" h="4233545">
                  <a:moveTo>
                    <a:pt x="4286250" y="977709"/>
                  </a:moveTo>
                  <a:lnTo>
                    <a:pt x="4281932" y="976718"/>
                  </a:lnTo>
                  <a:lnTo>
                    <a:pt x="4278452" y="974852"/>
                  </a:lnTo>
                  <a:lnTo>
                    <a:pt x="4275404" y="977239"/>
                  </a:lnTo>
                  <a:lnTo>
                    <a:pt x="4275163" y="980821"/>
                  </a:lnTo>
                  <a:lnTo>
                    <a:pt x="4274756" y="983843"/>
                  </a:lnTo>
                  <a:lnTo>
                    <a:pt x="4278706" y="985621"/>
                  </a:lnTo>
                  <a:lnTo>
                    <a:pt x="4281906" y="983678"/>
                  </a:lnTo>
                  <a:lnTo>
                    <a:pt x="4283329" y="981151"/>
                  </a:lnTo>
                  <a:lnTo>
                    <a:pt x="4286250" y="977709"/>
                  </a:lnTo>
                  <a:close/>
                </a:path>
                <a:path w="4848859" h="4233545">
                  <a:moveTo>
                    <a:pt x="4300410" y="837514"/>
                  </a:moveTo>
                  <a:lnTo>
                    <a:pt x="4288510" y="829081"/>
                  </a:lnTo>
                  <a:lnTo>
                    <a:pt x="4282592" y="838276"/>
                  </a:lnTo>
                  <a:lnTo>
                    <a:pt x="4285221" y="839101"/>
                  </a:lnTo>
                  <a:lnTo>
                    <a:pt x="4287837" y="840587"/>
                  </a:lnTo>
                  <a:lnTo>
                    <a:pt x="4293108" y="840536"/>
                  </a:lnTo>
                  <a:lnTo>
                    <a:pt x="4295762" y="839025"/>
                  </a:lnTo>
                  <a:lnTo>
                    <a:pt x="4300410" y="837514"/>
                  </a:lnTo>
                  <a:close/>
                </a:path>
                <a:path w="4848859" h="4233545">
                  <a:moveTo>
                    <a:pt x="4301604" y="1373720"/>
                  </a:moveTo>
                  <a:lnTo>
                    <a:pt x="4297032" y="1373949"/>
                  </a:lnTo>
                  <a:lnTo>
                    <a:pt x="4293400" y="1373720"/>
                  </a:lnTo>
                  <a:lnTo>
                    <a:pt x="4288904" y="1374787"/>
                  </a:lnTo>
                  <a:lnTo>
                    <a:pt x="4288421" y="1377708"/>
                  </a:lnTo>
                  <a:lnTo>
                    <a:pt x="4287659" y="1379423"/>
                  </a:lnTo>
                  <a:lnTo>
                    <a:pt x="4291215" y="1379829"/>
                  </a:lnTo>
                  <a:lnTo>
                    <a:pt x="4294784" y="1380566"/>
                  </a:lnTo>
                  <a:lnTo>
                    <a:pt x="4299153" y="1380350"/>
                  </a:lnTo>
                  <a:lnTo>
                    <a:pt x="4299877" y="1377353"/>
                  </a:lnTo>
                  <a:lnTo>
                    <a:pt x="4301604" y="1373720"/>
                  </a:lnTo>
                  <a:close/>
                </a:path>
                <a:path w="4848859" h="4233545">
                  <a:moveTo>
                    <a:pt x="4331551" y="4130789"/>
                  </a:moveTo>
                  <a:lnTo>
                    <a:pt x="4327918" y="4123690"/>
                  </a:lnTo>
                  <a:lnTo>
                    <a:pt x="4321848" y="4125760"/>
                  </a:lnTo>
                  <a:lnTo>
                    <a:pt x="4322788" y="4128224"/>
                  </a:lnTo>
                  <a:lnTo>
                    <a:pt x="4323105" y="4131564"/>
                  </a:lnTo>
                  <a:lnTo>
                    <a:pt x="4326001" y="4133697"/>
                  </a:lnTo>
                  <a:lnTo>
                    <a:pt x="4329239" y="4131576"/>
                  </a:lnTo>
                  <a:lnTo>
                    <a:pt x="4331551" y="4130789"/>
                  </a:lnTo>
                  <a:close/>
                </a:path>
                <a:path w="4848859" h="4233545">
                  <a:moveTo>
                    <a:pt x="4680890" y="3893451"/>
                  </a:moveTo>
                  <a:lnTo>
                    <a:pt x="4677854" y="3887597"/>
                  </a:lnTo>
                  <a:lnTo>
                    <a:pt x="4676762" y="3891140"/>
                  </a:lnTo>
                  <a:lnTo>
                    <a:pt x="4675568" y="3894658"/>
                  </a:lnTo>
                  <a:lnTo>
                    <a:pt x="4674476" y="3898887"/>
                  </a:lnTo>
                  <a:lnTo>
                    <a:pt x="4675454" y="3899839"/>
                  </a:lnTo>
                  <a:lnTo>
                    <a:pt x="4675911" y="3900652"/>
                  </a:lnTo>
                  <a:lnTo>
                    <a:pt x="4680890" y="3893451"/>
                  </a:lnTo>
                  <a:close/>
                </a:path>
                <a:path w="4848859" h="4233545">
                  <a:moveTo>
                    <a:pt x="4704639" y="3933418"/>
                  </a:moveTo>
                  <a:lnTo>
                    <a:pt x="4699686" y="3924706"/>
                  </a:lnTo>
                  <a:lnTo>
                    <a:pt x="4692535" y="3927106"/>
                  </a:lnTo>
                  <a:lnTo>
                    <a:pt x="4694783" y="3929672"/>
                  </a:lnTo>
                  <a:lnTo>
                    <a:pt x="4696777" y="3932593"/>
                  </a:lnTo>
                  <a:lnTo>
                    <a:pt x="4700333" y="3935336"/>
                  </a:lnTo>
                  <a:lnTo>
                    <a:pt x="4702848" y="3933888"/>
                  </a:lnTo>
                  <a:lnTo>
                    <a:pt x="4704639" y="3933418"/>
                  </a:lnTo>
                  <a:close/>
                </a:path>
                <a:path w="4848859" h="4233545">
                  <a:moveTo>
                    <a:pt x="4724476" y="4216209"/>
                  </a:moveTo>
                  <a:lnTo>
                    <a:pt x="4724057" y="4216501"/>
                  </a:lnTo>
                  <a:lnTo>
                    <a:pt x="4722101" y="4217365"/>
                  </a:lnTo>
                  <a:lnTo>
                    <a:pt x="4717681" y="4222712"/>
                  </a:lnTo>
                  <a:lnTo>
                    <a:pt x="4707534" y="4219778"/>
                  </a:lnTo>
                  <a:lnTo>
                    <a:pt x="4710976" y="4230408"/>
                  </a:lnTo>
                  <a:lnTo>
                    <a:pt x="4712208" y="4231132"/>
                  </a:lnTo>
                  <a:lnTo>
                    <a:pt x="4721987" y="4233075"/>
                  </a:lnTo>
                  <a:lnTo>
                    <a:pt x="4722253" y="4226293"/>
                  </a:lnTo>
                  <a:lnTo>
                    <a:pt x="4722952" y="4222712"/>
                  </a:lnTo>
                  <a:lnTo>
                    <a:pt x="4723790" y="4218381"/>
                  </a:lnTo>
                  <a:lnTo>
                    <a:pt x="4724476" y="4216209"/>
                  </a:lnTo>
                  <a:close/>
                </a:path>
                <a:path w="4848859" h="4233545">
                  <a:moveTo>
                    <a:pt x="4725695" y="4215346"/>
                  </a:moveTo>
                  <a:lnTo>
                    <a:pt x="4724920" y="4214482"/>
                  </a:lnTo>
                  <a:lnTo>
                    <a:pt x="4724476" y="4216209"/>
                  </a:lnTo>
                  <a:lnTo>
                    <a:pt x="4725695" y="4215346"/>
                  </a:lnTo>
                  <a:close/>
                </a:path>
                <a:path w="4848859" h="4233545">
                  <a:moveTo>
                    <a:pt x="4743361" y="4068686"/>
                  </a:moveTo>
                  <a:lnTo>
                    <a:pt x="4742091" y="4066197"/>
                  </a:lnTo>
                  <a:lnTo>
                    <a:pt x="4740948" y="4063619"/>
                  </a:lnTo>
                  <a:lnTo>
                    <a:pt x="4739195" y="4061091"/>
                  </a:lnTo>
                  <a:lnTo>
                    <a:pt x="4736604" y="4062577"/>
                  </a:lnTo>
                  <a:lnTo>
                    <a:pt x="4734433" y="4063581"/>
                  </a:lnTo>
                  <a:lnTo>
                    <a:pt x="4736058" y="4065955"/>
                  </a:lnTo>
                  <a:lnTo>
                    <a:pt x="4737405" y="4068394"/>
                  </a:lnTo>
                  <a:lnTo>
                    <a:pt x="4739678" y="4070731"/>
                  </a:lnTo>
                  <a:lnTo>
                    <a:pt x="4741938" y="4069270"/>
                  </a:lnTo>
                  <a:lnTo>
                    <a:pt x="4743361" y="4068686"/>
                  </a:lnTo>
                  <a:close/>
                </a:path>
                <a:path w="4848859" h="4233545">
                  <a:moveTo>
                    <a:pt x="4848771" y="4171569"/>
                  </a:moveTo>
                  <a:lnTo>
                    <a:pt x="4846752" y="4169714"/>
                  </a:lnTo>
                  <a:lnTo>
                    <a:pt x="4845393" y="4167492"/>
                  </a:lnTo>
                  <a:lnTo>
                    <a:pt x="4841468" y="4167911"/>
                  </a:lnTo>
                  <a:lnTo>
                    <a:pt x="4838763" y="4169270"/>
                  </a:lnTo>
                  <a:lnTo>
                    <a:pt x="4836020" y="4170197"/>
                  </a:lnTo>
                  <a:lnTo>
                    <a:pt x="4837620" y="4172102"/>
                  </a:lnTo>
                  <a:lnTo>
                    <a:pt x="4839195" y="4175518"/>
                  </a:lnTo>
                  <a:lnTo>
                    <a:pt x="4843246" y="4175569"/>
                  </a:lnTo>
                  <a:lnTo>
                    <a:pt x="4845723" y="4173220"/>
                  </a:lnTo>
                  <a:lnTo>
                    <a:pt x="4848771" y="4171569"/>
                  </a:lnTo>
                  <a:close/>
                </a:path>
              </a:pathLst>
            </a:custGeom>
            <a:solidFill>
              <a:srgbClr val="D33C37"/>
            </a:solidFill>
          </p:spPr>
          <p:txBody>
            <a:bodyPr wrap="square" lIns="0" tIns="0" rIns="0" bIns="0" rtlCol="0"/>
            <a:lstStyle/>
            <a:p>
              <a:endParaRPr dirty="0"/>
            </a:p>
          </p:txBody>
        </p:sp>
        <p:sp>
          <p:nvSpPr>
            <p:cNvPr id="55" name="object 32">
              <a:extLst>
                <a:ext uri="{FF2B5EF4-FFF2-40B4-BE49-F238E27FC236}">
                  <a16:creationId xmlns:a16="http://schemas.microsoft.com/office/drawing/2014/main" id="{E5E6F947-B25A-D2CA-E67C-8987822DC595}"/>
                </a:ext>
              </a:extLst>
            </p:cNvPr>
            <p:cNvSpPr/>
            <p:nvPr/>
          </p:nvSpPr>
          <p:spPr>
            <a:xfrm>
              <a:off x="7569200" y="2160072"/>
              <a:ext cx="4983480" cy="4467860"/>
            </a:xfrm>
            <a:custGeom>
              <a:avLst/>
              <a:gdLst/>
              <a:ahLst/>
              <a:cxnLst/>
              <a:rect l="l" t="t" r="r" b="b"/>
              <a:pathLst>
                <a:path w="4983480" h="4467859">
                  <a:moveTo>
                    <a:pt x="9232" y="3188004"/>
                  </a:moveTo>
                  <a:lnTo>
                    <a:pt x="6426" y="3181654"/>
                  </a:lnTo>
                  <a:lnTo>
                    <a:pt x="0" y="3183280"/>
                  </a:lnTo>
                  <a:lnTo>
                    <a:pt x="1295" y="3185274"/>
                  </a:lnTo>
                  <a:lnTo>
                    <a:pt x="2247" y="3187801"/>
                  </a:lnTo>
                  <a:lnTo>
                    <a:pt x="5054" y="3189782"/>
                  </a:lnTo>
                  <a:lnTo>
                    <a:pt x="7454" y="3188424"/>
                  </a:lnTo>
                  <a:lnTo>
                    <a:pt x="9232" y="3188004"/>
                  </a:lnTo>
                  <a:close/>
                </a:path>
                <a:path w="4983480" h="4467859">
                  <a:moveTo>
                    <a:pt x="123278" y="3275711"/>
                  </a:moveTo>
                  <a:lnTo>
                    <a:pt x="116624" y="3268497"/>
                  </a:lnTo>
                  <a:lnTo>
                    <a:pt x="114427" y="3271621"/>
                  </a:lnTo>
                  <a:lnTo>
                    <a:pt x="112572" y="3273552"/>
                  </a:lnTo>
                  <a:lnTo>
                    <a:pt x="111582" y="3276473"/>
                  </a:lnTo>
                  <a:lnTo>
                    <a:pt x="114795" y="3279419"/>
                  </a:lnTo>
                  <a:lnTo>
                    <a:pt x="118630" y="3278873"/>
                  </a:lnTo>
                  <a:lnTo>
                    <a:pt x="120916" y="3276968"/>
                  </a:lnTo>
                  <a:lnTo>
                    <a:pt x="123278" y="3275711"/>
                  </a:lnTo>
                  <a:close/>
                </a:path>
                <a:path w="4983480" h="4467859">
                  <a:moveTo>
                    <a:pt x="212064" y="3420389"/>
                  </a:moveTo>
                  <a:lnTo>
                    <a:pt x="208280" y="3413099"/>
                  </a:lnTo>
                  <a:lnTo>
                    <a:pt x="207289" y="3414750"/>
                  </a:lnTo>
                  <a:lnTo>
                    <a:pt x="205384" y="3416477"/>
                  </a:lnTo>
                  <a:lnTo>
                    <a:pt x="205689" y="3420427"/>
                  </a:lnTo>
                  <a:lnTo>
                    <a:pt x="207276" y="3422700"/>
                  </a:lnTo>
                  <a:lnTo>
                    <a:pt x="208254" y="3425025"/>
                  </a:lnTo>
                  <a:lnTo>
                    <a:pt x="212064" y="3420389"/>
                  </a:lnTo>
                  <a:close/>
                </a:path>
                <a:path w="4983480" h="4467859">
                  <a:moveTo>
                    <a:pt x="469468" y="3692448"/>
                  </a:moveTo>
                  <a:lnTo>
                    <a:pt x="457936" y="3691483"/>
                  </a:lnTo>
                  <a:lnTo>
                    <a:pt x="457822" y="3693185"/>
                  </a:lnTo>
                  <a:lnTo>
                    <a:pt x="457111" y="3696106"/>
                  </a:lnTo>
                  <a:lnTo>
                    <a:pt x="460222" y="3697655"/>
                  </a:lnTo>
                  <a:lnTo>
                    <a:pt x="463118" y="3698544"/>
                  </a:lnTo>
                  <a:lnTo>
                    <a:pt x="466648" y="3698798"/>
                  </a:lnTo>
                  <a:lnTo>
                    <a:pt x="467601" y="3695903"/>
                  </a:lnTo>
                  <a:lnTo>
                    <a:pt x="469468" y="3692448"/>
                  </a:lnTo>
                  <a:close/>
                </a:path>
                <a:path w="4983480" h="4467859">
                  <a:moveTo>
                    <a:pt x="846823" y="3764407"/>
                  </a:moveTo>
                  <a:lnTo>
                    <a:pt x="843902" y="3761981"/>
                  </a:lnTo>
                  <a:lnTo>
                    <a:pt x="841629" y="3758704"/>
                  </a:lnTo>
                  <a:lnTo>
                    <a:pt x="837653" y="3759263"/>
                  </a:lnTo>
                  <a:lnTo>
                    <a:pt x="834898" y="3762273"/>
                  </a:lnTo>
                  <a:lnTo>
                    <a:pt x="833958" y="3765931"/>
                  </a:lnTo>
                  <a:lnTo>
                    <a:pt x="837539" y="3769817"/>
                  </a:lnTo>
                  <a:lnTo>
                    <a:pt x="841514" y="3769690"/>
                  </a:lnTo>
                  <a:lnTo>
                    <a:pt x="843648" y="3766832"/>
                  </a:lnTo>
                  <a:lnTo>
                    <a:pt x="846823" y="3764407"/>
                  </a:lnTo>
                  <a:close/>
                </a:path>
                <a:path w="4983480" h="4467859">
                  <a:moveTo>
                    <a:pt x="902208" y="3492804"/>
                  </a:moveTo>
                  <a:lnTo>
                    <a:pt x="901306" y="3491268"/>
                  </a:lnTo>
                  <a:lnTo>
                    <a:pt x="900645" y="3488779"/>
                  </a:lnTo>
                  <a:lnTo>
                    <a:pt x="897953" y="3488080"/>
                  </a:lnTo>
                  <a:lnTo>
                    <a:pt x="896023" y="3489528"/>
                  </a:lnTo>
                  <a:lnTo>
                    <a:pt x="894283" y="3490176"/>
                  </a:lnTo>
                  <a:lnTo>
                    <a:pt x="895197" y="3491700"/>
                  </a:lnTo>
                  <a:lnTo>
                    <a:pt x="895870" y="3494151"/>
                  </a:lnTo>
                  <a:lnTo>
                    <a:pt x="898537" y="3494900"/>
                  </a:lnTo>
                  <a:lnTo>
                    <a:pt x="900480" y="3493452"/>
                  </a:lnTo>
                  <a:lnTo>
                    <a:pt x="902208" y="3492804"/>
                  </a:lnTo>
                  <a:close/>
                </a:path>
                <a:path w="4983480" h="4467859">
                  <a:moveTo>
                    <a:pt x="994333" y="3467112"/>
                  </a:moveTo>
                  <a:lnTo>
                    <a:pt x="988822" y="3461080"/>
                  </a:lnTo>
                  <a:lnTo>
                    <a:pt x="983183" y="3468306"/>
                  </a:lnTo>
                  <a:lnTo>
                    <a:pt x="984618" y="3469348"/>
                  </a:lnTo>
                  <a:lnTo>
                    <a:pt x="986370" y="3471507"/>
                  </a:lnTo>
                  <a:lnTo>
                    <a:pt x="989901" y="3470452"/>
                  </a:lnTo>
                  <a:lnTo>
                    <a:pt x="992047" y="3468535"/>
                  </a:lnTo>
                  <a:lnTo>
                    <a:pt x="994333" y="3467112"/>
                  </a:lnTo>
                  <a:close/>
                </a:path>
                <a:path w="4983480" h="4467859">
                  <a:moveTo>
                    <a:pt x="1017866" y="3128289"/>
                  </a:moveTo>
                  <a:lnTo>
                    <a:pt x="1017181" y="3123107"/>
                  </a:lnTo>
                  <a:lnTo>
                    <a:pt x="1017130" y="3119361"/>
                  </a:lnTo>
                  <a:lnTo>
                    <a:pt x="1014945" y="3123107"/>
                  </a:lnTo>
                  <a:lnTo>
                    <a:pt x="1012380" y="3127273"/>
                  </a:lnTo>
                  <a:lnTo>
                    <a:pt x="1009180" y="3133293"/>
                  </a:lnTo>
                  <a:lnTo>
                    <a:pt x="1008811" y="3135325"/>
                  </a:lnTo>
                  <a:lnTo>
                    <a:pt x="1008570" y="3137585"/>
                  </a:lnTo>
                  <a:lnTo>
                    <a:pt x="1010615" y="3138843"/>
                  </a:lnTo>
                  <a:lnTo>
                    <a:pt x="1013180" y="3136989"/>
                  </a:lnTo>
                  <a:lnTo>
                    <a:pt x="1016635" y="3135325"/>
                  </a:lnTo>
                  <a:lnTo>
                    <a:pt x="1017866" y="3128289"/>
                  </a:lnTo>
                  <a:close/>
                </a:path>
                <a:path w="4983480" h="4467859">
                  <a:moveTo>
                    <a:pt x="1018870" y="3118421"/>
                  </a:moveTo>
                  <a:lnTo>
                    <a:pt x="1017117" y="3118053"/>
                  </a:lnTo>
                  <a:lnTo>
                    <a:pt x="1017130" y="3119361"/>
                  </a:lnTo>
                  <a:lnTo>
                    <a:pt x="1017473" y="3118764"/>
                  </a:lnTo>
                  <a:lnTo>
                    <a:pt x="1018870" y="3118421"/>
                  </a:lnTo>
                  <a:close/>
                </a:path>
                <a:path w="4983480" h="4467859">
                  <a:moveTo>
                    <a:pt x="1038085" y="3357092"/>
                  </a:moveTo>
                  <a:lnTo>
                    <a:pt x="1035418" y="3356343"/>
                  </a:lnTo>
                  <a:lnTo>
                    <a:pt x="1033348" y="3355048"/>
                  </a:lnTo>
                  <a:lnTo>
                    <a:pt x="1029614" y="3357232"/>
                  </a:lnTo>
                  <a:lnTo>
                    <a:pt x="1027315" y="3359632"/>
                  </a:lnTo>
                  <a:lnTo>
                    <a:pt x="1024851" y="3361702"/>
                  </a:lnTo>
                  <a:lnTo>
                    <a:pt x="1026756" y="3361779"/>
                  </a:lnTo>
                  <a:lnTo>
                    <a:pt x="1028890" y="3362426"/>
                  </a:lnTo>
                  <a:lnTo>
                    <a:pt x="1033005" y="3360839"/>
                  </a:lnTo>
                  <a:lnTo>
                    <a:pt x="1035151" y="3358985"/>
                  </a:lnTo>
                  <a:lnTo>
                    <a:pt x="1038085" y="3357092"/>
                  </a:lnTo>
                  <a:close/>
                </a:path>
                <a:path w="4983480" h="4467859">
                  <a:moveTo>
                    <a:pt x="1042619" y="3118701"/>
                  </a:moveTo>
                  <a:lnTo>
                    <a:pt x="1038098" y="3117786"/>
                  </a:lnTo>
                  <a:lnTo>
                    <a:pt x="1033576" y="3116199"/>
                  </a:lnTo>
                  <a:lnTo>
                    <a:pt x="1025194" y="3116110"/>
                  </a:lnTo>
                  <a:lnTo>
                    <a:pt x="1021334" y="3117824"/>
                  </a:lnTo>
                  <a:lnTo>
                    <a:pt x="1018870" y="3118421"/>
                  </a:lnTo>
                  <a:lnTo>
                    <a:pt x="1020991" y="3118878"/>
                  </a:lnTo>
                  <a:lnTo>
                    <a:pt x="1024864" y="3120377"/>
                  </a:lnTo>
                  <a:lnTo>
                    <a:pt x="1033348" y="3120377"/>
                  </a:lnTo>
                  <a:lnTo>
                    <a:pt x="1039304" y="3129559"/>
                  </a:lnTo>
                  <a:lnTo>
                    <a:pt x="1042619" y="3118701"/>
                  </a:lnTo>
                  <a:close/>
                </a:path>
                <a:path w="4983480" h="4467859">
                  <a:moveTo>
                    <a:pt x="1135646" y="3454552"/>
                  </a:moveTo>
                  <a:lnTo>
                    <a:pt x="1133132" y="3452812"/>
                  </a:lnTo>
                  <a:lnTo>
                    <a:pt x="1131265" y="3450577"/>
                  </a:lnTo>
                  <a:lnTo>
                    <a:pt x="1127506" y="3451783"/>
                  </a:lnTo>
                  <a:lnTo>
                    <a:pt x="1125181" y="3453803"/>
                  </a:lnTo>
                  <a:lnTo>
                    <a:pt x="1122718" y="3455365"/>
                  </a:lnTo>
                  <a:lnTo>
                    <a:pt x="1124686" y="3456660"/>
                  </a:lnTo>
                  <a:lnTo>
                    <a:pt x="1126794" y="3459175"/>
                  </a:lnTo>
                  <a:lnTo>
                    <a:pt x="1130935" y="3458730"/>
                  </a:lnTo>
                  <a:lnTo>
                    <a:pt x="1133055" y="3456305"/>
                  </a:lnTo>
                  <a:lnTo>
                    <a:pt x="1135646" y="3454552"/>
                  </a:lnTo>
                  <a:close/>
                </a:path>
                <a:path w="4983480" h="4467859">
                  <a:moveTo>
                    <a:pt x="1382128" y="3415754"/>
                  </a:moveTo>
                  <a:lnTo>
                    <a:pt x="1379918" y="3412248"/>
                  </a:lnTo>
                  <a:lnTo>
                    <a:pt x="1377543" y="3409264"/>
                  </a:lnTo>
                  <a:lnTo>
                    <a:pt x="1375003" y="3405886"/>
                  </a:lnTo>
                  <a:lnTo>
                    <a:pt x="1373593" y="3407651"/>
                  </a:lnTo>
                  <a:lnTo>
                    <a:pt x="1371688" y="3409505"/>
                  </a:lnTo>
                  <a:lnTo>
                    <a:pt x="1374051" y="3412896"/>
                  </a:lnTo>
                  <a:lnTo>
                    <a:pt x="1376553" y="3415715"/>
                  </a:lnTo>
                  <a:lnTo>
                    <a:pt x="1378966" y="3418611"/>
                  </a:lnTo>
                  <a:lnTo>
                    <a:pt x="1380007" y="3417532"/>
                  </a:lnTo>
                  <a:lnTo>
                    <a:pt x="1382128" y="3415754"/>
                  </a:lnTo>
                  <a:close/>
                </a:path>
                <a:path w="4983480" h="4467859">
                  <a:moveTo>
                    <a:pt x="1403616" y="3524910"/>
                  </a:moveTo>
                  <a:lnTo>
                    <a:pt x="1398663" y="3521646"/>
                  </a:lnTo>
                  <a:lnTo>
                    <a:pt x="1392516" y="3527437"/>
                  </a:lnTo>
                  <a:lnTo>
                    <a:pt x="1394218" y="3528199"/>
                  </a:lnTo>
                  <a:lnTo>
                    <a:pt x="1396276" y="3529965"/>
                  </a:lnTo>
                  <a:lnTo>
                    <a:pt x="1399819" y="3528682"/>
                  </a:lnTo>
                  <a:lnTo>
                    <a:pt x="1401610" y="3526523"/>
                  </a:lnTo>
                  <a:lnTo>
                    <a:pt x="1403616" y="3524910"/>
                  </a:lnTo>
                  <a:close/>
                </a:path>
                <a:path w="4983480" h="4467859">
                  <a:moveTo>
                    <a:pt x="1583766" y="3154629"/>
                  </a:moveTo>
                  <a:lnTo>
                    <a:pt x="1580959" y="3150908"/>
                  </a:lnTo>
                  <a:lnTo>
                    <a:pt x="1579918" y="3148317"/>
                  </a:lnTo>
                  <a:lnTo>
                    <a:pt x="1574088" y="3148088"/>
                  </a:lnTo>
                  <a:lnTo>
                    <a:pt x="1569364" y="3148685"/>
                  </a:lnTo>
                  <a:lnTo>
                    <a:pt x="1564652" y="3148990"/>
                  </a:lnTo>
                  <a:lnTo>
                    <a:pt x="1565795" y="3150451"/>
                  </a:lnTo>
                  <a:lnTo>
                    <a:pt x="1566735" y="3152914"/>
                  </a:lnTo>
                  <a:lnTo>
                    <a:pt x="1572615" y="3154032"/>
                  </a:lnTo>
                  <a:lnTo>
                    <a:pt x="1577276" y="3154108"/>
                  </a:lnTo>
                  <a:lnTo>
                    <a:pt x="1583766" y="3154629"/>
                  </a:lnTo>
                  <a:close/>
                </a:path>
                <a:path w="4983480" h="4467859">
                  <a:moveTo>
                    <a:pt x="1665681" y="3231464"/>
                  </a:moveTo>
                  <a:lnTo>
                    <a:pt x="1664627" y="3230092"/>
                  </a:lnTo>
                  <a:lnTo>
                    <a:pt x="1663700" y="3227832"/>
                  </a:lnTo>
                  <a:lnTo>
                    <a:pt x="1661071" y="3227374"/>
                  </a:lnTo>
                  <a:lnTo>
                    <a:pt x="1659382" y="3229013"/>
                  </a:lnTo>
                  <a:lnTo>
                    <a:pt x="1657819" y="3229826"/>
                  </a:lnTo>
                  <a:lnTo>
                    <a:pt x="1658874" y="3231235"/>
                  </a:lnTo>
                  <a:lnTo>
                    <a:pt x="1659775" y="3233547"/>
                  </a:lnTo>
                  <a:lnTo>
                    <a:pt x="1662417" y="3234029"/>
                  </a:lnTo>
                  <a:lnTo>
                    <a:pt x="1664119" y="3232315"/>
                  </a:lnTo>
                  <a:lnTo>
                    <a:pt x="1665681" y="3231464"/>
                  </a:lnTo>
                  <a:close/>
                </a:path>
                <a:path w="4983480" h="4467859">
                  <a:moveTo>
                    <a:pt x="1744929" y="3404628"/>
                  </a:moveTo>
                  <a:lnTo>
                    <a:pt x="1742630" y="3402761"/>
                  </a:lnTo>
                  <a:lnTo>
                    <a:pt x="1740814" y="3401072"/>
                  </a:lnTo>
                  <a:lnTo>
                    <a:pt x="1738477" y="3399739"/>
                  </a:lnTo>
                  <a:lnTo>
                    <a:pt x="1735696" y="3402571"/>
                  </a:lnTo>
                  <a:lnTo>
                    <a:pt x="1736356" y="3405162"/>
                  </a:lnTo>
                  <a:lnTo>
                    <a:pt x="1738045" y="3407003"/>
                  </a:lnTo>
                  <a:lnTo>
                    <a:pt x="1740623" y="3407892"/>
                  </a:lnTo>
                  <a:lnTo>
                    <a:pt x="1742351" y="3406127"/>
                  </a:lnTo>
                  <a:lnTo>
                    <a:pt x="1744929" y="3404628"/>
                  </a:lnTo>
                  <a:close/>
                </a:path>
                <a:path w="4983480" h="4467859">
                  <a:moveTo>
                    <a:pt x="1766989" y="3053638"/>
                  </a:moveTo>
                  <a:lnTo>
                    <a:pt x="1761477" y="3046069"/>
                  </a:lnTo>
                  <a:lnTo>
                    <a:pt x="1760029" y="3049409"/>
                  </a:lnTo>
                  <a:lnTo>
                    <a:pt x="1758772" y="3052076"/>
                  </a:lnTo>
                  <a:lnTo>
                    <a:pt x="1757857" y="3055061"/>
                  </a:lnTo>
                  <a:lnTo>
                    <a:pt x="1760816" y="3056928"/>
                  </a:lnTo>
                  <a:lnTo>
                    <a:pt x="1763877" y="3056369"/>
                  </a:lnTo>
                  <a:lnTo>
                    <a:pt x="1765388" y="3054718"/>
                  </a:lnTo>
                  <a:lnTo>
                    <a:pt x="1766989" y="3053638"/>
                  </a:lnTo>
                  <a:close/>
                </a:path>
                <a:path w="4983480" h="4467859">
                  <a:moveTo>
                    <a:pt x="1778431" y="197053"/>
                  </a:moveTo>
                  <a:lnTo>
                    <a:pt x="1776260" y="196380"/>
                  </a:lnTo>
                  <a:lnTo>
                    <a:pt x="1774456" y="195592"/>
                  </a:lnTo>
                  <a:lnTo>
                    <a:pt x="1770659" y="195033"/>
                  </a:lnTo>
                  <a:lnTo>
                    <a:pt x="1768678" y="195275"/>
                  </a:lnTo>
                  <a:lnTo>
                    <a:pt x="1766709" y="195275"/>
                  </a:lnTo>
                  <a:lnTo>
                    <a:pt x="1767700" y="196253"/>
                  </a:lnTo>
                  <a:lnTo>
                    <a:pt x="1768665" y="198018"/>
                  </a:lnTo>
                  <a:lnTo>
                    <a:pt x="1772475" y="198120"/>
                  </a:lnTo>
                  <a:lnTo>
                    <a:pt x="1775294" y="197459"/>
                  </a:lnTo>
                  <a:lnTo>
                    <a:pt x="1778431" y="197053"/>
                  </a:lnTo>
                  <a:close/>
                </a:path>
                <a:path w="4983480" h="4467859">
                  <a:moveTo>
                    <a:pt x="1803501" y="3176308"/>
                  </a:moveTo>
                  <a:lnTo>
                    <a:pt x="1801228" y="3175597"/>
                  </a:lnTo>
                  <a:lnTo>
                    <a:pt x="1799831" y="3174758"/>
                  </a:lnTo>
                  <a:lnTo>
                    <a:pt x="1796605" y="3174860"/>
                  </a:lnTo>
                  <a:lnTo>
                    <a:pt x="1794764" y="3175584"/>
                  </a:lnTo>
                  <a:lnTo>
                    <a:pt x="1792922" y="3176016"/>
                  </a:lnTo>
                  <a:lnTo>
                    <a:pt x="1793544" y="3177235"/>
                  </a:lnTo>
                  <a:lnTo>
                    <a:pt x="1794446" y="3179584"/>
                  </a:lnTo>
                  <a:lnTo>
                    <a:pt x="1797431" y="3178772"/>
                  </a:lnTo>
                  <a:lnTo>
                    <a:pt x="1800021" y="3177641"/>
                  </a:lnTo>
                  <a:lnTo>
                    <a:pt x="1803501" y="3176308"/>
                  </a:lnTo>
                  <a:close/>
                </a:path>
                <a:path w="4983480" h="4467859">
                  <a:moveTo>
                    <a:pt x="1806232" y="3560330"/>
                  </a:moveTo>
                  <a:lnTo>
                    <a:pt x="1803082" y="3557574"/>
                  </a:lnTo>
                  <a:lnTo>
                    <a:pt x="1801317" y="3555288"/>
                  </a:lnTo>
                  <a:lnTo>
                    <a:pt x="1798015" y="3553980"/>
                  </a:lnTo>
                  <a:lnTo>
                    <a:pt x="1794573" y="3556470"/>
                  </a:lnTo>
                  <a:lnTo>
                    <a:pt x="1794725" y="3559949"/>
                  </a:lnTo>
                  <a:lnTo>
                    <a:pt x="1796300" y="3562312"/>
                  </a:lnTo>
                  <a:lnTo>
                    <a:pt x="1797291" y="3564686"/>
                  </a:lnTo>
                  <a:lnTo>
                    <a:pt x="1806232" y="3560330"/>
                  </a:lnTo>
                  <a:close/>
                </a:path>
                <a:path w="4983480" h="4467859">
                  <a:moveTo>
                    <a:pt x="2026297" y="3115297"/>
                  </a:moveTo>
                  <a:lnTo>
                    <a:pt x="2025929" y="3108617"/>
                  </a:lnTo>
                  <a:lnTo>
                    <a:pt x="2025180" y="3097301"/>
                  </a:lnTo>
                  <a:lnTo>
                    <a:pt x="2022640" y="3098635"/>
                  </a:lnTo>
                  <a:lnTo>
                    <a:pt x="2019122" y="3099295"/>
                  </a:lnTo>
                  <a:lnTo>
                    <a:pt x="2012365" y="3109455"/>
                  </a:lnTo>
                  <a:lnTo>
                    <a:pt x="2021128" y="3111423"/>
                  </a:lnTo>
                  <a:lnTo>
                    <a:pt x="2024938" y="3116542"/>
                  </a:lnTo>
                  <a:lnTo>
                    <a:pt x="2025942" y="3116999"/>
                  </a:lnTo>
                  <a:lnTo>
                    <a:pt x="2026119" y="3116338"/>
                  </a:lnTo>
                  <a:lnTo>
                    <a:pt x="2026297" y="3115297"/>
                  </a:lnTo>
                  <a:close/>
                </a:path>
                <a:path w="4983480" h="4467859">
                  <a:moveTo>
                    <a:pt x="2026767" y="3117621"/>
                  </a:moveTo>
                  <a:lnTo>
                    <a:pt x="2026056" y="3117088"/>
                  </a:lnTo>
                  <a:lnTo>
                    <a:pt x="2026043" y="3117367"/>
                  </a:lnTo>
                  <a:lnTo>
                    <a:pt x="2026767" y="3117621"/>
                  </a:lnTo>
                  <a:close/>
                </a:path>
                <a:path w="4983480" h="4467859">
                  <a:moveTo>
                    <a:pt x="2068868" y="1359141"/>
                  </a:moveTo>
                  <a:lnTo>
                    <a:pt x="2068042" y="1357655"/>
                  </a:lnTo>
                  <a:lnTo>
                    <a:pt x="2067356" y="1355077"/>
                  </a:lnTo>
                  <a:lnTo>
                    <a:pt x="2064766" y="1354772"/>
                  </a:lnTo>
                  <a:lnTo>
                    <a:pt x="2062988" y="1356169"/>
                  </a:lnTo>
                  <a:lnTo>
                    <a:pt x="2061286" y="1356918"/>
                  </a:lnTo>
                  <a:lnTo>
                    <a:pt x="2062086" y="1358353"/>
                  </a:lnTo>
                  <a:lnTo>
                    <a:pt x="2062784" y="1360881"/>
                  </a:lnTo>
                  <a:lnTo>
                    <a:pt x="2065350" y="1361198"/>
                  </a:lnTo>
                  <a:lnTo>
                    <a:pt x="2067140" y="1359852"/>
                  </a:lnTo>
                  <a:lnTo>
                    <a:pt x="2068868" y="1359141"/>
                  </a:lnTo>
                  <a:close/>
                </a:path>
                <a:path w="4983480" h="4467859">
                  <a:moveTo>
                    <a:pt x="2109660" y="64249"/>
                  </a:moveTo>
                  <a:lnTo>
                    <a:pt x="2106866" y="64249"/>
                  </a:lnTo>
                  <a:lnTo>
                    <a:pt x="2106409" y="67437"/>
                  </a:lnTo>
                  <a:lnTo>
                    <a:pt x="2106180" y="68986"/>
                  </a:lnTo>
                  <a:lnTo>
                    <a:pt x="2107120" y="68948"/>
                  </a:lnTo>
                  <a:lnTo>
                    <a:pt x="2108771" y="69164"/>
                  </a:lnTo>
                  <a:lnTo>
                    <a:pt x="2109381" y="67386"/>
                  </a:lnTo>
                  <a:lnTo>
                    <a:pt x="2109444" y="65786"/>
                  </a:lnTo>
                  <a:lnTo>
                    <a:pt x="2109660" y="64249"/>
                  </a:lnTo>
                  <a:close/>
                </a:path>
                <a:path w="4983480" h="4467859">
                  <a:moveTo>
                    <a:pt x="2109863" y="682218"/>
                  </a:moveTo>
                  <a:lnTo>
                    <a:pt x="2108416" y="680554"/>
                  </a:lnTo>
                  <a:lnTo>
                    <a:pt x="2107374" y="678345"/>
                  </a:lnTo>
                  <a:lnTo>
                    <a:pt x="2104707" y="678345"/>
                  </a:lnTo>
                  <a:lnTo>
                    <a:pt x="2102675" y="679526"/>
                  </a:lnTo>
                  <a:lnTo>
                    <a:pt x="2101011" y="681685"/>
                  </a:lnTo>
                  <a:lnTo>
                    <a:pt x="2101913" y="683729"/>
                  </a:lnTo>
                  <a:lnTo>
                    <a:pt x="2102129" y="685241"/>
                  </a:lnTo>
                  <a:lnTo>
                    <a:pt x="2109863" y="682218"/>
                  </a:lnTo>
                  <a:close/>
                </a:path>
                <a:path w="4983480" h="4467859">
                  <a:moveTo>
                    <a:pt x="2140801" y="537603"/>
                  </a:moveTo>
                  <a:lnTo>
                    <a:pt x="2137295" y="536473"/>
                  </a:lnTo>
                  <a:lnTo>
                    <a:pt x="2133968" y="535228"/>
                  </a:lnTo>
                  <a:lnTo>
                    <a:pt x="2130069" y="534466"/>
                  </a:lnTo>
                  <a:lnTo>
                    <a:pt x="2128164" y="538480"/>
                  </a:lnTo>
                  <a:lnTo>
                    <a:pt x="2131403" y="541108"/>
                  </a:lnTo>
                  <a:lnTo>
                    <a:pt x="2134692" y="543166"/>
                  </a:lnTo>
                  <a:lnTo>
                    <a:pt x="2137892" y="545325"/>
                  </a:lnTo>
                  <a:lnTo>
                    <a:pt x="2140801" y="537603"/>
                  </a:lnTo>
                  <a:close/>
                </a:path>
                <a:path w="4983480" h="4467859">
                  <a:moveTo>
                    <a:pt x="2240330" y="3254908"/>
                  </a:moveTo>
                  <a:lnTo>
                    <a:pt x="2238667" y="3253371"/>
                  </a:lnTo>
                  <a:lnTo>
                    <a:pt x="2237346" y="3251263"/>
                  </a:lnTo>
                  <a:lnTo>
                    <a:pt x="2233625" y="3251758"/>
                  </a:lnTo>
                  <a:lnTo>
                    <a:pt x="2231072" y="3253105"/>
                  </a:lnTo>
                  <a:lnTo>
                    <a:pt x="2228456" y="3254057"/>
                  </a:lnTo>
                  <a:lnTo>
                    <a:pt x="2229993" y="3255848"/>
                  </a:lnTo>
                  <a:lnTo>
                    <a:pt x="2231694" y="3259226"/>
                  </a:lnTo>
                  <a:lnTo>
                    <a:pt x="2235517" y="3258794"/>
                  </a:lnTo>
                  <a:lnTo>
                    <a:pt x="2237790" y="3256483"/>
                  </a:lnTo>
                  <a:lnTo>
                    <a:pt x="2240330" y="3254908"/>
                  </a:lnTo>
                  <a:close/>
                </a:path>
                <a:path w="4983480" h="4467859">
                  <a:moveTo>
                    <a:pt x="2269782" y="3104248"/>
                  </a:moveTo>
                  <a:lnTo>
                    <a:pt x="2266670" y="3103397"/>
                  </a:lnTo>
                  <a:lnTo>
                    <a:pt x="2264168" y="3102191"/>
                  </a:lnTo>
                  <a:lnTo>
                    <a:pt x="2263749" y="3105366"/>
                  </a:lnTo>
                  <a:lnTo>
                    <a:pt x="2262975" y="3108287"/>
                  </a:lnTo>
                  <a:lnTo>
                    <a:pt x="2263279" y="3111957"/>
                  </a:lnTo>
                  <a:lnTo>
                    <a:pt x="2266213" y="3112528"/>
                  </a:lnTo>
                  <a:lnTo>
                    <a:pt x="2267839" y="3113227"/>
                  </a:lnTo>
                  <a:lnTo>
                    <a:pt x="2268563" y="3110484"/>
                  </a:lnTo>
                  <a:lnTo>
                    <a:pt x="2269693" y="3107779"/>
                  </a:lnTo>
                  <a:lnTo>
                    <a:pt x="2269782" y="3104248"/>
                  </a:lnTo>
                  <a:close/>
                </a:path>
                <a:path w="4983480" h="4467859">
                  <a:moveTo>
                    <a:pt x="2283891" y="739038"/>
                  </a:moveTo>
                  <a:lnTo>
                    <a:pt x="2280843" y="738085"/>
                  </a:lnTo>
                  <a:lnTo>
                    <a:pt x="2278418" y="736866"/>
                  </a:lnTo>
                  <a:lnTo>
                    <a:pt x="2274747" y="736650"/>
                  </a:lnTo>
                  <a:lnTo>
                    <a:pt x="2273452" y="738606"/>
                  </a:lnTo>
                  <a:lnTo>
                    <a:pt x="2272207" y="739648"/>
                  </a:lnTo>
                  <a:lnTo>
                    <a:pt x="2274532" y="740638"/>
                  </a:lnTo>
                  <a:lnTo>
                    <a:pt x="2276792" y="742073"/>
                  </a:lnTo>
                  <a:lnTo>
                    <a:pt x="2280348" y="742581"/>
                  </a:lnTo>
                  <a:lnTo>
                    <a:pt x="2281771" y="740651"/>
                  </a:lnTo>
                  <a:lnTo>
                    <a:pt x="2283891" y="739038"/>
                  </a:lnTo>
                  <a:close/>
                </a:path>
                <a:path w="4983480" h="4467859">
                  <a:moveTo>
                    <a:pt x="2304237" y="3005290"/>
                  </a:moveTo>
                  <a:lnTo>
                    <a:pt x="2302345" y="3001708"/>
                  </a:lnTo>
                  <a:lnTo>
                    <a:pt x="2298903" y="2999511"/>
                  </a:lnTo>
                  <a:lnTo>
                    <a:pt x="2295563" y="3001988"/>
                  </a:lnTo>
                  <a:lnTo>
                    <a:pt x="2292096" y="3003397"/>
                  </a:lnTo>
                  <a:lnTo>
                    <a:pt x="2294572" y="3007207"/>
                  </a:lnTo>
                  <a:lnTo>
                    <a:pt x="2295741" y="3010484"/>
                  </a:lnTo>
                  <a:lnTo>
                    <a:pt x="2299055" y="3012478"/>
                  </a:lnTo>
                  <a:lnTo>
                    <a:pt x="2304046" y="3009379"/>
                  </a:lnTo>
                  <a:lnTo>
                    <a:pt x="2304237" y="3005290"/>
                  </a:lnTo>
                  <a:close/>
                </a:path>
                <a:path w="4983480" h="4467859">
                  <a:moveTo>
                    <a:pt x="2305596" y="3107448"/>
                  </a:moveTo>
                  <a:lnTo>
                    <a:pt x="2304288" y="3106331"/>
                  </a:lnTo>
                  <a:lnTo>
                    <a:pt x="2302903" y="3104286"/>
                  </a:lnTo>
                  <a:lnTo>
                    <a:pt x="2300313" y="3104477"/>
                  </a:lnTo>
                  <a:lnTo>
                    <a:pt x="2299081" y="3106521"/>
                  </a:lnTo>
                  <a:lnTo>
                    <a:pt x="2297773" y="3107715"/>
                  </a:lnTo>
                  <a:lnTo>
                    <a:pt x="2299081" y="3108833"/>
                  </a:lnTo>
                  <a:lnTo>
                    <a:pt x="2300452" y="3110903"/>
                  </a:lnTo>
                  <a:lnTo>
                    <a:pt x="2303056" y="3110687"/>
                  </a:lnTo>
                  <a:lnTo>
                    <a:pt x="2304288" y="3108655"/>
                  </a:lnTo>
                  <a:lnTo>
                    <a:pt x="2305596" y="3107448"/>
                  </a:lnTo>
                  <a:close/>
                </a:path>
                <a:path w="4983480" h="4467859">
                  <a:moveTo>
                    <a:pt x="2332926" y="3031642"/>
                  </a:moveTo>
                  <a:lnTo>
                    <a:pt x="2331745" y="3029712"/>
                  </a:lnTo>
                  <a:lnTo>
                    <a:pt x="2330742" y="3027172"/>
                  </a:lnTo>
                  <a:lnTo>
                    <a:pt x="2327516" y="3027705"/>
                  </a:lnTo>
                  <a:lnTo>
                    <a:pt x="2325001" y="3028886"/>
                  </a:lnTo>
                  <a:lnTo>
                    <a:pt x="2322449" y="3029801"/>
                  </a:lnTo>
                  <a:lnTo>
                    <a:pt x="2323287" y="3031261"/>
                  </a:lnTo>
                  <a:lnTo>
                    <a:pt x="2324239" y="3034017"/>
                  </a:lnTo>
                  <a:lnTo>
                    <a:pt x="2327567" y="3033687"/>
                  </a:lnTo>
                  <a:lnTo>
                    <a:pt x="2330132" y="3032531"/>
                  </a:lnTo>
                  <a:lnTo>
                    <a:pt x="2332926" y="3031642"/>
                  </a:lnTo>
                  <a:close/>
                </a:path>
                <a:path w="4983480" h="4467859">
                  <a:moveTo>
                    <a:pt x="2365273" y="3427476"/>
                  </a:moveTo>
                  <a:lnTo>
                    <a:pt x="2357666" y="3421481"/>
                  </a:lnTo>
                  <a:lnTo>
                    <a:pt x="2356154" y="3423793"/>
                  </a:lnTo>
                  <a:lnTo>
                    <a:pt x="2353614" y="3425990"/>
                  </a:lnTo>
                  <a:lnTo>
                    <a:pt x="2353145" y="3430905"/>
                  </a:lnTo>
                  <a:lnTo>
                    <a:pt x="2355151" y="3433610"/>
                  </a:lnTo>
                  <a:lnTo>
                    <a:pt x="2356662" y="3437445"/>
                  </a:lnTo>
                  <a:lnTo>
                    <a:pt x="2365273" y="3427476"/>
                  </a:lnTo>
                  <a:close/>
                </a:path>
                <a:path w="4983480" h="4467859">
                  <a:moveTo>
                    <a:pt x="2432545" y="3226308"/>
                  </a:moveTo>
                  <a:lnTo>
                    <a:pt x="2429903" y="3222599"/>
                  </a:lnTo>
                  <a:lnTo>
                    <a:pt x="2426995" y="3219920"/>
                  </a:lnTo>
                  <a:lnTo>
                    <a:pt x="2424303" y="3217087"/>
                  </a:lnTo>
                  <a:lnTo>
                    <a:pt x="2422956" y="3219285"/>
                  </a:lnTo>
                  <a:lnTo>
                    <a:pt x="2419972" y="3222218"/>
                  </a:lnTo>
                  <a:lnTo>
                    <a:pt x="2422017" y="3226739"/>
                  </a:lnTo>
                  <a:lnTo>
                    <a:pt x="2425077" y="3229229"/>
                  </a:lnTo>
                  <a:lnTo>
                    <a:pt x="2427871" y="3232454"/>
                  </a:lnTo>
                  <a:lnTo>
                    <a:pt x="2430208" y="3228886"/>
                  </a:lnTo>
                  <a:lnTo>
                    <a:pt x="2432545" y="3226308"/>
                  </a:lnTo>
                  <a:close/>
                </a:path>
                <a:path w="4983480" h="4467859">
                  <a:moveTo>
                    <a:pt x="2478049" y="86588"/>
                  </a:moveTo>
                  <a:lnTo>
                    <a:pt x="2477617" y="84975"/>
                  </a:lnTo>
                  <a:lnTo>
                    <a:pt x="2477376" y="83261"/>
                  </a:lnTo>
                  <a:lnTo>
                    <a:pt x="2476436" y="81445"/>
                  </a:lnTo>
                  <a:lnTo>
                    <a:pt x="2474036" y="81546"/>
                  </a:lnTo>
                  <a:lnTo>
                    <a:pt x="2473172" y="83515"/>
                  </a:lnTo>
                  <a:lnTo>
                    <a:pt x="2473007" y="85280"/>
                  </a:lnTo>
                  <a:lnTo>
                    <a:pt x="2472652" y="86969"/>
                  </a:lnTo>
                  <a:lnTo>
                    <a:pt x="2478049" y="86588"/>
                  </a:lnTo>
                  <a:close/>
                </a:path>
                <a:path w="4983480" h="4467859">
                  <a:moveTo>
                    <a:pt x="2483942" y="3195485"/>
                  </a:moveTo>
                  <a:lnTo>
                    <a:pt x="2480284" y="3192907"/>
                  </a:lnTo>
                  <a:lnTo>
                    <a:pt x="2478494" y="3190824"/>
                  </a:lnTo>
                  <a:lnTo>
                    <a:pt x="2475166" y="3192145"/>
                  </a:lnTo>
                  <a:lnTo>
                    <a:pt x="2473096" y="3194113"/>
                  </a:lnTo>
                  <a:lnTo>
                    <a:pt x="2470861" y="3195688"/>
                  </a:lnTo>
                  <a:lnTo>
                    <a:pt x="2472702" y="3197199"/>
                  </a:lnTo>
                  <a:lnTo>
                    <a:pt x="2474658" y="3200057"/>
                  </a:lnTo>
                  <a:lnTo>
                    <a:pt x="2478824" y="3199612"/>
                  </a:lnTo>
                  <a:lnTo>
                    <a:pt x="2481110" y="3197237"/>
                  </a:lnTo>
                  <a:lnTo>
                    <a:pt x="2483942" y="3195485"/>
                  </a:lnTo>
                  <a:close/>
                </a:path>
                <a:path w="4983480" h="4467859">
                  <a:moveTo>
                    <a:pt x="2507069" y="851789"/>
                  </a:moveTo>
                  <a:lnTo>
                    <a:pt x="2506167" y="850290"/>
                  </a:lnTo>
                  <a:lnTo>
                    <a:pt x="2505506" y="847877"/>
                  </a:lnTo>
                  <a:lnTo>
                    <a:pt x="2502776" y="847115"/>
                  </a:lnTo>
                  <a:lnTo>
                    <a:pt x="2500807" y="848385"/>
                  </a:lnTo>
                  <a:lnTo>
                    <a:pt x="2499017" y="848931"/>
                  </a:lnTo>
                  <a:lnTo>
                    <a:pt x="2499995" y="850506"/>
                  </a:lnTo>
                  <a:lnTo>
                    <a:pt x="2500668" y="852919"/>
                  </a:lnTo>
                  <a:lnTo>
                    <a:pt x="2503335" y="853884"/>
                  </a:lnTo>
                  <a:lnTo>
                    <a:pt x="2505341" y="852424"/>
                  </a:lnTo>
                  <a:lnTo>
                    <a:pt x="2507069" y="851789"/>
                  </a:lnTo>
                  <a:close/>
                </a:path>
                <a:path w="4983480" h="4467859">
                  <a:moveTo>
                    <a:pt x="2551493" y="168414"/>
                  </a:moveTo>
                  <a:lnTo>
                    <a:pt x="2544368" y="162547"/>
                  </a:lnTo>
                  <a:lnTo>
                    <a:pt x="2542717" y="166090"/>
                  </a:lnTo>
                  <a:lnTo>
                    <a:pt x="2541295" y="168376"/>
                  </a:lnTo>
                  <a:lnTo>
                    <a:pt x="2540673" y="171373"/>
                  </a:lnTo>
                  <a:lnTo>
                    <a:pt x="2544343" y="173736"/>
                  </a:lnTo>
                  <a:lnTo>
                    <a:pt x="2547797" y="172402"/>
                  </a:lnTo>
                  <a:lnTo>
                    <a:pt x="2549537" y="170103"/>
                  </a:lnTo>
                  <a:lnTo>
                    <a:pt x="2551493" y="168414"/>
                  </a:lnTo>
                  <a:close/>
                </a:path>
                <a:path w="4983480" h="4467859">
                  <a:moveTo>
                    <a:pt x="2688920" y="123698"/>
                  </a:moveTo>
                  <a:lnTo>
                    <a:pt x="2683624" y="120700"/>
                  </a:lnTo>
                  <a:lnTo>
                    <a:pt x="2682456" y="123063"/>
                  </a:lnTo>
                  <a:lnTo>
                    <a:pt x="2681122" y="125298"/>
                  </a:lnTo>
                  <a:lnTo>
                    <a:pt x="2680297" y="128117"/>
                  </a:lnTo>
                  <a:lnTo>
                    <a:pt x="2684183" y="130403"/>
                  </a:lnTo>
                  <a:lnTo>
                    <a:pt x="2686266" y="128244"/>
                  </a:lnTo>
                  <a:lnTo>
                    <a:pt x="2687510" y="125882"/>
                  </a:lnTo>
                  <a:lnTo>
                    <a:pt x="2688920" y="123698"/>
                  </a:lnTo>
                  <a:close/>
                </a:path>
                <a:path w="4983480" h="4467859">
                  <a:moveTo>
                    <a:pt x="2816288" y="5334"/>
                  </a:moveTo>
                  <a:lnTo>
                    <a:pt x="2814180" y="3492"/>
                  </a:lnTo>
                  <a:lnTo>
                    <a:pt x="2812326" y="749"/>
                  </a:lnTo>
                  <a:lnTo>
                    <a:pt x="2808757" y="0"/>
                  </a:lnTo>
                  <a:lnTo>
                    <a:pt x="2806750" y="3632"/>
                  </a:lnTo>
                  <a:lnTo>
                    <a:pt x="2805074" y="5511"/>
                  </a:lnTo>
                  <a:lnTo>
                    <a:pt x="2807487" y="6896"/>
                  </a:lnTo>
                  <a:lnTo>
                    <a:pt x="2809798" y="8623"/>
                  </a:lnTo>
                  <a:lnTo>
                    <a:pt x="2813075" y="9664"/>
                  </a:lnTo>
                  <a:lnTo>
                    <a:pt x="2814599" y="7162"/>
                  </a:lnTo>
                  <a:lnTo>
                    <a:pt x="2816288" y="5334"/>
                  </a:lnTo>
                  <a:close/>
                </a:path>
                <a:path w="4983480" h="4467859">
                  <a:moveTo>
                    <a:pt x="2829356" y="693254"/>
                  </a:moveTo>
                  <a:lnTo>
                    <a:pt x="2827464" y="689127"/>
                  </a:lnTo>
                  <a:lnTo>
                    <a:pt x="2826042" y="684136"/>
                  </a:lnTo>
                  <a:lnTo>
                    <a:pt x="2821863" y="688124"/>
                  </a:lnTo>
                  <a:lnTo>
                    <a:pt x="2819031" y="690397"/>
                  </a:lnTo>
                  <a:lnTo>
                    <a:pt x="2816390" y="693864"/>
                  </a:lnTo>
                  <a:lnTo>
                    <a:pt x="2818727" y="697915"/>
                  </a:lnTo>
                  <a:lnTo>
                    <a:pt x="2822422" y="696887"/>
                  </a:lnTo>
                  <a:lnTo>
                    <a:pt x="2825927" y="695833"/>
                  </a:lnTo>
                  <a:lnTo>
                    <a:pt x="2829356" y="693254"/>
                  </a:lnTo>
                  <a:close/>
                </a:path>
                <a:path w="4983480" h="4467859">
                  <a:moveTo>
                    <a:pt x="2832735" y="328142"/>
                  </a:moveTo>
                  <a:lnTo>
                    <a:pt x="2831414" y="327063"/>
                  </a:lnTo>
                  <a:lnTo>
                    <a:pt x="2830017" y="325018"/>
                  </a:lnTo>
                  <a:lnTo>
                    <a:pt x="2827388" y="325247"/>
                  </a:lnTo>
                  <a:lnTo>
                    <a:pt x="2826143" y="327253"/>
                  </a:lnTo>
                  <a:lnTo>
                    <a:pt x="2824810" y="328434"/>
                  </a:lnTo>
                  <a:lnTo>
                    <a:pt x="2830030" y="332498"/>
                  </a:lnTo>
                  <a:lnTo>
                    <a:pt x="2832735" y="328142"/>
                  </a:lnTo>
                  <a:close/>
                </a:path>
                <a:path w="4983480" h="4467859">
                  <a:moveTo>
                    <a:pt x="2847200" y="3768267"/>
                  </a:moveTo>
                  <a:lnTo>
                    <a:pt x="2845511" y="3765588"/>
                  </a:lnTo>
                  <a:lnTo>
                    <a:pt x="2844457" y="3763022"/>
                  </a:lnTo>
                  <a:lnTo>
                    <a:pt x="2840964" y="3763657"/>
                  </a:lnTo>
                  <a:lnTo>
                    <a:pt x="2838018" y="3764610"/>
                  </a:lnTo>
                  <a:lnTo>
                    <a:pt x="2834754" y="3766451"/>
                  </a:lnTo>
                  <a:lnTo>
                    <a:pt x="2835325" y="3769144"/>
                  </a:lnTo>
                  <a:lnTo>
                    <a:pt x="2835325" y="3770782"/>
                  </a:lnTo>
                  <a:lnTo>
                    <a:pt x="2847200" y="3768267"/>
                  </a:lnTo>
                  <a:close/>
                </a:path>
                <a:path w="4983480" h="4467859">
                  <a:moveTo>
                    <a:pt x="2863291" y="673582"/>
                  </a:moveTo>
                  <a:lnTo>
                    <a:pt x="2861538" y="671664"/>
                  </a:lnTo>
                  <a:lnTo>
                    <a:pt x="2860052" y="668655"/>
                  </a:lnTo>
                  <a:lnTo>
                    <a:pt x="2856268" y="667727"/>
                  </a:lnTo>
                  <a:lnTo>
                    <a:pt x="2853880" y="670293"/>
                  </a:lnTo>
                  <a:lnTo>
                    <a:pt x="2851797" y="671537"/>
                  </a:lnTo>
                  <a:lnTo>
                    <a:pt x="2857881" y="676681"/>
                  </a:lnTo>
                  <a:lnTo>
                    <a:pt x="2863291" y="673582"/>
                  </a:lnTo>
                  <a:close/>
                </a:path>
                <a:path w="4983480" h="4467859">
                  <a:moveTo>
                    <a:pt x="2921901" y="731024"/>
                  </a:moveTo>
                  <a:lnTo>
                    <a:pt x="2918015" y="728510"/>
                  </a:lnTo>
                  <a:lnTo>
                    <a:pt x="2916097" y="726605"/>
                  </a:lnTo>
                  <a:lnTo>
                    <a:pt x="2912440" y="725703"/>
                  </a:lnTo>
                  <a:lnTo>
                    <a:pt x="2910548" y="727367"/>
                  </a:lnTo>
                  <a:lnTo>
                    <a:pt x="2908858" y="728129"/>
                  </a:lnTo>
                  <a:lnTo>
                    <a:pt x="2910154" y="730262"/>
                  </a:lnTo>
                  <a:lnTo>
                    <a:pt x="2911081" y="733640"/>
                  </a:lnTo>
                  <a:lnTo>
                    <a:pt x="2914751" y="734796"/>
                  </a:lnTo>
                  <a:lnTo>
                    <a:pt x="2917456" y="732739"/>
                  </a:lnTo>
                  <a:lnTo>
                    <a:pt x="2921901" y="731024"/>
                  </a:lnTo>
                  <a:close/>
                </a:path>
                <a:path w="4983480" h="4467859">
                  <a:moveTo>
                    <a:pt x="2937078" y="1104506"/>
                  </a:moveTo>
                  <a:lnTo>
                    <a:pt x="2935376" y="1103668"/>
                  </a:lnTo>
                  <a:lnTo>
                    <a:pt x="2933585" y="1102055"/>
                  </a:lnTo>
                  <a:lnTo>
                    <a:pt x="2930410" y="1102436"/>
                  </a:lnTo>
                  <a:lnTo>
                    <a:pt x="2929013" y="1104417"/>
                  </a:lnTo>
                  <a:lnTo>
                    <a:pt x="2927527" y="1105611"/>
                  </a:lnTo>
                  <a:lnTo>
                    <a:pt x="2929648" y="1106868"/>
                  </a:lnTo>
                  <a:lnTo>
                    <a:pt x="2931680" y="1108557"/>
                  </a:lnTo>
                  <a:lnTo>
                    <a:pt x="2934589" y="1109306"/>
                  </a:lnTo>
                  <a:lnTo>
                    <a:pt x="2936024" y="1106157"/>
                  </a:lnTo>
                  <a:lnTo>
                    <a:pt x="2937078" y="1104506"/>
                  </a:lnTo>
                  <a:close/>
                </a:path>
                <a:path w="4983480" h="4467859">
                  <a:moveTo>
                    <a:pt x="3054146" y="362978"/>
                  </a:moveTo>
                  <a:lnTo>
                    <a:pt x="3053257" y="360222"/>
                  </a:lnTo>
                  <a:lnTo>
                    <a:pt x="3050832" y="359498"/>
                  </a:lnTo>
                  <a:lnTo>
                    <a:pt x="3049257" y="358470"/>
                  </a:lnTo>
                  <a:lnTo>
                    <a:pt x="3047022" y="363512"/>
                  </a:lnTo>
                  <a:lnTo>
                    <a:pt x="3051848" y="366750"/>
                  </a:lnTo>
                  <a:lnTo>
                    <a:pt x="3052546" y="365010"/>
                  </a:lnTo>
                  <a:lnTo>
                    <a:pt x="3054146" y="362978"/>
                  </a:lnTo>
                  <a:close/>
                </a:path>
                <a:path w="4983480" h="4467859">
                  <a:moveTo>
                    <a:pt x="3103676" y="548513"/>
                  </a:moveTo>
                  <a:lnTo>
                    <a:pt x="3099143" y="541667"/>
                  </a:lnTo>
                  <a:lnTo>
                    <a:pt x="3097707" y="543394"/>
                  </a:lnTo>
                  <a:lnTo>
                    <a:pt x="3094901" y="545414"/>
                  </a:lnTo>
                  <a:lnTo>
                    <a:pt x="3095637" y="549084"/>
                  </a:lnTo>
                  <a:lnTo>
                    <a:pt x="3098076" y="550951"/>
                  </a:lnTo>
                  <a:lnTo>
                    <a:pt x="3099689" y="552996"/>
                  </a:lnTo>
                  <a:lnTo>
                    <a:pt x="3103676" y="548513"/>
                  </a:lnTo>
                  <a:close/>
                </a:path>
                <a:path w="4983480" h="4467859">
                  <a:moveTo>
                    <a:pt x="3120834" y="487083"/>
                  </a:moveTo>
                  <a:lnTo>
                    <a:pt x="3119920" y="485813"/>
                  </a:lnTo>
                  <a:lnTo>
                    <a:pt x="3118955" y="483476"/>
                  </a:lnTo>
                  <a:lnTo>
                    <a:pt x="3116262" y="483590"/>
                  </a:lnTo>
                  <a:lnTo>
                    <a:pt x="3114471" y="484898"/>
                  </a:lnTo>
                  <a:lnTo>
                    <a:pt x="3112668" y="485711"/>
                  </a:lnTo>
                  <a:lnTo>
                    <a:pt x="3115411" y="489966"/>
                  </a:lnTo>
                  <a:lnTo>
                    <a:pt x="3120834" y="487083"/>
                  </a:lnTo>
                  <a:close/>
                </a:path>
                <a:path w="4983480" h="4467859">
                  <a:moveTo>
                    <a:pt x="3181286" y="1261414"/>
                  </a:moveTo>
                  <a:lnTo>
                    <a:pt x="3179762" y="1259776"/>
                  </a:lnTo>
                  <a:lnTo>
                    <a:pt x="3177717" y="1258912"/>
                  </a:lnTo>
                  <a:lnTo>
                    <a:pt x="3175470" y="1259255"/>
                  </a:lnTo>
                  <a:lnTo>
                    <a:pt x="3175076" y="1261897"/>
                  </a:lnTo>
                  <a:lnTo>
                    <a:pt x="3174504" y="1263396"/>
                  </a:lnTo>
                  <a:lnTo>
                    <a:pt x="3176117" y="1263992"/>
                  </a:lnTo>
                  <a:lnTo>
                    <a:pt x="3179330" y="1265174"/>
                  </a:lnTo>
                  <a:lnTo>
                    <a:pt x="3179889" y="1263688"/>
                  </a:lnTo>
                  <a:lnTo>
                    <a:pt x="3181286" y="1261414"/>
                  </a:lnTo>
                  <a:close/>
                </a:path>
                <a:path w="4983480" h="4467859">
                  <a:moveTo>
                    <a:pt x="3182137" y="545465"/>
                  </a:moveTo>
                  <a:lnTo>
                    <a:pt x="3177832" y="538505"/>
                  </a:lnTo>
                  <a:lnTo>
                    <a:pt x="3173031" y="542328"/>
                  </a:lnTo>
                  <a:lnTo>
                    <a:pt x="3174288" y="543788"/>
                  </a:lnTo>
                  <a:lnTo>
                    <a:pt x="3175317" y="545922"/>
                  </a:lnTo>
                  <a:lnTo>
                    <a:pt x="3178327" y="547027"/>
                  </a:lnTo>
                  <a:lnTo>
                    <a:pt x="3180359" y="545884"/>
                  </a:lnTo>
                  <a:lnTo>
                    <a:pt x="3182137" y="545465"/>
                  </a:lnTo>
                  <a:close/>
                </a:path>
                <a:path w="4983480" h="4467859">
                  <a:moveTo>
                    <a:pt x="3212681" y="548424"/>
                  </a:moveTo>
                  <a:lnTo>
                    <a:pt x="3210166" y="546176"/>
                  </a:lnTo>
                  <a:lnTo>
                    <a:pt x="3207677" y="544461"/>
                  </a:lnTo>
                  <a:lnTo>
                    <a:pt x="3204413" y="543013"/>
                  </a:lnTo>
                  <a:lnTo>
                    <a:pt x="3202775" y="545109"/>
                  </a:lnTo>
                  <a:lnTo>
                    <a:pt x="3201619" y="546125"/>
                  </a:lnTo>
                  <a:lnTo>
                    <a:pt x="3209594" y="554215"/>
                  </a:lnTo>
                  <a:lnTo>
                    <a:pt x="3211093" y="550976"/>
                  </a:lnTo>
                  <a:lnTo>
                    <a:pt x="3212681" y="548424"/>
                  </a:lnTo>
                  <a:close/>
                </a:path>
                <a:path w="4983480" h="4467859">
                  <a:moveTo>
                    <a:pt x="3289897" y="674674"/>
                  </a:moveTo>
                  <a:lnTo>
                    <a:pt x="3288347" y="671245"/>
                  </a:lnTo>
                  <a:lnTo>
                    <a:pt x="3287801" y="667550"/>
                  </a:lnTo>
                  <a:lnTo>
                    <a:pt x="3283915" y="665683"/>
                  </a:lnTo>
                  <a:lnTo>
                    <a:pt x="3280676" y="667232"/>
                  </a:lnTo>
                  <a:lnTo>
                    <a:pt x="3277959" y="667689"/>
                  </a:lnTo>
                  <a:lnTo>
                    <a:pt x="3280613" y="677735"/>
                  </a:lnTo>
                  <a:lnTo>
                    <a:pt x="3289897" y="674674"/>
                  </a:lnTo>
                  <a:close/>
                </a:path>
                <a:path w="4983480" h="4467859">
                  <a:moveTo>
                    <a:pt x="3293478" y="1262837"/>
                  </a:moveTo>
                  <a:lnTo>
                    <a:pt x="3289770" y="1258671"/>
                  </a:lnTo>
                  <a:lnTo>
                    <a:pt x="3286175" y="1263218"/>
                  </a:lnTo>
                  <a:lnTo>
                    <a:pt x="3286976" y="1263853"/>
                  </a:lnTo>
                  <a:lnTo>
                    <a:pt x="3287903" y="1265110"/>
                  </a:lnTo>
                  <a:lnTo>
                    <a:pt x="3290252" y="1264564"/>
                  </a:lnTo>
                  <a:lnTo>
                    <a:pt x="3291840" y="1263599"/>
                  </a:lnTo>
                  <a:lnTo>
                    <a:pt x="3293478" y="1262837"/>
                  </a:lnTo>
                  <a:close/>
                </a:path>
                <a:path w="4983480" h="4467859">
                  <a:moveTo>
                    <a:pt x="3344367" y="851395"/>
                  </a:moveTo>
                  <a:lnTo>
                    <a:pt x="3343186" y="850049"/>
                  </a:lnTo>
                  <a:lnTo>
                    <a:pt x="3342144" y="847775"/>
                  </a:lnTo>
                  <a:lnTo>
                    <a:pt x="3339376" y="847394"/>
                  </a:lnTo>
                  <a:lnTo>
                    <a:pt x="3337687" y="849134"/>
                  </a:lnTo>
                  <a:lnTo>
                    <a:pt x="3336099" y="850023"/>
                  </a:lnTo>
                  <a:lnTo>
                    <a:pt x="3340989" y="855421"/>
                  </a:lnTo>
                  <a:lnTo>
                    <a:pt x="3344367" y="851395"/>
                  </a:lnTo>
                  <a:close/>
                </a:path>
                <a:path w="4983480" h="4467859">
                  <a:moveTo>
                    <a:pt x="3353498" y="958088"/>
                  </a:moveTo>
                  <a:lnTo>
                    <a:pt x="3353282" y="957783"/>
                  </a:lnTo>
                  <a:lnTo>
                    <a:pt x="3351809" y="955573"/>
                  </a:lnTo>
                  <a:lnTo>
                    <a:pt x="3349853" y="953706"/>
                  </a:lnTo>
                  <a:lnTo>
                    <a:pt x="3347986" y="951674"/>
                  </a:lnTo>
                  <a:lnTo>
                    <a:pt x="3346539" y="953401"/>
                  </a:lnTo>
                  <a:lnTo>
                    <a:pt x="3344519" y="955484"/>
                  </a:lnTo>
                  <a:lnTo>
                    <a:pt x="3346373" y="957681"/>
                  </a:lnTo>
                  <a:lnTo>
                    <a:pt x="3348405" y="959408"/>
                  </a:lnTo>
                  <a:lnTo>
                    <a:pt x="3350349" y="961212"/>
                  </a:lnTo>
                  <a:lnTo>
                    <a:pt x="3351377" y="960018"/>
                  </a:lnTo>
                  <a:lnTo>
                    <a:pt x="3353498" y="958088"/>
                  </a:lnTo>
                  <a:close/>
                </a:path>
                <a:path w="4983480" h="4467859">
                  <a:moveTo>
                    <a:pt x="3373082" y="595274"/>
                  </a:moveTo>
                  <a:lnTo>
                    <a:pt x="3370872" y="593026"/>
                  </a:lnTo>
                  <a:lnTo>
                    <a:pt x="3369843" y="591553"/>
                  </a:lnTo>
                  <a:lnTo>
                    <a:pt x="3363366" y="596404"/>
                  </a:lnTo>
                  <a:lnTo>
                    <a:pt x="3367354" y="601230"/>
                  </a:lnTo>
                  <a:lnTo>
                    <a:pt x="3369233" y="599452"/>
                  </a:lnTo>
                  <a:lnTo>
                    <a:pt x="3371405" y="597941"/>
                  </a:lnTo>
                  <a:lnTo>
                    <a:pt x="3373082" y="595274"/>
                  </a:lnTo>
                  <a:close/>
                </a:path>
                <a:path w="4983480" h="4467859">
                  <a:moveTo>
                    <a:pt x="3382822" y="854849"/>
                  </a:moveTo>
                  <a:lnTo>
                    <a:pt x="3380333" y="853287"/>
                  </a:lnTo>
                  <a:lnTo>
                    <a:pt x="3379076" y="852106"/>
                  </a:lnTo>
                  <a:lnTo>
                    <a:pt x="3377615" y="854316"/>
                  </a:lnTo>
                  <a:lnTo>
                    <a:pt x="3375914" y="856437"/>
                  </a:lnTo>
                  <a:lnTo>
                    <a:pt x="3374669" y="859332"/>
                  </a:lnTo>
                  <a:lnTo>
                    <a:pt x="3377019" y="860958"/>
                  </a:lnTo>
                  <a:lnTo>
                    <a:pt x="3378797" y="862647"/>
                  </a:lnTo>
                  <a:lnTo>
                    <a:pt x="3380219" y="860209"/>
                  </a:lnTo>
                  <a:lnTo>
                    <a:pt x="3381895" y="858050"/>
                  </a:lnTo>
                  <a:lnTo>
                    <a:pt x="3382822" y="854849"/>
                  </a:lnTo>
                  <a:close/>
                </a:path>
                <a:path w="4983480" h="4467859">
                  <a:moveTo>
                    <a:pt x="3412667" y="1257973"/>
                  </a:moveTo>
                  <a:lnTo>
                    <a:pt x="3409619" y="1253553"/>
                  </a:lnTo>
                  <a:lnTo>
                    <a:pt x="3404082" y="1256080"/>
                  </a:lnTo>
                  <a:lnTo>
                    <a:pt x="3405035" y="1257363"/>
                  </a:lnTo>
                  <a:lnTo>
                    <a:pt x="3405936" y="1259624"/>
                  </a:lnTo>
                  <a:lnTo>
                    <a:pt x="3408832" y="1259827"/>
                  </a:lnTo>
                  <a:lnTo>
                    <a:pt x="3410762" y="1258633"/>
                  </a:lnTo>
                  <a:lnTo>
                    <a:pt x="3412667" y="1257973"/>
                  </a:lnTo>
                  <a:close/>
                </a:path>
                <a:path w="4983480" h="4467859">
                  <a:moveTo>
                    <a:pt x="3470681" y="840092"/>
                  </a:moveTo>
                  <a:lnTo>
                    <a:pt x="3470427" y="839241"/>
                  </a:lnTo>
                  <a:lnTo>
                    <a:pt x="3469843" y="839368"/>
                  </a:lnTo>
                  <a:lnTo>
                    <a:pt x="3470681" y="840092"/>
                  </a:lnTo>
                  <a:close/>
                </a:path>
                <a:path w="4983480" h="4467859">
                  <a:moveTo>
                    <a:pt x="3477120" y="827430"/>
                  </a:moveTo>
                  <a:lnTo>
                    <a:pt x="3472396" y="825982"/>
                  </a:lnTo>
                  <a:lnTo>
                    <a:pt x="3470745" y="828789"/>
                  </a:lnTo>
                  <a:lnTo>
                    <a:pt x="3469538" y="831532"/>
                  </a:lnTo>
                  <a:lnTo>
                    <a:pt x="3468890" y="836117"/>
                  </a:lnTo>
                  <a:lnTo>
                    <a:pt x="3470122" y="838161"/>
                  </a:lnTo>
                  <a:lnTo>
                    <a:pt x="3470427" y="839241"/>
                  </a:lnTo>
                  <a:lnTo>
                    <a:pt x="3471761" y="838949"/>
                  </a:lnTo>
                  <a:lnTo>
                    <a:pt x="3474948" y="839063"/>
                  </a:lnTo>
                  <a:lnTo>
                    <a:pt x="3476625" y="834923"/>
                  </a:lnTo>
                  <a:lnTo>
                    <a:pt x="3477006" y="831532"/>
                  </a:lnTo>
                  <a:lnTo>
                    <a:pt x="3477120" y="827430"/>
                  </a:lnTo>
                  <a:close/>
                </a:path>
                <a:path w="4983480" h="4467859">
                  <a:moveTo>
                    <a:pt x="3481311" y="1309827"/>
                  </a:moveTo>
                  <a:lnTo>
                    <a:pt x="3478885" y="1304798"/>
                  </a:lnTo>
                  <a:lnTo>
                    <a:pt x="3478149" y="1306207"/>
                  </a:lnTo>
                  <a:lnTo>
                    <a:pt x="3476675" y="1307668"/>
                  </a:lnTo>
                  <a:lnTo>
                    <a:pt x="3476980" y="1310817"/>
                  </a:lnTo>
                  <a:lnTo>
                    <a:pt x="3478326" y="1312532"/>
                  </a:lnTo>
                  <a:lnTo>
                    <a:pt x="3479190" y="1314310"/>
                  </a:lnTo>
                  <a:lnTo>
                    <a:pt x="3481311" y="1309827"/>
                  </a:lnTo>
                  <a:close/>
                </a:path>
                <a:path w="4983480" h="4467859">
                  <a:moveTo>
                    <a:pt x="3965054" y="3624135"/>
                  </a:moveTo>
                  <a:lnTo>
                    <a:pt x="3958640" y="3619195"/>
                  </a:lnTo>
                  <a:lnTo>
                    <a:pt x="3950271" y="3623233"/>
                  </a:lnTo>
                  <a:lnTo>
                    <a:pt x="3953827" y="3624783"/>
                  </a:lnTo>
                  <a:lnTo>
                    <a:pt x="3957307" y="3626675"/>
                  </a:lnTo>
                  <a:lnTo>
                    <a:pt x="3961981" y="3627907"/>
                  </a:lnTo>
                  <a:lnTo>
                    <a:pt x="3963682" y="3625380"/>
                  </a:lnTo>
                  <a:lnTo>
                    <a:pt x="3965054" y="3624135"/>
                  </a:lnTo>
                  <a:close/>
                </a:path>
                <a:path w="4983480" h="4467859">
                  <a:moveTo>
                    <a:pt x="4084409" y="3609924"/>
                  </a:moveTo>
                  <a:lnTo>
                    <a:pt x="4082897" y="3609035"/>
                  </a:lnTo>
                  <a:lnTo>
                    <a:pt x="4081056" y="3607130"/>
                  </a:lnTo>
                  <a:lnTo>
                    <a:pt x="4078363" y="3607981"/>
                  </a:lnTo>
                  <a:lnTo>
                    <a:pt x="4077297" y="3610191"/>
                  </a:lnTo>
                  <a:lnTo>
                    <a:pt x="4076039" y="3611664"/>
                  </a:lnTo>
                  <a:lnTo>
                    <a:pt x="4082250" y="3615245"/>
                  </a:lnTo>
                  <a:lnTo>
                    <a:pt x="4084409" y="3609924"/>
                  </a:lnTo>
                  <a:close/>
                </a:path>
                <a:path w="4983480" h="4467859">
                  <a:moveTo>
                    <a:pt x="4095204" y="4336974"/>
                  </a:moveTo>
                  <a:lnTo>
                    <a:pt x="4093260" y="4335551"/>
                  </a:lnTo>
                  <a:lnTo>
                    <a:pt x="4091482" y="4333532"/>
                  </a:lnTo>
                  <a:lnTo>
                    <a:pt x="4088244" y="4332668"/>
                  </a:lnTo>
                  <a:lnTo>
                    <a:pt x="4085272" y="4334980"/>
                  </a:lnTo>
                  <a:lnTo>
                    <a:pt x="4085310" y="4338688"/>
                  </a:lnTo>
                  <a:lnTo>
                    <a:pt x="4086631" y="4341241"/>
                  </a:lnTo>
                  <a:lnTo>
                    <a:pt x="4087215" y="4343133"/>
                  </a:lnTo>
                  <a:lnTo>
                    <a:pt x="4095204" y="4336974"/>
                  </a:lnTo>
                  <a:close/>
                </a:path>
                <a:path w="4983480" h="4467859">
                  <a:moveTo>
                    <a:pt x="4109732" y="3709289"/>
                  </a:moveTo>
                  <a:lnTo>
                    <a:pt x="4108488" y="3707942"/>
                  </a:lnTo>
                  <a:lnTo>
                    <a:pt x="4107396" y="3705745"/>
                  </a:lnTo>
                  <a:lnTo>
                    <a:pt x="4104436" y="3705250"/>
                  </a:lnTo>
                  <a:lnTo>
                    <a:pt x="4102620" y="3706825"/>
                  </a:lnTo>
                  <a:lnTo>
                    <a:pt x="4100919" y="3707600"/>
                  </a:lnTo>
                  <a:lnTo>
                    <a:pt x="4106214" y="3713289"/>
                  </a:lnTo>
                  <a:lnTo>
                    <a:pt x="4109732" y="3709289"/>
                  </a:lnTo>
                  <a:close/>
                </a:path>
                <a:path w="4983480" h="4467859">
                  <a:moveTo>
                    <a:pt x="4145026" y="727494"/>
                  </a:moveTo>
                  <a:lnTo>
                    <a:pt x="4141597" y="723722"/>
                  </a:lnTo>
                  <a:lnTo>
                    <a:pt x="4140758" y="725309"/>
                  </a:lnTo>
                  <a:lnTo>
                    <a:pt x="4138904" y="727316"/>
                  </a:lnTo>
                  <a:lnTo>
                    <a:pt x="4140047" y="730237"/>
                  </a:lnTo>
                  <a:lnTo>
                    <a:pt x="4142206" y="731481"/>
                  </a:lnTo>
                  <a:lnTo>
                    <a:pt x="4143756" y="732993"/>
                  </a:lnTo>
                  <a:lnTo>
                    <a:pt x="4145026" y="727494"/>
                  </a:lnTo>
                  <a:close/>
                </a:path>
                <a:path w="4983480" h="4467859">
                  <a:moveTo>
                    <a:pt x="4244759" y="4125328"/>
                  </a:moveTo>
                  <a:lnTo>
                    <a:pt x="4240530" y="4121480"/>
                  </a:lnTo>
                  <a:lnTo>
                    <a:pt x="4239539" y="4123613"/>
                  </a:lnTo>
                  <a:lnTo>
                    <a:pt x="4238053" y="4125684"/>
                  </a:lnTo>
                  <a:lnTo>
                    <a:pt x="4237761" y="4128605"/>
                  </a:lnTo>
                  <a:lnTo>
                    <a:pt x="4241025" y="4129659"/>
                  </a:lnTo>
                  <a:lnTo>
                    <a:pt x="4242778" y="4130560"/>
                  </a:lnTo>
                  <a:lnTo>
                    <a:pt x="4244759" y="4125328"/>
                  </a:lnTo>
                  <a:close/>
                </a:path>
                <a:path w="4983480" h="4467859">
                  <a:moveTo>
                    <a:pt x="4294035" y="4464672"/>
                  </a:moveTo>
                  <a:lnTo>
                    <a:pt x="4291520" y="4463021"/>
                  </a:lnTo>
                  <a:lnTo>
                    <a:pt x="4289755" y="4461040"/>
                  </a:lnTo>
                  <a:lnTo>
                    <a:pt x="4286174" y="4462297"/>
                  </a:lnTo>
                  <a:lnTo>
                    <a:pt x="4283938" y="4464202"/>
                  </a:lnTo>
                  <a:lnTo>
                    <a:pt x="4281551" y="4465726"/>
                  </a:lnTo>
                  <a:lnTo>
                    <a:pt x="4283062" y="4466387"/>
                  </a:lnTo>
                  <a:lnTo>
                    <a:pt x="4284675" y="4467733"/>
                  </a:lnTo>
                  <a:lnTo>
                    <a:pt x="4288536" y="4467174"/>
                  </a:lnTo>
                  <a:lnTo>
                    <a:pt x="4290885" y="4465866"/>
                  </a:lnTo>
                  <a:lnTo>
                    <a:pt x="4294035" y="4464672"/>
                  </a:lnTo>
                  <a:close/>
                </a:path>
                <a:path w="4983480" h="4467859">
                  <a:moveTo>
                    <a:pt x="4365930" y="4188904"/>
                  </a:moveTo>
                  <a:lnTo>
                    <a:pt x="4361739" y="4184866"/>
                  </a:lnTo>
                  <a:lnTo>
                    <a:pt x="4359961" y="4186885"/>
                  </a:lnTo>
                  <a:lnTo>
                    <a:pt x="4358043" y="4188803"/>
                  </a:lnTo>
                  <a:lnTo>
                    <a:pt x="4356405" y="4191317"/>
                  </a:lnTo>
                  <a:lnTo>
                    <a:pt x="4359491" y="4194454"/>
                  </a:lnTo>
                  <a:lnTo>
                    <a:pt x="4361993" y="4192765"/>
                  </a:lnTo>
                  <a:lnTo>
                    <a:pt x="4363885" y="4190784"/>
                  </a:lnTo>
                  <a:lnTo>
                    <a:pt x="4365930" y="4188904"/>
                  </a:lnTo>
                  <a:close/>
                </a:path>
                <a:path w="4983480" h="4467859">
                  <a:moveTo>
                    <a:pt x="4403864" y="3819093"/>
                  </a:moveTo>
                  <a:lnTo>
                    <a:pt x="4396664" y="3813035"/>
                  </a:lnTo>
                  <a:lnTo>
                    <a:pt x="4395444" y="3815384"/>
                  </a:lnTo>
                  <a:lnTo>
                    <a:pt x="4393654" y="3817658"/>
                  </a:lnTo>
                  <a:lnTo>
                    <a:pt x="4393044" y="3821265"/>
                  </a:lnTo>
                  <a:lnTo>
                    <a:pt x="4396003" y="3824198"/>
                  </a:lnTo>
                  <a:lnTo>
                    <a:pt x="4399051" y="3823322"/>
                  </a:lnTo>
                  <a:lnTo>
                    <a:pt x="4400842" y="3821341"/>
                  </a:lnTo>
                  <a:lnTo>
                    <a:pt x="4403864" y="3819093"/>
                  </a:lnTo>
                  <a:close/>
                </a:path>
                <a:path w="4983480" h="4467859">
                  <a:moveTo>
                    <a:pt x="4445787" y="4414926"/>
                  </a:moveTo>
                  <a:lnTo>
                    <a:pt x="4443146" y="4413669"/>
                  </a:lnTo>
                  <a:lnTo>
                    <a:pt x="4439894" y="4411167"/>
                  </a:lnTo>
                  <a:lnTo>
                    <a:pt x="4439564" y="4416031"/>
                  </a:lnTo>
                  <a:lnTo>
                    <a:pt x="4439031" y="4419562"/>
                  </a:lnTo>
                  <a:lnTo>
                    <a:pt x="4439361" y="4424286"/>
                  </a:lnTo>
                  <a:lnTo>
                    <a:pt x="4441393" y="4425378"/>
                  </a:lnTo>
                  <a:lnTo>
                    <a:pt x="4442536" y="4426547"/>
                  </a:lnTo>
                  <a:lnTo>
                    <a:pt x="4443641" y="4422940"/>
                  </a:lnTo>
                  <a:lnTo>
                    <a:pt x="4445025" y="4419384"/>
                  </a:lnTo>
                  <a:lnTo>
                    <a:pt x="4445787" y="4414926"/>
                  </a:lnTo>
                  <a:close/>
                </a:path>
                <a:path w="4983480" h="4467859">
                  <a:moveTo>
                    <a:pt x="4983213" y="3701897"/>
                  </a:moveTo>
                  <a:lnTo>
                    <a:pt x="4981245" y="3699713"/>
                  </a:lnTo>
                  <a:lnTo>
                    <a:pt x="4979670" y="3697338"/>
                  </a:lnTo>
                  <a:lnTo>
                    <a:pt x="4976800" y="3695509"/>
                  </a:lnTo>
                  <a:lnTo>
                    <a:pt x="4974488" y="3697732"/>
                  </a:lnTo>
                  <a:lnTo>
                    <a:pt x="4972913" y="3698748"/>
                  </a:lnTo>
                  <a:lnTo>
                    <a:pt x="4974501" y="3700907"/>
                  </a:lnTo>
                  <a:lnTo>
                    <a:pt x="4975898" y="3703320"/>
                  </a:lnTo>
                  <a:lnTo>
                    <a:pt x="4978298" y="3705428"/>
                  </a:lnTo>
                  <a:lnTo>
                    <a:pt x="4980775" y="3703370"/>
                  </a:lnTo>
                  <a:lnTo>
                    <a:pt x="4983213" y="3701897"/>
                  </a:lnTo>
                  <a:close/>
                </a:path>
              </a:pathLst>
            </a:custGeom>
            <a:solidFill>
              <a:srgbClr val="D33C37"/>
            </a:solidFill>
          </p:spPr>
          <p:txBody>
            <a:bodyPr wrap="square" lIns="0" tIns="0" rIns="0" bIns="0" rtlCol="0"/>
            <a:lstStyle/>
            <a:p>
              <a:endParaRPr dirty="0"/>
            </a:p>
          </p:txBody>
        </p:sp>
        <p:sp>
          <p:nvSpPr>
            <p:cNvPr id="56" name="object 33">
              <a:extLst>
                <a:ext uri="{FF2B5EF4-FFF2-40B4-BE49-F238E27FC236}">
                  <a16:creationId xmlns:a16="http://schemas.microsoft.com/office/drawing/2014/main" id="{5F56E290-DD35-F40A-D172-CDB0D0A692DB}"/>
                </a:ext>
              </a:extLst>
            </p:cNvPr>
            <p:cNvSpPr/>
            <p:nvPr/>
          </p:nvSpPr>
          <p:spPr>
            <a:xfrm>
              <a:off x="7442949" y="2304433"/>
              <a:ext cx="4606925" cy="4654550"/>
            </a:xfrm>
            <a:custGeom>
              <a:avLst/>
              <a:gdLst/>
              <a:ahLst/>
              <a:cxnLst/>
              <a:rect l="l" t="t" r="r" b="b"/>
              <a:pathLst>
                <a:path w="4606925" h="4654550">
                  <a:moveTo>
                    <a:pt x="8966" y="2887916"/>
                  </a:moveTo>
                  <a:lnTo>
                    <a:pt x="749" y="2884792"/>
                  </a:lnTo>
                  <a:lnTo>
                    <a:pt x="698" y="2886430"/>
                  </a:lnTo>
                  <a:lnTo>
                    <a:pt x="0" y="2888704"/>
                  </a:lnTo>
                  <a:lnTo>
                    <a:pt x="1905" y="2890812"/>
                  </a:lnTo>
                  <a:lnTo>
                    <a:pt x="4114" y="2891447"/>
                  </a:lnTo>
                  <a:lnTo>
                    <a:pt x="6731" y="2891447"/>
                  </a:lnTo>
                  <a:lnTo>
                    <a:pt x="7620" y="2889529"/>
                  </a:lnTo>
                  <a:lnTo>
                    <a:pt x="8966" y="2887916"/>
                  </a:lnTo>
                  <a:close/>
                </a:path>
                <a:path w="4606925" h="4654550">
                  <a:moveTo>
                    <a:pt x="265684" y="3365360"/>
                  </a:moveTo>
                  <a:lnTo>
                    <a:pt x="264274" y="3364496"/>
                  </a:lnTo>
                  <a:lnTo>
                    <a:pt x="262839" y="3362934"/>
                  </a:lnTo>
                  <a:lnTo>
                    <a:pt x="260007" y="3362972"/>
                  </a:lnTo>
                  <a:lnTo>
                    <a:pt x="258622" y="3364560"/>
                  </a:lnTo>
                  <a:lnTo>
                    <a:pt x="257213" y="3365462"/>
                  </a:lnTo>
                  <a:lnTo>
                    <a:pt x="261315" y="3368383"/>
                  </a:lnTo>
                  <a:lnTo>
                    <a:pt x="265684" y="3365360"/>
                  </a:lnTo>
                  <a:close/>
                </a:path>
                <a:path w="4606925" h="4654550">
                  <a:moveTo>
                    <a:pt x="375970" y="3346704"/>
                  </a:moveTo>
                  <a:lnTo>
                    <a:pt x="375183" y="3344507"/>
                  </a:lnTo>
                  <a:lnTo>
                    <a:pt x="373011" y="3344329"/>
                  </a:lnTo>
                  <a:lnTo>
                    <a:pt x="371259" y="3344672"/>
                  </a:lnTo>
                  <a:lnTo>
                    <a:pt x="369506" y="3344824"/>
                  </a:lnTo>
                  <a:lnTo>
                    <a:pt x="371614" y="3349345"/>
                  </a:lnTo>
                  <a:lnTo>
                    <a:pt x="373037" y="3348545"/>
                  </a:lnTo>
                  <a:lnTo>
                    <a:pt x="374523" y="3347809"/>
                  </a:lnTo>
                  <a:lnTo>
                    <a:pt x="375970" y="3346704"/>
                  </a:lnTo>
                  <a:close/>
                </a:path>
                <a:path w="4606925" h="4654550">
                  <a:moveTo>
                    <a:pt x="857897" y="3423869"/>
                  </a:moveTo>
                  <a:lnTo>
                    <a:pt x="856424" y="3422904"/>
                  </a:lnTo>
                  <a:lnTo>
                    <a:pt x="854913" y="3422167"/>
                  </a:lnTo>
                  <a:lnTo>
                    <a:pt x="853414" y="3421392"/>
                  </a:lnTo>
                  <a:lnTo>
                    <a:pt x="852271" y="3423755"/>
                  </a:lnTo>
                  <a:lnTo>
                    <a:pt x="856716" y="3426142"/>
                  </a:lnTo>
                  <a:lnTo>
                    <a:pt x="857110" y="3425342"/>
                  </a:lnTo>
                  <a:lnTo>
                    <a:pt x="857897" y="3423869"/>
                  </a:lnTo>
                  <a:close/>
                </a:path>
                <a:path w="4606925" h="4654550">
                  <a:moveTo>
                    <a:pt x="861809" y="3454323"/>
                  </a:moveTo>
                  <a:lnTo>
                    <a:pt x="861568" y="3451644"/>
                  </a:lnTo>
                  <a:lnTo>
                    <a:pt x="859485" y="3450310"/>
                  </a:lnTo>
                  <a:lnTo>
                    <a:pt x="858227" y="3448901"/>
                  </a:lnTo>
                  <a:lnTo>
                    <a:pt x="853948" y="3453041"/>
                  </a:lnTo>
                  <a:lnTo>
                    <a:pt x="855370" y="3454362"/>
                  </a:lnTo>
                  <a:lnTo>
                    <a:pt x="856640" y="3456444"/>
                  </a:lnTo>
                  <a:lnTo>
                    <a:pt x="859243" y="3456889"/>
                  </a:lnTo>
                  <a:lnTo>
                    <a:pt x="861809" y="3454323"/>
                  </a:lnTo>
                  <a:close/>
                </a:path>
                <a:path w="4606925" h="4654550">
                  <a:moveTo>
                    <a:pt x="873937" y="3546564"/>
                  </a:moveTo>
                  <a:lnTo>
                    <a:pt x="873099" y="3543782"/>
                  </a:lnTo>
                  <a:lnTo>
                    <a:pt x="872109" y="3545268"/>
                  </a:lnTo>
                  <a:lnTo>
                    <a:pt x="870597" y="3546652"/>
                  </a:lnTo>
                  <a:lnTo>
                    <a:pt x="870102" y="3549345"/>
                  </a:lnTo>
                  <a:lnTo>
                    <a:pt x="871626" y="3550755"/>
                  </a:lnTo>
                  <a:lnTo>
                    <a:pt x="872375" y="3552025"/>
                  </a:lnTo>
                  <a:lnTo>
                    <a:pt x="873937" y="3546564"/>
                  </a:lnTo>
                  <a:close/>
                </a:path>
                <a:path w="4606925" h="4654550">
                  <a:moveTo>
                    <a:pt x="1284071" y="3460661"/>
                  </a:moveTo>
                  <a:lnTo>
                    <a:pt x="1282052" y="3454806"/>
                  </a:lnTo>
                  <a:lnTo>
                    <a:pt x="1280655" y="3456013"/>
                  </a:lnTo>
                  <a:lnTo>
                    <a:pt x="1278699" y="3456952"/>
                  </a:lnTo>
                  <a:lnTo>
                    <a:pt x="1277264" y="3460051"/>
                  </a:lnTo>
                  <a:lnTo>
                    <a:pt x="1277759" y="3462197"/>
                  </a:lnTo>
                  <a:lnTo>
                    <a:pt x="1277721" y="3464090"/>
                  </a:lnTo>
                  <a:lnTo>
                    <a:pt x="1284071" y="3460661"/>
                  </a:lnTo>
                  <a:close/>
                </a:path>
                <a:path w="4606925" h="4654550">
                  <a:moveTo>
                    <a:pt x="1508861" y="3079991"/>
                  </a:moveTo>
                  <a:lnTo>
                    <a:pt x="1503654" y="3079318"/>
                  </a:lnTo>
                  <a:lnTo>
                    <a:pt x="1500073" y="3078746"/>
                  </a:lnTo>
                  <a:lnTo>
                    <a:pt x="1495844" y="3078454"/>
                  </a:lnTo>
                  <a:lnTo>
                    <a:pt x="1495158" y="3079813"/>
                  </a:lnTo>
                  <a:lnTo>
                    <a:pt x="1494510" y="3080524"/>
                  </a:lnTo>
                  <a:lnTo>
                    <a:pt x="1497609" y="3081921"/>
                  </a:lnTo>
                  <a:lnTo>
                    <a:pt x="1500644" y="3083572"/>
                  </a:lnTo>
                  <a:lnTo>
                    <a:pt x="1504657" y="3084741"/>
                  </a:lnTo>
                  <a:lnTo>
                    <a:pt x="1506093" y="3082582"/>
                  </a:lnTo>
                  <a:lnTo>
                    <a:pt x="1508861" y="3079991"/>
                  </a:lnTo>
                  <a:close/>
                </a:path>
                <a:path w="4606925" h="4654550">
                  <a:moveTo>
                    <a:pt x="1809216" y="3309886"/>
                  </a:moveTo>
                  <a:lnTo>
                    <a:pt x="1805355" y="3306241"/>
                  </a:lnTo>
                  <a:lnTo>
                    <a:pt x="1804555" y="3307372"/>
                  </a:lnTo>
                  <a:lnTo>
                    <a:pt x="1803501" y="3308667"/>
                  </a:lnTo>
                  <a:lnTo>
                    <a:pt x="1802650" y="3310293"/>
                  </a:lnTo>
                  <a:lnTo>
                    <a:pt x="1804238" y="3311931"/>
                  </a:lnTo>
                  <a:lnTo>
                    <a:pt x="1804822" y="3311817"/>
                  </a:lnTo>
                  <a:lnTo>
                    <a:pt x="1806346" y="3311487"/>
                  </a:lnTo>
                  <a:lnTo>
                    <a:pt x="1807768" y="3310572"/>
                  </a:lnTo>
                  <a:lnTo>
                    <a:pt x="1809216" y="3309886"/>
                  </a:lnTo>
                  <a:close/>
                </a:path>
                <a:path w="4606925" h="4654550">
                  <a:moveTo>
                    <a:pt x="1828215" y="2957271"/>
                  </a:moveTo>
                  <a:lnTo>
                    <a:pt x="1826831" y="2956242"/>
                  </a:lnTo>
                  <a:lnTo>
                    <a:pt x="1825447" y="2954413"/>
                  </a:lnTo>
                  <a:lnTo>
                    <a:pt x="1822767" y="2954464"/>
                  </a:lnTo>
                  <a:lnTo>
                    <a:pt x="1821510" y="2956420"/>
                  </a:lnTo>
                  <a:lnTo>
                    <a:pt x="1820214" y="2957525"/>
                  </a:lnTo>
                  <a:lnTo>
                    <a:pt x="1825777" y="2961551"/>
                  </a:lnTo>
                  <a:lnTo>
                    <a:pt x="1828215" y="2957271"/>
                  </a:lnTo>
                  <a:close/>
                </a:path>
                <a:path w="4606925" h="4654550">
                  <a:moveTo>
                    <a:pt x="1849589" y="1082992"/>
                  </a:moveTo>
                  <a:lnTo>
                    <a:pt x="1846859" y="1081176"/>
                  </a:lnTo>
                  <a:lnTo>
                    <a:pt x="1845487" y="1080274"/>
                  </a:lnTo>
                  <a:lnTo>
                    <a:pt x="1845119" y="1081963"/>
                  </a:lnTo>
                  <a:lnTo>
                    <a:pt x="1844598" y="1083640"/>
                  </a:lnTo>
                  <a:lnTo>
                    <a:pt x="1844471" y="1085761"/>
                  </a:lnTo>
                  <a:lnTo>
                    <a:pt x="1846389" y="1086802"/>
                  </a:lnTo>
                  <a:lnTo>
                    <a:pt x="1847697" y="1085570"/>
                  </a:lnTo>
                  <a:lnTo>
                    <a:pt x="1848599" y="1084237"/>
                  </a:lnTo>
                  <a:lnTo>
                    <a:pt x="1849589" y="1082992"/>
                  </a:lnTo>
                  <a:close/>
                </a:path>
                <a:path w="4606925" h="4654550">
                  <a:moveTo>
                    <a:pt x="1877072" y="3924"/>
                  </a:moveTo>
                  <a:lnTo>
                    <a:pt x="1873580" y="0"/>
                  </a:lnTo>
                  <a:lnTo>
                    <a:pt x="1873021" y="1765"/>
                  </a:lnTo>
                  <a:lnTo>
                    <a:pt x="1871726" y="3721"/>
                  </a:lnTo>
                  <a:lnTo>
                    <a:pt x="1872437" y="6896"/>
                  </a:lnTo>
                  <a:lnTo>
                    <a:pt x="1874380" y="8153"/>
                  </a:lnTo>
                  <a:lnTo>
                    <a:pt x="1875637" y="9563"/>
                  </a:lnTo>
                  <a:lnTo>
                    <a:pt x="1877072" y="3924"/>
                  </a:lnTo>
                  <a:close/>
                </a:path>
                <a:path w="4606925" h="4654550">
                  <a:moveTo>
                    <a:pt x="1917433" y="3311004"/>
                  </a:moveTo>
                  <a:lnTo>
                    <a:pt x="1916811" y="3309378"/>
                  </a:lnTo>
                  <a:lnTo>
                    <a:pt x="1916430" y="3307727"/>
                  </a:lnTo>
                  <a:lnTo>
                    <a:pt x="1915261" y="3305937"/>
                  </a:lnTo>
                  <a:lnTo>
                    <a:pt x="1913013" y="3306064"/>
                  </a:lnTo>
                  <a:lnTo>
                    <a:pt x="1912937" y="3306292"/>
                  </a:lnTo>
                  <a:lnTo>
                    <a:pt x="1912505" y="3307804"/>
                  </a:lnTo>
                  <a:lnTo>
                    <a:pt x="1912442" y="3309416"/>
                  </a:lnTo>
                  <a:lnTo>
                    <a:pt x="1912264" y="3311004"/>
                  </a:lnTo>
                  <a:lnTo>
                    <a:pt x="1917433" y="3311004"/>
                  </a:lnTo>
                  <a:close/>
                </a:path>
                <a:path w="4606925" h="4654550">
                  <a:moveTo>
                    <a:pt x="1936254" y="376631"/>
                  </a:moveTo>
                  <a:lnTo>
                    <a:pt x="1935708" y="375081"/>
                  </a:lnTo>
                  <a:lnTo>
                    <a:pt x="1935378" y="373494"/>
                  </a:lnTo>
                  <a:lnTo>
                    <a:pt x="1934298" y="371779"/>
                  </a:lnTo>
                  <a:lnTo>
                    <a:pt x="1932127" y="371894"/>
                  </a:lnTo>
                  <a:lnTo>
                    <a:pt x="1932051" y="372110"/>
                  </a:lnTo>
                  <a:lnTo>
                    <a:pt x="1931644" y="373557"/>
                  </a:lnTo>
                  <a:lnTo>
                    <a:pt x="1931581" y="375119"/>
                  </a:lnTo>
                  <a:lnTo>
                    <a:pt x="1931403" y="376631"/>
                  </a:lnTo>
                  <a:lnTo>
                    <a:pt x="1936254" y="376631"/>
                  </a:lnTo>
                  <a:close/>
                </a:path>
                <a:path w="4606925" h="4654550">
                  <a:moveTo>
                    <a:pt x="2019427" y="52933"/>
                  </a:moveTo>
                  <a:lnTo>
                    <a:pt x="2016594" y="51904"/>
                  </a:lnTo>
                  <a:lnTo>
                    <a:pt x="2010867" y="53505"/>
                  </a:lnTo>
                  <a:lnTo>
                    <a:pt x="2012137" y="54356"/>
                  </a:lnTo>
                  <a:lnTo>
                    <a:pt x="2013559" y="56045"/>
                  </a:lnTo>
                  <a:lnTo>
                    <a:pt x="2016366" y="55549"/>
                  </a:lnTo>
                  <a:lnTo>
                    <a:pt x="2017852" y="53962"/>
                  </a:lnTo>
                  <a:lnTo>
                    <a:pt x="2019427" y="52933"/>
                  </a:lnTo>
                  <a:close/>
                </a:path>
                <a:path w="4606925" h="4654550">
                  <a:moveTo>
                    <a:pt x="2077720" y="7175"/>
                  </a:moveTo>
                  <a:lnTo>
                    <a:pt x="2076869" y="5803"/>
                  </a:lnTo>
                  <a:lnTo>
                    <a:pt x="2076183" y="3479"/>
                  </a:lnTo>
                  <a:lnTo>
                    <a:pt x="2073617" y="3009"/>
                  </a:lnTo>
                  <a:lnTo>
                    <a:pt x="2071839" y="4330"/>
                  </a:lnTo>
                  <a:lnTo>
                    <a:pt x="2070188" y="4953"/>
                  </a:lnTo>
                  <a:lnTo>
                    <a:pt x="2072525" y="8496"/>
                  </a:lnTo>
                  <a:lnTo>
                    <a:pt x="2077720" y="7175"/>
                  </a:lnTo>
                  <a:close/>
                </a:path>
                <a:path w="4606925" h="4654550">
                  <a:moveTo>
                    <a:pt x="2088235" y="3645027"/>
                  </a:moveTo>
                  <a:lnTo>
                    <a:pt x="2087613" y="3643350"/>
                  </a:lnTo>
                  <a:lnTo>
                    <a:pt x="2087384" y="3640874"/>
                  </a:lnTo>
                  <a:lnTo>
                    <a:pt x="2084933" y="3639553"/>
                  </a:lnTo>
                  <a:lnTo>
                    <a:pt x="2082761" y="3640556"/>
                  </a:lnTo>
                  <a:lnTo>
                    <a:pt x="2080983" y="3640823"/>
                  </a:lnTo>
                  <a:lnTo>
                    <a:pt x="2083206" y="3647236"/>
                  </a:lnTo>
                  <a:lnTo>
                    <a:pt x="2088235" y="3645027"/>
                  </a:lnTo>
                  <a:close/>
                </a:path>
                <a:path w="4606925" h="4654550">
                  <a:moveTo>
                    <a:pt x="2187981" y="3302546"/>
                  </a:moveTo>
                  <a:lnTo>
                    <a:pt x="2186546" y="3301441"/>
                  </a:lnTo>
                  <a:lnTo>
                    <a:pt x="2185047" y="3299396"/>
                  </a:lnTo>
                  <a:lnTo>
                    <a:pt x="2182215" y="3299612"/>
                  </a:lnTo>
                  <a:lnTo>
                    <a:pt x="2180856" y="3301657"/>
                  </a:lnTo>
                  <a:lnTo>
                    <a:pt x="2179447" y="3302863"/>
                  </a:lnTo>
                  <a:lnTo>
                    <a:pt x="2184997" y="3306965"/>
                  </a:lnTo>
                  <a:lnTo>
                    <a:pt x="2187981" y="3302546"/>
                  </a:lnTo>
                  <a:close/>
                </a:path>
                <a:path w="4606925" h="4654550">
                  <a:moveTo>
                    <a:pt x="2257450" y="2991129"/>
                  </a:moveTo>
                  <a:lnTo>
                    <a:pt x="2255380" y="2989719"/>
                  </a:lnTo>
                  <a:lnTo>
                    <a:pt x="2254326" y="2988513"/>
                  </a:lnTo>
                  <a:lnTo>
                    <a:pt x="2253183" y="2989719"/>
                  </a:lnTo>
                  <a:lnTo>
                    <a:pt x="2251316" y="2990812"/>
                  </a:lnTo>
                  <a:lnTo>
                    <a:pt x="2250948" y="2993212"/>
                  </a:lnTo>
                  <a:lnTo>
                    <a:pt x="2252878" y="2994583"/>
                  </a:lnTo>
                  <a:lnTo>
                    <a:pt x="2253932" y="2995879"/>
                  </a:lnTo>
                  <a:lnTo>
                    <a:pt x="2255139" y="2994622"/>
                  </a:lnTo>
                  <a:lnTo>
                    <a:pt x="2257006" y="2993517"/>
                  </a:lnTo>
                  <a:lnTo>
                    <a:pt x="2257450" y="2991129"/>
                  </a:lnTo>
                  <a:close/>
                </a:path>
                <a:path w="4606925" h="4654550">
                  <a:moveTo>
                    <a:pt x="2307361" y="3392005"/>
                  </a:moveTo>
                  <a:lnTo>
                    <a:pt x="2306028" y="3390773"/>
                  </a:lnTo>
                  <a:lnTo>
                    <a:pt x="2304758" y="3388690"/>
                  </a:lnTo>
                  <a:lnTo>
                    <a:pt x="2302129" y="3388499"/>
                  </a:lnTo>
                  <a:lnTo>
                    <a:pt x="2300744" y="3390646"/>
                  </a:lnTo>
                  <a:lnTo>
                    <a:pt x="2299424" y="3391801"/>
                  </a:lnTo>
                  <a:lnTo>
                    <a:pt x="2300757" y="3393071"/>
                  </a:lnTo>
                  <a:lnTo>
                    <a:pt x="2302014" y="3395192"/>
                  </a:lnTo>
                  <a:lnTo>
                    <a:pt x="2304643" y="3395459"/>
                  </a:lnTo>
                  <a:lnTo>
                    <a:pt x="2306066" y="3393211"/>
                  </a:lnTo>
                  <a:lnTo>
                    <a:pt x="2307361" y="3392005"/>
                  </a:lnTo>
                  <a:close/>
                </a:path>
                <a:path w="4606925" h="4654550">
                  <a:moveTo>
                    <a:pt x="2315159" y="1057579"/>
                  </a:moveTo>
                  <a:lnTo>
                    <a:pt x="2313165" y="1056589"/>
                  </a:lnTo>
                  <a:lnTo>
                    <a:pt x="2311222" y="1055001"/>
                  </a:lnTo>
                  <a:lnTo>
                    <a:pt x="2307907" y="1054722"/>
                  </a:lnTo>
                  <a:lnTo>
                    <a:pt x="2306485" y="1056805"/>
                  </a:lnTo>
                  <a:lnTo>
                    <a:pt x="2305151" y="1057922"/>
                  </a:lnTo>
                  <a:lnTo>
                    <a:pt x="2310104" y="1059776"/>
                  </a:lnTo>
                  <a:lnTo>
                    <a:pt x="2315159" y="1057579"/>
                  </a:lnTo>
                  <a:close/>
                </a:path>
                <a:path w="4606925" h="4654550">
                  <a:moveTo>
                    <a:pt x="2336228" y="22974"/>
                  </a:moveTo>
                  <a:lnTo>
                    <a:pt x="2333739" y="21691"/>
                  </a:lnTo>
                  <a:lnTo>
                    <a:pt x="2331491" y="20205"/>
                  </a:lnTo>
                  <a:lnTo>
                    <a:pt x="2328468" y="19316"/>
                  </a:lnTo>
                  <a:lnTo>
                    <a:pt x="2327160" y="21767"/>
                  </a:lnTo>
                  <a:lnTo>
                    <a:pt x="2326208" y="22999"/>
                  </a:lnTo>
                  <a:lnTo>
                    <a:pt x="2328443" y="24523"/>
                  </a:lnTo>
                  <a:lnTo>
                    <a:pt x="2330615" y="26162"/>
                  </a:lnTo>
                  <a:lnTo>
                    <a:pt x="2333269" y="27482"/>
                  </a:lnTo>
                  <a:lnTo>
                    <a:pt x="2334793" y="24955"/>
                  </a:lnTo>
                  <a:lnTo>
                    <a:pt x="2336228" y="22974"/>
                  </a:lnTo>
                  <a:close/>
                </a:path>
                <a:path w="4606925" h="4654550">
                  <a:moveTo>
                    <a:pt x="2358377" y="3368979"/>
                  </a:moveTo>
                  <a:lnTo>
                    <a:pt x="2355075" y="3364915"/>
                  </a:lnTo>
                  <a:lnTo>
                    <a:pt x="2354415" y="3366236"/>
                  </a:lnTo>
                  <a:lnTo>
                    <a:pt x="2352891" y="3368167"/>
                  </a:lnTo>
                  <a:lnTo>
                    <a:pt x="2354122" y="3370021"/>
                  </a:lnTo>
                  <a:lnTo>
                    <a:pt x="2355964" y="3370592"/>
                  </a:lnTo>
                  <a:lnTo>
                    <a:pt x="2357386" y="3371456"/>
                  </a:lnTo>
                  <a:lnTo>
                    <a:pt x="2357717" y="3370630"/>
                  </a:lnTo>
                  <a:lnTo>
                    <a:pt x="2358047" y="3369805"/>
                  </a:lnTo>
                  <a:lnTo>
                    <a:pt x="2358377" y="3368979"/>
                  </a:lnTo>
                  <a:close/>
                </a:path>
                <a:path w="4606925" h="4654550">
                  <a:moveTo>
                    <a:pt x="2400744" y="421906"/>
                  </a:moveTo>
                  <a:lnTo>
                    <a:pt x="2399677" y="421017"/>
                  </a:lnTo>
                  <a:lnTo>
                    <a:pt x="2398357" y="419862"/>
                  </a:lnTo>
                  <a:lnTo>
                    <a:pt x="2396807" y="418820"/>
                  </a:lnTo>
                  <a:lnTo>
                    <a:pt x="2395080" y="420446"/>
                  </a:lnTo>
                  <a:lnTo>
                    <a:pt x="2395613" y="422694"/>
                  </a:lnTo>
                  <a:lnTo>
                    <a:pt x="2396553" y="424243"/>
                  </a:lnTo>
                  <a:lnTo>
                    <a:pt x="2397277" y="425843"/>
                  </a:lnTo>
                  <a:lnTo>
                    <a:pt x="2400744" y="421906"/>
                  </a:lnTo>
                  <a:close/>
                </a:path>
                <a:path w="4606925" h="4654550">
                  <a:moveTo>
                    <a:pt x="2444331" y="3261461"/>
                  </a:moveTo>
                  <a:lnTo>
                    <a:pt x="2443911" y="3257829"/>
                  </a:lnTo>
                  <a:lnTo>
                    <a:pt x="2441219" y="3257004"/>
                  </a:lnTo>
                  <a:lnTo>
                    <a:pt x="2438882" y="3255530"/>
                  </a:lnTo>
                  <a:lnTo>
                    <a:pt x="2438654" y="3258756"/>
                  </a:lnTo>
                  <a:lnTo>
                    <a:pt x="2438019" y="3261588"/>
                  </a:lnTo>
                  <a:lnTo>
                    <a:pt x="2438717" y="3265271"/>
                  </a:lnTo>
                  <a:lnTo>
                    <a:pt x="2441346" y="3265868"/>
                  </a:lnTo>
                  <a:lnTo>
                    <a:pt x="2442857" y="3266694"/>
                  </a:lnTo>
                  <a:lnTo>
                    <a:pt x="2443327" y="3264116"/>
                  </a:lnTo>
                  <a:lnTo>
                    <a:pt x="2444331" y="3261461"/>
                  </a:lnTo>
                  <a:close/>
                </a:path>
                <a:path w="4606925" h="4654550">
                  <a:moveTo>
                    <a:pt x="2457475" y="35979"/>
                  </a:moveTo>
                  <a:lnTo>
                    <a:pt x="2453500" y="33007"/>
                  </a:lnTo>
                  <a:lnTo>
                    <a:pt x="2450579" y="36601"/>
                  </a:lnTo>
                  <a:lnTo>
                    <a:pt x="2451874" y="37642"/>
                  </a:lnTo>
                  <a:lnTo>
                    <a:pt x="2453144" y="39408"/>
                  </a:lnTo>
                  <a:lnTo>
                    <a:pt x="2455430" y="39522"/>
                  </a:lnTo>
                  <a:lnTo>
                    <a:pt x="2456472" y="37223"/>
                  </a:lnTo>
                  <a:lnTo>
                    <a:pt x="2457475" y="35979"/>
                  </a:lnTo>
                  <a:close/>
                </a:path>
                <a:path w="4606925" h="4654550">
                  <a:moveTo>
                    <a:pt x="2510218" y="3142729"/>
                  </a:moveTo>
                  <a:lnTo>
                    <a:pt x="2506827" y="3139033"/>
                  </a:lnTo>
                  <a:lnTo>
                    <a:pt x="2501658" y="3140392"/>
                  </a:lnTo>
                  <a:lnTo>
                    <a:pt x="2502890" y="3141713"/>
                  </a:lnTo>
                  <a:lnTo>
                    <a:pt x="2503944" y="3143707"/>
                  </a:lnTo>
                  <a:lnTo>
                    <a:pt x="2506776" y="3144558"/>
                  </a:lnTo>
                  <a:lnTo>
                    <a:pt x="2508605" y="3143275"/>
                  </a:lnTo>
                  <a:lnTo>
                    <a:pt x="2510218" y="3142729"/>
                  </a:lnTo>
                  <a:close/>
                </a:path>
                <a:path w="4606925" h="4654550">
                  <a:moveTo>
                    <a:pt x="2544419" y="3323640"/>
                  </a:moveTo>
                  <a:lnTo>
                    <a:pt x="2542451" y="3321977"/>
                  </a:lnTo>
                  <a:lnTo>
                    <a:pt x="2541498" y="3320656"/>
                  </a:lnTo>
                  <a:lnTo>
                    <a:pt x="2540165" y="3321748"/>
                  </a:lnTo>
                  <a:lnTo>
                    <a:pt x="2538336" y="3322612"/>
                  </a:lnTo>
                  <a:lnTo>
                    <a:pt x="2537409" y="3324707"/>
                  </a:lnTo>
                  <a:lnTo>
                    <a:pt x="2539377" y="3326422"/>
                  </a:lnTo>
                  <a:lnTo>
                    <a:pt x="2540317" y="3327679"/>
                  </a:lnTo>
                  <a:lnTo>
                    <a:pt x="2541676" y="3326650"/>
                  </a:lnTo>
                  <a:lnTo>
                    <a:pt x="2543683" y="3325850"/>
                  </a:lnTo>
                  <a:lnTo>
                    <a:pt x="2544419" y="3323640"/>
                  </a:lnTo>
                  <a:close/>
                </a:path>
                <a:path w="4606925" h="4654550">
                  <a:moveTo>
                    <a:pt x="2567355" y="3210598"/>
                  </a:moveTo>
                  <a:lnTo>
                    <a:pt x="2565158" y="3208820"/>
                  </a:lnTo>
                  <a:lnTo>
                    <a:pt x="2563126" y="3206686"/>
                  </a:lnTo>
                  <a:lnTo>
                    <a:pt x="2559824" y="3205010"/>
                  </a:lnTo>
                  <a:lnTo>
                    <a:pt x="2557907" y="3206800"/>
                  </a:lnTo>
                  <a:lnTo>
                    <a:pt x="2556497" y="3207575"/>
                  </a:lnTo>
                  <a:lnTo>
                    <a:pt x="2562009" y="3213481"/>
                  </a:lnTo>
                  <a:lnTo>
                    <a:pt x="2567355" y="3210598"/>
                  </a:lnTo>
                  <a:close/>
                </a:path>
                <a:path w="4606925" h="4654550">
                  <a:moveTo>
                    <a:pt x="2655316" y="3078797"/>
                  </a:moveTo>
                  <a:lnTo>
                    <a:pt x="2653881" y="3077641"/>
                  </a:lnTo>
                  <a:lnTo>
                    <a:pt x="2652484" y="3075749"/>
                  </a:lnTo>
                  <a:lnTo>
                    <a:pt x="2649956" y="3075546"/>
                  </a:lnTo>
                  <a:lnTo>
                    <a:pt x="2648762" y="3078010"/>
                  </a:lnTo>
                  <a:lnTo>
                    <a:pt x="2647632" y="3079331"/>
                  </a:lnTo>
                  <a:lnTo>
                    <a:pt x="2649105" y="3080486"/>
                  </a:lnTo>
                  <a:lnTo>
                    <a:pt x="2650490" y="3082340"/>
                  </a:lnTo>
                  <a:lnTo>
                    <a:pt x="2652992" y="3082633"/>
                  </a:lnTo>
                  <a:lnTo>
                    <a:pt x="2654223" y="3080131"/>
                  </a:lnTo>
                  <a:lnTo>
                    <a:pt x="2655316" y="3078797"/>
                  </a:lnTo>
                  <a:close/>
                </a:path>
                <a:path w="4606925" h="4654550">
                  <a:moveTo>
                    <a:pt x="2676258" y="970915"/>
                  </a:moveTo>
                  <a:lnTo>
                    <a:pt x="2673096" y="967460"/>
                  </a:lnTo>
                  <a:lnTo>
                    <a:pt x="2672054" y="968794"/>
                  </a:lnTo>
                  <a:lnTo>
                    <a:pt x="2670975" y="970076"/>
                  </a:lnTo>
                  <a:lnTo>
                    <a:pt x="2670022" y="971613"/>
                  </a:lnTo>
                  <a:lnTo>
                    <a:pt x="2671483" y="973213"/>
                  </a:lnTo>
                  <a:lnTo>
                    <a:pt x="2671927" y="973061"/>
                  </a:lnTo>
                  <a:lnTo>
                    <a:pt x="2673451" y="972604"/>
                  </a:lnTo>
                  <a:lnTo>
                    <a:pt x="2674823" y="971677"/>
                  </a:lnTo>
                  <a:lnTo>
                    <a:pt x="2676258" y="970915"/>
                  </a:lnTo>
                  <a:close/>
                </a:path>
                <a:path w="4606925" h="4654550">
                  <a:moveTo>
                    <a:pt x="2677096" y="287515"/>
                  </a:moveTo>
                  <a:lnTo>
                    <a:pt x="2676194" y="287566"/>
                  </a:lnTo>
                  <a:lnTo>
                    <a:pt x="2674582" y="287451"/>
                  </a:lnTo>
                  <a:lnTo>
                    <a:pt x="2674531" y="287718"/>
                  </a:lnTo>
                  <a:lnTo>
                    <a:pt x="2674150" y="289318"/>
                  </a:lnTo>
                  <a:lnTo>
                    <a:pt x="2674137" y="291007"/>
                  </a:lnTo>
                  <a:lnTo>
                    <a:pt x="2673997" y="292671"/>
                  </a:lnTo>
                  <a:lnTo>
                    <a:pt x="2676702" y="292671"/>
                  </a:lnTo>
                  <a:lnTo>
                    <a:pt x="2677096" y="287515"/>
                  </a:lnTo>
                  <a:close/>
                </a:path>
                <a:path w="4606925" h="4654550">
                  <a:moveTo>
                    <a:pt x="2704173" y="968794"/>
                  </a:moveTo>
                  <a:lnTo>
                    <a:pt x="2702661" y="968006"/>
                  </a:lnTo>
                  <a:lnTo>
                    <a:pt x="2701201" y="966990"/>
                  </a:lnTo>
                  <a:lnTo>
                    <a:pt x="2698978" y="966444"/>
                  </a:lnTo>
                  <a:lnTo>
                    <a:pt x="2697264" y="968082"/>
                  </a:lnTo>
                  <a:lnTo>
                    <a:pt x="2698102" y="969772"/>
                  </a:lnTo>
                  <a:lnTo>
                    <a:pt x="2699143" y="971169"/>
                  </a:lnTo>
                  <a:lnTo>
                    <a:pt x="2700096" y="972616"/>
                  </a:lnTo>
                  <a:lnTo>
                    <a:pt x="2701455" y="971346"/>
                  </a:lnTo>
                  <a:lnTo>
                    <a:pt x="2704173" y="968794"/>
                  </a:lnTo>
                  <a:close/>
                </a:path>
                <a:path w="4606925" h="4654550">
                  <a:moveTo>
                    <a:pt x="2756941" y="1054188"/>
                  </a:moveTo>
                  <a:lnTo>
                    <a:pt x="2755201" y="1053769"/>
                  </a:lnTo>
                  <a:lnTo>
                    <a:pt x="2753410" y="1052855"/>
                  </a:lnTo>
                  <a:lnTo>
                    <a:pt x="2750121" y="1053274"/>
                  </a:lnTo>
                  <a:lnTo>
                    <a:pt x="2748648" y="1054633"/>
                  </a:lnTo>
                  <a:lnTo>
                    <a:pt x="2747099" y="1055471"/>
                  </a:lnTo>
                  <a:lnTo>
                    <a:pt x="2752013" y="1058379"/>
                  </a:lnTo>
                  <a:lnTo>
                    <a:pt x="2756941" y="1054188"/>
                  </a:lnTo>
                  <a:close/>
                </a:path>
                <a:path w="4606925" h="4654550">
                  <a:moveTo>
                    <a:pt x="2845866" y="1024712"/>
                  </a:moveTo>
                  <a:lnTo>
                    <a:pt x="2845485" y="1023683"/>
                  </a:lnTo>
                  <a:lnTo>
                    <a:pt x="2845244" y="1022375"/>
                  </a:lnTo>
                  <a:lnTo>
                    <a:pt x="2842082" y="1022362"/>
                  </a:lnTo>
                  <a:lnTo>
                    <a:pt x="2839186" y="1022527"/>
                  </a:lnTo>
                  <a:lnTo>
                    <a:pt x="2836291" y="1022642"/>
                  </a:lnTo>
                  <a:lnTo>
                    <a:pt x="2836621" y="1023734"/>
                  </a:lnTo>
                  <a:lnTo>
                    <a:pt x="2837002" y="1025766"/>
                  </a:lnTo>
                  <a:lnTo>
                    <a:pt x="2840113" y="1025588"/>
                  </a:lnTo>
                  <a:lnTo>
                    <a:pt x="2842958" y="1025105"/>
                  </a:lnTo>
                  <a:lnTo>
                    <a:pt x="2845866" y="1024712"/>
                  </a:lnTo>
                  <a:close/>
                </a:path>
                <a:path w="4606925" h="4654550">
                  <a:moveTo>
                    <a:pt x="2882608" y="876503"/>
                  </a:moveTo>
                  <a:lnTo>
                    <a:pt x="2881642" y="874801"/>
                  </a:lnTo>
                  <a:lnTo>
                    <a:pt x="2880614" y="871664"/>
                  </a:lnTo>
                  <a:lnTo>
                    <a:pt x="2877489" y="871842"/>
                  </a:lnTo>
                  <a:lnTo>
                    <a:pt x="2875318" y="873379"/>
                  </a:lnTo>
                  <a:lnTo>
                    <a:pt x="2873121" y="874356"/>
                  </a:lnTo>
                  <a:lnTo>
                    <a:pt x="2876766" y="878420"/>
                  </a:lnTo>
                  <a:lnTo>
                    <a:pt x="2882608" y="876503"/>
                  </a:lnTo>
                  <a:close/>
                </a:path>
                <a:path w="4606925" h="4654550">
                  <a:moveTo>
                    <a:pt x="2885084" y="838708"/>
                  </a:moveTo>
                  <a:lnTo>
                    <a:pt x="2883649" y="837806"/>
                  </a:lnTo>
                  <a:lnTo>
                    <a:pt x="2882011" y="836015"/>
                  </a:lnTo>
                  <a:lnTo>
                    <a:pt x="2879534" y="836549"/>
                  </a:lnTo>
                  <a:lnTo>
                    <a:pt x="2878696" y="838809"/>
                  </a:lnTo>
                  <a:lnTo>
                    <a:pt x="2877680" y="840193"/>
                  </a:lnTo>
                  <a:lnTo>
                    <a:pt x="2883344" y="843648"/>
                  </a:lnTo>
                  <a:lnTo>
                    <a:pt x="2885084" y="838708"/>
                  </a:lnTo>
                  <a:close/>
                </a:path>
                <a:path w="4606925" h="4654550">
                  <a:moveTo>
                    <a:pt x="2902610" y="361784"/>
                  </a:moveTo>
                  <a:lnTo>
                    <a:pt x="2897987" y="361784"/>
                  </a:lnTo>
                  <a:lnTo>
                    <a:pt x="2894368" y="361365"/>
                  </a:lnTo>
                  <a:lnTo>
                    <a:pt x="2889821" y="362229"/>
                  </a:lnTo>
                  <a:lnTo>
                    <a:pt x="2889212" y="365213"/>
                  </a:lnTo>
                  <a:lnTo>
                    <a:pt x="2888361" y="366915"/>
                  </a:lnTo>
                  <a:lnTo>
                    <a:pt x="2892006" y="367715"/>
                  </a:lnTo>
                  <a:lnTo>
                    <a:pt x="2895625" y="368769"/>
                  </a:lnTo>
                  <a:lnTo>
                    <a:pt x="2899918" y="369112"/>
                  </a:lnTo>
                  <a:lnTo>
                    <a:pt x="2900794" y="365899"/>
                  </a:lnTo>
                  <a:lnTo>
                    <a:pt x="2902610" y="361784"/>
                  </a:lnTo>
                  <a:close/>
                </a:path>
                <a:path w="4606925" h="4654550">
                  <a:moveTo>
                    <a:pt x="3011894" y="113944"/>
                  </a:moveTo>
                  <a:lnTo>
                    <a:pt x="3010814" y="112801"/>
                  </a:lnTo>
                  <a:lnTo>
                    <a:pt x="3009823" y="111518"/>
                  </a:lnTo>
                  <a:lnTo>
                    <a:pt x="3008566" y="110629"/>
                  </a:lnTo>
                  <a:lnTo>
                    <a:pt x="3008287" y="110439"/>
                  </a:lnTo>
                  <a:lnTo>
                    <a:pt x="3007055" y="111658"/>
                  </a:lnTo>
                  <a:lnTo>
                    <a:pt x="3006255" y="112229"/>
                  </a:lnTo>
                  <a:lnTo>
                    <a:pt x="3008452" y="114579"/>
                  </a:lnTo>
                  <a:lnTo>
                    <a:pt x="3009544" y="115735"/>
                  </a:lnTo>
                  <a:lnTo>
                    <a:pt x="3010331" y="115125"/>
                  </a:lnTo>
                  <a:lnTo>
                    <a:pt x="3011119" y="114541"/>
                  </a:lnTo>
                  <a:lnTo>
                    <a:pt x="3011894" y="113944"/>
                  </a:lnTo>
                  <a:close/>
                </a:path>
                <a:path w="4606925" h="4654550">
                  <a:moveTo>
                    <a:pt x="3180397" y="218617"/>
                  </a:moveTo>
                  <a:lnTo>
                    <a:pt x="3179508" y="215861"/>
                  </a:lnTo>
                  <a:lnTo>
                    <a:pt x="3177082" y="215138"/>
                  </a:lnTo>
                  <a:lnTo>
                    <a:pt x="3175508" y="214109"/>
                  </a:lnTo>
                  <a:lnTo>
                    <a:pt x="3173272" y="219151"/>
                  </a:lnTo>
                  <a:lnTo>
                    <a:pt x="3178098" y="222389"/>
                  </a:lnTo>
                  <a:lnTo>
                    <a:pt x="3178797" y="220649"/>
                  </a:lnTo>
                  <a:lnTo>
                    <a:pt x="3180397" y="218617"/>
                  </a:lnTo>
                  <a:close/>
                </a:path>
                <a:path w="4606925" h="4654550">
                  <a:moveTo>
                    <a:pt x="3250209" y="467956"/>
                  </a:moveTo>
                  <a:lnTo>
                    <a:pt x="3249549" y="466115"/>
                  </a:lnTo>
                  <a:lnTo>
                    <a:pt x="3249130" y="464350"/>
                  </a:lnTo>
                  <a:lnTo>
                    <a:pt x="3247961" y="462445"/>
                  </a:lnTo>
                  <a:lnTo>
                    <a:pt x="3245624" y="462610"/>
                  </a:lnTo>
                  <a:lnTo>
                    <a:pt x="3245142" y="464489"/>
                  </a:lnTo>
                  <a:lnTo>
                    <a:pt x="3245066" y="466242"/>
                  </a:lnTo>
                  <a:lnTo>
                    <a:pt x="3244875" y="467956"/>
                  </a:lnTo>
                  <a:lnTo>
                    <a:pt x="3250209" y="467956"/>
                  </a:lnTo>
                  <a:close/>
                </a:path>
                <a:path w="4606925" h="4654550">
                  <a:moveTo>
                    <a:pt x="3283458" y="337743"/>
                  </a:moveTo>
                  <a:lnTo>
                    <a:pt x="3279571" y="334454"/>
                  </a:lnTo>
                  <a:lnTo>
                    <a:pt x="3277793" y="332206"/>
                  </a:lnTo>
                  <a:lnTo>
                    <a:pt x="3274276" y="330796"/>
                  </a:lnTo>
                  <a:lnTo>
                    <a:pt x="3272180" y="332511"/>
                  </a:lnTo>
                  <a:lnTo>
                    <a:pt x="3270466" y="333235"/>
                  </a:lnTo>
                  <a:lnTo>
                    <a:pt x="3271710" y="335495"/>
                  </a:lnTo>
                  <a:lnTo>
                    <a:pt x="3272472" y="338683"/>
                  </a:lnTo>
                  <a:lnTo>
                    <a:pt x="3275914" y="340588"/>
                  </a:lnTo>
                  <a:lnTo>
                    <a:pt x="3278809" y="338886"/>
                  </a:lnTo>
                  <a:lnTo>
                    <a:pt x="3283458" y="337743"/>
                  </a:lnTo>
                  <a:close/>
                </a:path>
                <a:path w="4606925" h="4654550">
                  <a:moveTo>
                    <a:pt x="3343491" y="282740"/>
                  </a:moveTo>
                  <a:lnTo>
                    <a:pt x="3343237" y="279463"/>
                  </a:lnTo>
                  <a:lnTo>
                    <a:pt x="3342792" y="276517"/>
                  </a:lnTo>
                  <a:lnTo>
                    <a:pt x="3342373" y="273380"/>
                  </a:lnTo>
                  <a:lnTo>
                    <a:pt x="3340836" y="274015"/>
                  </a:lnTo>
                  <a:lnTo>
                    <a:pt x="3339261" y="274535"/>
                  </a:lnTo>
                  <a:lnTo>
                    <a:pt x="3339909" y="277660"/>
                  </a:lnTo>
                  <a:lnTo>
                    <a:pt x="3340722" y="280593"/>
                  </a:lnTo>
                  <a:lnTo>
                    <a:pt x="3341497" y="283540"/>
                  </a:lnTo>
                  <a:lnTo>
                    <a:pt x="3342182" y="283159"/>
                  </a:lnTo>
                  <a:lnTo>
                    <a:pt x="3343491" y="282740"/>
                  </a:lnTo>
                  <a:close/>
                </a:path>
                <a:path w="4606925" h="4654550">
                  <a:moveTo>
                    <a:pt x="3415157" y="765352"/>
                  </a:moveTo>
                  <a:lnTo>
                    <a:pt x="3414103" y="764108"/>
                  </a:lnTo>
                  <a:lnTo>
                    <a:pt x="3411969" y="761644"/>
                  </a:lnTo>
                  <a:lnTo>
                    <a:pt x="3410953" y="762723"/>
                  </a:lnTo>
                  <a:lnTo>
                    <a:pt x="3409861" y="763765"/>
                  </a:lnTo>
                  <a:lnTo>
                    <a:pt x="3408896" y="765098"/>
                  </a:lnTo>
                  <a:lnTo>
                    <a:pt x="3410178" y="766800"/>
                  </a:lnTo>
                  <a:lnTo>
                    <a:pt x="3412223" y="766572"/>
                  </a:lnTo>
                  <a:lnTo>
                    <a:pt x="3413671" y="765860"/>
                  </a:lnTo>
                  <a:lnTo>
                    <a:pt x="3415157" y="765352"/>
                  </a:lnTo>
                  <a:close/>
                </a:path>
                <a:path w="4606925" h="4654550">
                  <a:moveTo>
                    <a:pt x="3420224" y="354482"/>
                  </a:moveTo>
                  <a:lnTo>
                    <a:pt x="3417328" y="354609"/>
                  </a:lnTo>
                  <a:lnTo>
                    <a:pt x="3417087" y="356184"/>
                  </a:lnTo>
                  <a:lnTo>
                    <a:pt x="3416846" y="357759"/>
                  </a:lnTo>
                  <a:lnTo>
                    <a:pt x="3416604" y="359333"/>
                  </a:lnTo>
                  <a:lnTo>
                    <a:pt x="3417582" y="359283"/>
                  </a:lnTo>
                  <a:lnTo>
                    <a:pt x="3419259" y="359498"/>
                  </a:lnTo>
                  <a:lnTo>
                    <a:pt x="3419411" y="359117"/>
                  </a:lnTo>
                  <a:lnTo>
                    <a:pt x="3419945" y="357670"/>
                  </a:lnTo>
                  <a:lnTo>
                    <a:pt x="3419995" y="356044"/>
                  </a:lnTo>
                  <a:lnTo>
                    <a:pt x="3420224" y="354482"/>
                  </a:lnTo>
                  <a:close/>
                </a:path>
                <a:path w="4606925" h="4654550">
                  <a:moveTo>
                    <a:pt x="3447046" y="1085176"/>
                  </a:moveTo>
                  <a:lnTo>
                    <a:pt x="3446780" y="1082459"/>
                  </a:lnTo>
                  <a:lnTo>
                    <a:pt x="3446792" y="1079157"/>
                  </a:lnTo>
                  <a:lnTo>
                    <a:pt x="3443795" y="1078776"/>
                  </a:lnTo>
                  <a:lnTo>
                    <a:pt x="3441103" y="1079131"/>
                  </a:lnTo>
                  <a:lnTo>
                    <a:pt x="3438448" y="1079271"/>
                  </a:lnTo>
                  <a:lnTo>
                    <a:pt x="3438525" y="1080922"/>
                  </a:lnTo>
                  <a:lnTo>
                    <a:pt x="3438233" y="1083856"/>
                  </a:lnTo>
                  <a:lnTo>
                    <a:pt x="3441331" y="1084795"/>
                  </a:lnTo>
                  <a:lnTo>
                    <a:pt x="3444125" y="1084846"/>
                  </a:lnTo>
                  <a:lnTo>
                    <a:pt x="3447046" y="1085176"/>
                  </a:lnTo>
                  <a:close/>
                </a:path>
                <a:path w="4606925" h="4654550">
                  <a:moveTo>
                    <a:pt x="3503193" y="221018"/>
                  </a:moveTo>
                  <a:lnTo>
                    <a:pt x="3502152" y="219824"/>
                  </a:lnTo>
                  <a:lnTo>
                    <a:pt x="3501072" y="217652"/>
                  </a:lnTo>
                  <a:lnTo>
                    <a:pt x="3498558" y="217779"/>
                  </a:lnTo>
                  <a:lnTo>
                    <a:pt x="3497084" y="219354"/>
                  </a:lnTo>
                  <a:lnTo>
                    <a:pt x="3495598" y="220306"/>
                  </a:lnTo>
                  <a:lnTo>
                    <a:pt x="3496665" y="221564"/>
                  </a:lnTo>
                  <a:lnTo>
                    <a:pt x="3497770" y="223875"/>
                  </a:lnTo>
                  <a:lnTo>
                    <a:pt x="3500285" y="223761"/>
                  </a:lnTo>
                  <a:lnTo>
                    <a:pt x="3501720" y="222046"/>
                  </a:lnTo>
                  <a:lnTo>
                    <a:pt x="3503193" y="221018"/>
                  </a:lnTo>
                  <a:close/>
                </a:path>
                <a:path w="4606925" h="4654550">
                  <a:moveTo>
                    <a:pt x="3695306" y="890498"/>
                  </a:moveTo>
                  <a:lnTo>
                    <a:pt x="3692969" y="888784"/>
                  </a:lnTo>
                  <a:lnTo>
                    <a:pt x="3691547" y="886879"/>
                  </a:lnTo>
                  <a:lnTo>
                    <a:pt x="3687457" y="886980"/>
                  </a:lnTo>
                  <a:lnTo>
                    <a:pt x="3684765" y="888123"/>
                  </a:lnTo>
                  <a:lnTo>
                    <a:pt x="3682085" y="888834"/>
                  </a:lnTo>
                  <a:lnTo>
                    <a:pt x="3683787" y="890295"/>
                  </a:lnTo>
                  <a:lnTo>
                    <a:pt x="3685400" y="892810"/>
                  </a:lnTo>
                  <a:lnTo>
                    <a:pt x="3689604" y="893178"/>
                  </a:lnTo>
                  <a:lnTo>
                    <a:pt x="3692169" y="891552"/>
                  </a:lnTo>
                  <a:lnTo>
                    <a:pt x="3695306" y="890498"/>
                  </a:lnTo>
                  <a:close/>
                </a:path>
                <a:path w="4606925" h="4654550">
                  <a:moveTo>
                    <a:pt x="3774732" y="874064"/>
                  </a:moveTo>
                  <a:lnTo>
                    <a:pt x="3773170" y="871905"/>
                  </a:lnTo>
                  <a:lnTo>
                    <a:pt x="3772522" y="870216"/>
                  </a:lnTo>
                  <a:lnTo>
                    <a:pt x="3765956" y="874458"/>
                  </a:lnTo>
                  <a:lnTo>
                    <a:pt x="3769512" y="878281"/>
                  </a:lnTo>
                  <a:lnTo>
                    <a:pt x="3771150" y="877290"/>
                  </a:lnTo>
                  <a:lnTo>
                    <a:pt x="3773538" y="876668"/>
                  </a:lnTo>
                  <a:lnTo>
                    <a:pt x="3774732" y="874064"/>
                  </a:lnTo>
                  <a:close/>
                </a:path>
                <a:path w="4606925" h="4654550">
                  <a:moveTo>
                    <a:pt x="3853865" y="876046"/>
                  </a:moveTo>
                  <a:lnTo>
                    <a:pt x="3853396" y="874395"/>
                  </a:lnTo>
                  <a:lnTo>
                    <a:pt x="3853383" y="871880"/>
                  </a:lnTo>
                  <a:lnTo>
                    <a:pt x="3851148" y="870673"/>
                  </a:lnTo>
                  <a:lnTo>
                    <a:pt x="3849052" y="871740"/>
                  </a:lnTo>
                  <a:lnTo>
                    <a:pt x="3847363" y="872070"/>
                  </a:lnTo>
                  <a:lnTo>
                    <a:pt x="3849090" y="878306"/>
                  </a:lnTo>
                  <a:lnTo>
                    <a:pt x="3853865" y="876046"/>
                  </a:lnTo>
                  <a:close/>
                </a:path>
                <a:path w="4606925" h="4654550">
                  <a:moveTo>
                    <a:pt x="3882999" y="876668"/>
                  </a:moveTo>
                  <a:lnTo>
                    <a:pt x="3880764" y="874369"/>
                  </a:lnTo>
                  <a:lnTo>
                    <a:pt x="3879392" y="871943"/>
                  </a:lnTo>
                  <a:lnTo>
                    <a:pt x="3875671" y="872426"/>
                  </a:lnTo>
                  <a:lnTo>
                    <a:pt x="3873144" y="873912"/>
                  </a:lnTo>
                  <a:lnTo>
                    <a:pt x="3870541" y="874941"/>
                  </a:lnTo>
                  <a:lnTo>
                    <a:pt x="3871976" y="876185"/>
                  </a:lnTo>
                  <a:lnTo>
                    <a:pt x="3873335" y="878344"/>
                  </a:lnTo>
                  <a:lnTo>
                    <a:pt x="3877284" y="878624"/>
                  </a:lnTo>
                  <a:lnTo>
                    <a:pt x="3879799" y="877443"/>
                  </a:lnTo>
                  <a:lnTo>
                    <a:pt x="3882999" y="876668"/>
                  </a:lnTo>
                  <a:close/>
                </a:path>
                <a:path w="4606925" h="4654550">
                  <a:moveTo>
                    <a:pt x="3922839" y="896569"/>
                  </a:moveTo>
                  <a:lnTo>
                    <a:pt x="3922395" y="896035"/>
                  </a:lnTo>
                  <a:lnTo>
                    <a:pt x="3922014" y="895134"/>
                  </a:lnTo>
                  <a:lnTo>
                    <a:pt x="3919715" y="894981"/>
                  </a:lnTo>
                  <a:lnTo>
                    <a:pt x="3917835" y="895108"/>
                  </a:lnTo>
                  <a:lnTo>
                    <a:pt x="3915956" y="895134"/>
                  </a:lnTo>
                  <a:lnTo>
                    <a:pt x="3916400" y="895883"/>
                  </a:lnTo>
                  <a:lnTo>
                    <a:pt x="3916857" y="897267"/>
                  </a:lnTo>
                  <a:lnTo>
                    <a:pt x="3919143" y="897267"/>
                  </a:lnTo>
                  <a:lnTo>
                    <a:pt x="3920972" y="896835"/>
                  </a:lnTo>
                  <a:lnTo>
                    <a:pt x="3922839" y="896569"/>
                  </a:lnTo>
                  <a:close/>
                </a:path>
                <a:path w="4606925" h="4654550">
                  <a:moveTo>
                    <a:pt x="3948392" y="1100264"/>
                  </a:moveTo>
                  <a:lnTo>
                    <a:pt x="3948125" y="1098575"/>
                  </a:lnTo>
                  <a:lnTo>
                    <a:pt x="3948011" y="1096899"/>
                  </a:lnTo>
                  <a:lnTo>
                    <a:pt x="3946766" y="1098016"/>
                  </a:lnTo>
                  <a:lnTo>
                    <a:pt x="3945394" y="1099045"/>
                  </a:lnTo>
                  <a:lnTo>
                    <a:pt x="3944162" y="1100620"/>
                  </a:lnTo>
                  <a:lnTo>
                    <a:pt x="3945039" y="1102334"/>
                  </a:lnTo>
                  <a:lnTo>
                    <a:pt x="3946385" y="1102893"/>
                  </a:lnTo>
                  <a:lnTo>
                    <a:pt x="3948176" y="1102271"/>
                  </a:lnTo>
                  <a:lnTo>
                    <a:pt x="3948392" y="1100264"/>
                  </a:lnTo>
                  <a:close/>
                </a:path>
                <a:path w="4606925" h="4654550">
                  <a:moveTo>
                    <a:pt x="3954043" y="863460"/>
                  </a:moveTo>
                  <a:lnTo>
                    <a:pt x="3951808" y="861682"/>
                  </a:lnTo>
                  <a:lnTo>
                    <a:pt x="3950055" y="859383"/>
                  </a:lnTo>
                  <a:lnTo>
                    <a:pt x="3945153" y="865720"/>
                  </a:lnTo>
                  <a:lnTo>
                    <a:pt x="3946652" y="866546"/>
                  </a:lnTo>
                  <a:lnTo>
                    <a:pt x="3948303" y="868235"/>
                  </a:lnTo>
                  <a:lnTo>
                    <a:pt x="3951211" y="867651"/>
                  </a:lnTo>
                  <a:lnTo>
                    <a:pt x="3953256" y="865974"/>
                  </a:lnTo>
                  <a:lnTo>
                    <a:pt x="3954043" y="863460"/>
                  </a:lnTo>
                  <a:close/>
                </a:path>
                <a:path w="4606925" h="4654550">
                  <a:moveTo>
                    <a:pt x="4010088" y="774065"/>
                  </a:moveTo>
                  <a:lnTo>
                    <a:pt x="4009301" y="771194"/>
                  </a:lnTo>
                  <a:lnTo>
                    <a:pt x="4007840" y="769023"/>
                  </a:lnTo>
                  <a:lnTo>
                    <a:pt x="4006608" y="766686"/>
                  </a:lnTo>
                  <a:lnTo>
                    <a:pt x="4001084" y="770356"/>
                  </a:lnTo>
                  <a:lnTo>
                    <a:pt x="4002582" y="772363"/>
                  </a:lnTo>
                  <a:lnTo>
                    <a:pt x="4003840" y="774674"/>
                  </a:lnTo>
                  <a:lnTo>
                    <a:pt x="4006253" y="776566"/>
                  </a:lnTo>
                  <a:lnTo>
                    <a:pt x="4010088" y="774065"/>
                  </a:lnTo>
                  <a:close/>
                </a:path>
                <a:path w="4606925" h="4654550">
                  <a:moveTo>
                    <a:pt x="4023537" y="791476"/>
                  </a:moveTo>
                  <a:lnTo>
                    <a:pt x="4022420" y="790155"/>
                  </a:lnTo>
                  <a:lnTo>
                    <a:pt x="4021417" y="788682"/>
                  </a:lnTo>
                  <a:lnTo>
                    <a:pt x="4019715" y="787323"/>
                  </a:lnTo>
                  <a:lnTo>
                    <a:pt x="4017645" y="788276"/>
                  </a:lnTo>
                  <a:lnTo>
                    <a:pt x="4017670" y="788504"/>
                  </a:lnTo>
                  <a:lnTo>
                    <a:pt x="4017835" y="790117"/>
                  </a:lnTo>
                  <a:lnTo>
                    <a:pt x="4018343" y="791692"/>
                  </a:lnTo>
                  <a:lnTo>
                    <a:pt x="4018737" y="793267"/>
                  </a:lnTo>
                  <a:lnTo>
                    <a:pt x="4020350" y="792683"/>
                  </a:lnTo>
                  <a:lnTo>
                    <a:pt x="4023537" y="791476"/>
                  </a:lnTo>
                  <a:close/>
                </a:path>
                <a:path w="4606925" h="4654550">
                  <a:moveTo>
                    <a:pt x="4063161" y="877163"/>
                  </a:moveTo>
                  <a:lnTo>
                    <a:pt x="4060977" y="870254"/>
                  </a:lnTo>
                  <a:lnTo>
                    <a:pt x="4058412" y="871143"/>
                  </a:lnTo>
                  <a:lnTo>
                    <a:pt x="4055719" y="871778"/>
                  </a:lnTo>
                  <a:lnTo>
                    <a:pt x="4053040" y="873353"/>
                  </a:lnTo>
                  <a:lnTo>
                    <a:pt x="4054246" y="878192"/>
                  </a:lnTo>
                  <a:lnTo>
                    <a:pt x="4057573" y="878522"/>
                  </a:lnTo>
                  <a:lnTo>
                    <a:pt x="4060291" y="877646"/>
                  </a:lnTo>
                  <a:lnTo>
                    <a:pt x="4063161" y="877163"/>
                  </a:lnTo>
                  <a:close/>
                </a:path>
                <a:path w="4606925" h="4654550">
                  <a:moveTo>
                    <a:pt x="4082669" y="999286"/>
                  </a:moveTo>
                  <a:lnTo>
                    <a:pt x="4081653" y="997953"/>
                  </a:lnTo>
                  <a:lnTo>
                    <a:pt x="4080764" y="995692"/>
                  </a:lnTo>
                  <a:lnTo>
                    <a:pt x="4078173" y="995311"/>
                  </a:lnTo>
                  <a:lnTo>
                    <a:pt x="4076509" y="996899"/>
                  </a:lnTo>
                  <a:lnTo>
                    <a:pt x="4074947" y="997699"/>
                  </a:lnTo>
                  <a:lnTo>
                    <a:pt x="4077690" y="1001839"/>
                  </a:lnTo>
                  <a:lnTo>
                    <a:pt x="4082669" y="999286"/>
                  </a:lnTo>
                  <a:close/>
                </a:path>
                <a:path w="4606925" h="4654550">
                  <a:moveTo>
                    <a:pt x="4201960" y="992962"/>
                  </a:moveTo>
                  <a:lnTo>
                    <a:pt x="4199788" y="990612"/>
                  </a:lnTo>
                  <a:lnTo>
                    <a:pt x="4198264" y="988339"/>
                  </a:lnTo>
                  <a:lnTo>
                    <a:pt x="4196143" y="990219"/>
                  </a:lnTo>
                  <a:lnTo>
                    <a:pt x="4192981" y="991679"/>
                  </a:lnTo>
                  <a:lnTo>
                    <a:pt x="4191736" y="996149"/>
                  </a:lnTo>
                  <a:lnTo>
                    <a:pt x="4193590" y="999134"/>
                  </a:lnTo>
                  <a:lnTo>
                    <a:pt x="4194365" y="1001801"/>
                  </a:lnTo>
                  <a:lnTo>
                    <a:pt x="4196829" y="999083"/>
                  </a:lnTo>
                  <a:lnTo>
                    <a:pt x="4199521" y="996492"/>
                  </a:lnTo>
                  <a:lnTo>
                    <a:pt x="4201960" y="992962"/>
                  </a:lnTo>
                  <a:close/>
                </a:path>
                <a:path w="4606925" h="4654550">
                  <a:moveTo>
                    <a:pt x="4218102" y="4649203"/>
                  </a:moveTo>
                  <a:lnTo>
                    <a:pt x="4215231" y="4646371"/>
                  </a:lnTo>
                  <a:lnTo>
                    <a:pt x="4213149" y="4647552"/>
                  </a:lnTo>
                  <a:lnTo>
                    <a:pt x="4211828" y="4649228"/>
                  </a:lnTo>
                  <a:lnTo>
                    <a:pt x="4210164" y="4650854"/>
                  </a:lnTo>
                  <a:lnTo>
                    <a:pt x="4214025" y="4654474"/>
                  </a:lnTo>
                  <a:lnTo>
                    <a:pt x="4215371" y="4652899"/>
                  </a:lnTo>
                  <a:lnTo>
                    <a:pt x="4217009" y="4651464"/>
                  </a:lnTo>
                  <a:lnTo>
                    <a:pt x="4218102" y="4649203"/>
                  </a:lnTo>
                  <a:close/>
                </a:path>
                <a:path w="4606925" h="4654550">
                  <a:moveTo>
                    <a:pt x="4253725" y="4262234"/>
                  </a:moveTo>
                  <a:lnTo>
                    <a:pt x="4249102" y="4259161"/>
                  </a:lnTo>
                  <a:lnTo>
                    <a:pt x="4245864" y="4263085"/>
                  </a:lnTo>
                  <a:lnTo>
                    <a:pt x="4247413" y="4264037"/>
                  </a:lnTo>
                  <a:lnTo>
                    <a:pt x="4248937" y="4265688"/>
                  </a:lnTo>
                  <a:lnTo>
                    <a:pt x="4251553" y="4265727"/>
                  </a:lnTo>
                  <a:lnTo>
                    <a:pt x="4252646" y="4263466"/>
                  </a:lnTo>
                  <a:lnTo>
                    <a:pt x="4253725" y="4262234"/>
                  </a:lnTo>
                  <a:close/>
                </a:path>
                <a:path w="4606925" h="4654550">
                  <a:moveTo>
                    <a:pt x="4302036" y="4487291"/>
                  </a:moveTo>
                  <a:lnTo>
                    <a:pt x="4297883" y="4480357"/>
                  </a:lnTo>
                  <a:lnTo>
                    <a:pt x="4296588" y="4481296"/>
                  </a:lnTo>
                  <a:lnTo>
                    <a:pt x="4294365" y="4482109"/>
                  </a:lnTo>
                  <a:lnTo>
                    <a:pt x="4293984" y="4484814"/>
                  </a:lnTo>
                  <a:lnTo>
                    <a:pt x="4294810" y="4487265"/>
                  </a:lnTo>
                  <a:lnTo>
                    <a:pt x="4296981" y="4488878"/>
                  </a:lnTo>
                  <a:lnTo>
                    <a:pt x="4299229" y="4487786"/>
                  </a:lnTo>
                  <a:lnTo>
                    <a:pt x="4302036" y="4487291"/>
                  </a:lnTo>
                  <a:close/>
                </a:path>
                <a:path w="4606925" h="4654550">
                  <a:moveTo>
                    <a:pt x="4312996" y="4284751"/>
                  </a:moveTo>
                  <a:lnTo>
                    <a:pt x="4312259" y="4284281"/>
                  </a:lnTo>
                  <a:lnTo>
                    <a:pt x="4311535" y="4283456"/>
                  </a:lnTo>
                  <a:lnTo>
                    <a:pt x="4308843" y="4283278"/>
                  </a:lnTo>
                  <a:lnTo>
                    <a:pt x="4306887" y="4283507"/>
                  </a:lnTo>
                  <a:lnTo>
                    <a:pt x="4304944" y="4283583"/>
                  </a:lnTo>
                  <a:lnTo>
                    <a:pt x="4305744" y="4284256"/>
                  </a:lnTo>
                  <a:lnTo>
                    <a:pt x="4306544" y="4285462"/>
                  </a:lnTo>
                  <a:lnTo>
                    <a:pt x="4309237" y="4285551"/>
                  </a:lnTo>
                  <a:lnTo>
                    <a:pt x="4311116" y="4285031"/>
                  </a:lnTo>
                  <a:lnTo>
                    <a:pt x="4312996" y="4284751"/>
                  </a:lnTo>
                  <a:close/>
                </a:path>
                <a:path w="4606925" h="4654550">
                  <a:moveTo>
                    <a:pt x="4359389" y="3801110"/>
                  </a:moveTo>
                  <a:lnTo>
                    <a:pt x="4354538" y="3799167"/>
                  </a:lnTo>
                  <a:lnTo>
                    <a:pt x="4354461" y="3800818"/>
                  </a:lnTo>
                  <a:lnTo>
                    <a:pt x="4354207" y="3802481"/>
                  </a:lnTo>
                  <a:lnTo>
                    <a:pt x="4354487" y="3804475"/>
                  </a:lnTo>
                  <a:lnTo>
                    <a:pt x="4356544" y="3805186"/>
                  </a:lnTo>
                  <a:lnTo>
                    <a:pt x="4357903" y="3803827"/>
                  </a:lnTo>
                  <a:lnTo>
                    <a:pt x="4358576" y="3802392"/>
                  </a:lnTo>
                  <a:lnTo>
                    <a:pt x="4359389" y="3801110"/>
                  </a:lnTo>
                  <a:close/>
                </a:path>
                <a:path w="4606925" h="4654550">
                  <a:moveTo>
                    <a:pt x="4364139" y="1055306"/>
                  </a:moveTo>
                  <a:lnTo>
                    <a:pt x="4362678" y="1054087"/>
                  </a:lnTo>
                  <a:lnTo>
                    <a:pt x="4361459" y="1053033"/>
                  </a:lnTo>
                  <a:lnTo>
                    <a:pt x="4360138" y="1052144"/>
                  </a:lnTo>
                  <a:lnTo>
                    <a:pt x="4358500" y="1053579"/>
                  </a:lnTo>
                  <a:lnTo>
                    <a:pt x="4359148" y="1055535"/>
                  </a:lnTo>
                  <a:lnTo>
                    <a:pt x="4360088" y="1056906"/>
                  </a:lnTo>
                  <a:lnTo>
                    <a:pt x="4360862" y="1058329"/>
                  </a:lnTo>
                  <a:lnTo>
                    <a:pt x="4364139" y="1055306"/>
                  </a:lnTo>
                  <a:close/>
                </a:path>
                <a:path w="4606925" h="4654550">
                  <a:moveTo>
                    <a:pt x="4374058" y="4180332"/>
                  </a:moveTo>
                  <a:lnTo>
                    <a:pt x="4369155" y="4178325"/>
                  </a:lnTo>
                  <a:lnTo>
                    <a:pt x="4364380" y="4181233"/>
                  </a:lnTo>
                  <a:lnTo>
                    <a:pt x="4366133" y="4181881"/>
                  </a:lnTo>
                  <a:lnTo>
                    <a:pt x="4367949" y="4183100"/>
                  </a:lnTo>
                  <a:lnTo>
                    <a:pt x="4371175" y="4182872"/>
                  </a:lnTo>
                  <a:lnTo>
                    <a:pt x="4372584" y="4181271"/>
                  </a:lnTo>
                  <a:lnTo>
                    <a:pt x="4374058" y="4180332"/>
                  </a:lnTo>
                  <a:close/>
                </a:path>
                <a:path w="4606925" h="4654550">
                  <a:moveTo>
                    <a:pt x="4377563" y="4458741"/>
                  </a:moveTo>
                  <a:lnTo>
                    <a:pt x="4374693" y="4454791"/>
                  </a:lnTo>
                  <a:lnTo>
                    <a:pt x="4373499" y="4456023"/>
                  </a:lnTo>
                  <a:lnTo>
                    <a:pt x="4371492" y="4457166"/>
                  </a:lnTo>
                  <a:lnTo>
                    <a:pt x="4371264" y="4459694"/>
                  </a:lnTo>
                  <a:lnTo>
                    <a:pt x="4373232" y="4461091"/>
                  </a:lnTo>
                  <a:lnTo>
                    <a:pt x="4374273" y="4462386"/>
                  </a:lnTo>
                  <a:lnTo>
                    <a:pt x="4377563" y="4458741"/>
                  </a:lnTo>
                  <a:close/>
                </a:path>
                <a:path w="4606925" h="4654550">
                  <a:moveTo>
                    <a:pt x="4419460" y="4476915"/>
                  </a:moveTo>
                  <a:lnTo>
                    <a:pt x="4417746" y="4476331"/>
                  </a:lnTo>
                  <a:lnTo>
                    <a:pt x="4415942" y="4475188"/>
                  </a:lnTo>
                  <a:lnTo>
                    <a:pt x="4413542" y="4475518"/>
                  </a:lnTo>
                  <a:lnTo>
                    <a:pt x="4413097" y="4478198"/>
                  </a:lnTo>
                  <a:lnTo>
                    <a:pt x="4412488" y="4479722"/>
                  </a:lnTo>
                  <a:lnTo>
                    <a:pt x="4417644" y="4481601"/>
                  </a:lnTo>
                  <a:lnTo>
                    <a:pt x="4419460" y="4476915"/>
                  </a:lnTo>
                  <a:close/>
                </a:path>
                <a:path w="4606925" h="4654550">
                  <a:moveTo>
                    <a:pt x="4498619" y="4298962"/>
                  </a:moveTo>
                  <a:lnTo>
                    <a:pt x="4497209" y="4297972"/>
                  </a:lnTo>
                  <a:lnTo>
                    <a:pt x="4495622" y="4296041"/>
                  </a:lnTo>
                  <a:lnTo>
                    <a:pt x="4493222" y="4296537"/>
                  </a:lnTo>
                  <a:lnTo>
                    <a:pt x="4492371" y="4298848"/>
                  </a:lnTo>
                  <a:lnTo>
                    <a:pt x="4491367" y="4300245"/>
                  </a:lnTo>
                  <a:lnTo>
                    <a:pt x="4496994" y="4304411"/>
                  </a:lnTo>
                  <a:lnTo>
                    <a:pt x="4498619" y="4298962"/>
                  </a:lnTo>
                  <a:close/>
                </a:path>
                <a:path w="4606925" h="4654550">
                  <a:moveTo>
                    <a:pt x="4519371" y="4024236"/>
                  </a:moveTo>
                  <a:lnTo>
                    <a:pt x="4518253" y="4022864"/>
                  </a:lnTo>
                  <a:lnTo>
                    <a:pt x="4517275" y="4020604"/>
                  </a:lnTo>
                  <a:lnTo>
                    <a:pt x="4514532" y="4020134"/>
                  </a:lnTo>
                  <a:lnTo>
                    <a:pt x="4512792" y="4021798"/>
                  </a:lnTo>
                  <a:lnTo>
                    <a:pt x="4511192" y="4022636"/>
                  </a:lnTo>
                  <a:lnTo>
                    <a:pt x="4512386" y="4024084"/>
                  </a:lnTo>
                  <a:lnTo>
                    <a:pt x="4513351" y="4026395"/>
                  </a:lnTo>
                  <a:lnTo>
                    <a:pt x="4516056" y="4027043"/>
                  </a:lnTo>
                  <a:lnTo>
                    <a:pt x="4517822" y="4025163"/>
                  </a:lnTo>
                  <a:lnTo>
                    <a:pt x="4519371" y="4024236"/>
                  </a:lnTo>
                  <a:close/>
                </a:path>
                <a:path w="4606925" h="4654550">
                  <a:moveTo>
                    <a:pt x="4606544" y="4210456"/>
                  </a:moveTo>
                  <a:lnTo>
                    <a:pt x="4604855" y="4208513"/>
                  </a:lnTo>
                  <a:lnTo>
                    <a:pt x="4604067" y="4206824"/>
                  </a:lnTo>
                  <a:lnTo>
                    <a:pt x="4598124" y="4211294"/>
                  </a:lnTo>
                  <a:lnTo>
                    <a:pt x="4601984" y="4215168"/>
                  </a:lnTo>
                  <a:lnTo>
                    <a:pt x="4603432" y="4214101"/>
                  </a:lnTo>
                  <a:lnTo>
                    <a:pt x="4605807" y="4213237"/>
                  </a:lnTo>
                  <a:lnTo>
                    <a:pt x="4606544" y="4210456"/>
                  </a:lnTo>
                  <a:close/>
                </a:path>
              </a:pathLst>
            </a:custGeom>
            <a:solidFill>
              <a:srgbClr val="D33C37"/>
            </a:solidFill>
          </p:spPr>
          <p:txBody>
            <a:bodyPr wrap="square" lIns="0" tIns="0" rIns="0" bIns="0" rtlCol="0"/>
            <a:lstStyle/>
            <a:p>
              <a:endParaRPr dirty="0"/>
            </a:p>
          </p:txBody>
        </p:sp>
        <p:sp>
          <p:nvSpPr>
            <p:cNvPr id="57" name="object 34">
              <a:extLst>
                <a:ext uri="{FF2B5EF4-FFF2-40B4-BE49-F238E27FC236}">
                  <a16:creationId xmlns:a16="http://schemas.microsoft.com/office/drawing/2014/main" id="{D2051306-716F-4062-9014-589CE0242AE7}"/>
                </a:ext>
              </a:extLst>
            </p:cNvPr>
            <p:cNvSpPr/>
            <p:nvPr/>
          </p:nvSpPr>
          <p:spPr>
            <a:xfrm>
              <a:off x="9338005" y="3666927"/>
              <a:ext cx="2624455" cy="2665095"/>
            </a:xfrm>
            <a:custGeom>
              <a:avLst/>
              <a:gdLst/>
              <a:ahLst/>
              <a:cxnLst/>
              <a:rect l="l" t="t" r="r" b="b"/>
              <a:pathLst>
                <a:path w="2624454" h="2665095">
                  <a:moveTo>
                    <a:pt x="8597" y="584733"/>
                  </a:moveTo>
                  <a:lnTo>
                    <a:pt x="7289" y="583526"/>
                  </a:lnTo>
                  <a:lnTo>
                    <a:pt x="6057" y="581444"/>
                  </a:lnTo>
                  <a:lnTo>
                    <a:pt x="3187" y="581215"/>
                  </a:lnTo>
                  <a:lnTo>
                    <a:pt x="1562" y="582968"/>
                  </a:lnTo>
                  <a:lnTo>
                    <a:pt x="0" y="583895"/>
                  </a:lnTo>
                  <a:lnTo>
                    <a:pt x="5410" y="589038"/>
                  </a:lnTo>
                  <a:lnTo>
                    <a:pt x="8597" y="584733"/>
                  </a:lnTo>
                  <a:close/>
                </a:path>
                <a:path w="2624454" h="2665095">
                  <a:moveTo>
                    <a:pt x="85483" y="628802"/>
                  </a:moveTo>
                  <a:lnTo>
                    <a:pt x="80708" y="625970"/>
                  </a:lnTo>
                  <a:lnTo>
                    <a:pt x="74688" y="626618"/>
                  </a:lnTo>
                  <a:lnTo>
                    <a:pt x="76339" y="627557"/>
                  </a:lnTo>
                  <a:lnTo>
                    <a:pt x="77901" y="628954"/>
                  </a:lnTo>
                  <a:lnTo>
                    <a:pt x="81495" y="629653"/>
                  </a:lnTo>
                  <a:lnTo>
                    <a:pt x="83540" y="629005"/>
                  </a:lnTo>
                  <a:lnTo>
                    <a:pt x="85483" y="628802"/>
                  </a:lnTo>
                  <a:close/>
                </a:path>
                <a:path w="2624454" h="2665095">
                  <a:moveTo>
                    <a:pt x="180771" y="526135"/>
                  </a:moveTo>
                  <a:lnTo>
                    <a:pt x="179425" y="525119"/>
                  </a:lnTo>
                  <a:lnTo>
                    <a:pt x="177482" y="522973"/>
                  </a:lnTo>
                  <a:lnTo>
                    <a:pt x="175107" y="524243"/>
                  </a:lnTo>
                  <a:lnTo>
                    <a:pt x="173951" y="526237"/>
                  </a:lnTo>
                  <a:lnTo>
                    <a:pt x="172580" y="527812"/>
                  </a:lnTo>
                  <a:lnTo>
                    <a:pt x="174193" y="528497"/>
                  </a:lnTo>
                  <a:lnTo>
                    <a:pt x="175920" y="529894"/>
                  </a:lnTo>
                  <a:lnTo>
                    <a:pt x="178676" y="529450"/>
                  </a:lnTo>
                  <a:lnTo>
                    <a:pt x="179666" y="527380"/>
                  </a:lnTo>
                  <a:lnTo>
                    <a:pt x="180771" y="526135"/>
                  </a:lnTo>
                  <a:close/>
                </a:path>
                <a:path w="2624454" h="2665095">
                  <a:moveTo>
                    <a:pt x="268351" y="574636"/>
                  </a:moveTo>
                  <a:lnTo>
                    <a:pt x="266712" y="573938"/>
                  </a:lnTo>
                  <a:lnTo>
                    <a:pt x="265087" y="572744"/>
                  </a:lnTo>
                  <a:lnTo>
                    <a:pt x="261734" y="572681"/>
                  </a:lnTo>
                  <a:lnTo>
                    <a:pt x="259981" y="573747"/>
                  </a:lnTo>
                  <a:lnTo>
                    <a:pt x="258254" y="574332"/>
                  </a:lnTo>
                  <a:lnTo>
                    <a:pt x="263715" y="577634"/>
                  </a:lnTo>
                  <a:lnTo>
                    <a:pt x="268351" y="574636"/>
                  </a:lnTo>
                  <a:close/>
                </a:path>
                <a:path w="2624454" h="2665095">
                  <a:moveTo>
                    <a:pt x="371195" y="649389"/>
                  </a:moveTo>
                  <a:lnTo>
                    <a:pt x="368490" y="648017"/>
                  </a:lnTo>
                  <a:lnTo>
                    <a:pt x="365887" y="646531"/>
                  </a:lnTo>
                  <a:lnTo>
                    <a:pt x="362839" y="645439"/>
                  </a:lnTo>
                  <a:lnTo>
                    <a:pt x="361530" y="648233"/>
                  </a:lnTo>
                  <a:lnTo>
                    <a:pt x="360705" y="649693"/>
                  </a:lnTo>
                  <a:lnTo>
                    <a:pt x="363270" y="651141"/>
                  </a:lnTo>
                  <a:lnTo>
                    <a:pt x="365798" y="652691"/>
                  </a:lnTo>
                  <a:lnTo>
                    <a:pt x="368693" y="653948"/>
                  </a:lnTo>
                  <a:lnTo>
                    <a:pt x="370052" y="651306"/>
                  </a:lnTo>
                  <a:lnTo>
                    <a:pt x="371195" y="649389"/>
                  </a:lnTo>
                  <a:close/>
                </a:path>
                <a:path w="2624454" h="2665095">
                  <a:moveTo>
                    <a:pt x="519087" y="1185303"/>
                  </a:moveTo>
                  <a:lnTo>
                    <a:pt x="514223" y="1182941"/>
                  </a:lnTo>
                  <a:lnTo>
                    <a:pt x="513753" y="1184452"/>
                  </a:lnTo>
                  <a:lnTo>
                    <a:pt x="513080" y="1185938"/>
                  </a:lnTo>
                  <a:lnTo>
                    <a:pt x="512940" y="1187919"/>
                  </a:lnTo>
                  <a:lnTo>
                    <a:pt x="514972" y="1189113"/>
                  </a:lnTo>
                  <a:lnTo>
                    <a:pt x="516763" y="1187932"/>
                  </a:lnTo>
                  <a:lnTo>
                    <a:pt x="517880" y="1186522"/>
                  </a:lnTo>
                  <a:lnTo>
                    <a:pt x="519087" y="1185303"/>
                  </a:lnTo>
                  <a:close/>
                </a:path>
                <a:path w="2624454" h="2665095">
                  <a:moveTo>
                    <a:pt x="553224" y="445020"/>
                  </a:moveTo>
                  <a:lnTo>
                    <a:pt x="552627" y="443509"/>
                  </a:lnTo>
                  <a:lnTo>
                    <a:pt x="551815" y="442315"/>
                  </a:lnTo>
                  <a:lnTo>
                    <a:pt x="551078" y="441083"/>
                  </a:lnTo>
                  <a:lnTo>
                    <a:pt x="549770" y="442023"/>
                  </a:lnTo>
                  <a:lnTo>
                    <a:pt x="547179" y="443915"/>
                  </a:lnTo>
                  <a:lnTo>
                    <a:pt x="548462" y="444728"/>
                  </a:lnTo>
                  <a:lnTo>
                    <a:pt x="549694" y="445731"/>
                  </a:lnTo>
                  <a:lnTo>
                    <a:pt x="551599" y="446392"/>
                  </a:lnTo>
                  <a:lnTo>
                    <a:pt x="553224" y="445020"/>
                  </a:lnTo>
                  <a:close/>
                </a:path>
                <a:path w="2624454" h="2665095">
                  <a:moveTo>
                    <a:pt x="879805" y="7772"/>
                  </a:moveTo>
                  <a:lnTo>
                    <a:pt x="878547" y="5194"/>
                  </a:lnTo>
                  <a:lnTo>
                    <a:pt x="877697" y="2540"/>
                  </a:lnTo>
                  <a:lnTo>
                    <a:pt x="875499" y="0"/>
                  </a:lnTo>
                  <a:lnTo>
                    <a:pt x="872769" y="1397"/>
                  </a:lnTo>
                  <a:lnTo>
                    <a:pt x="871042" y="1866"/>
                  </a:lnTo>
                  <a:lnTo>
                    <a:pt x="871969" y="4394"/>
                  </a:lnTo>
                  <a:lnTo>
                    <a:pt x="872667" y="7061"/>
                  </a:lnTo>
                  <a:lnTo>
                    <a:pt x="874280" y="9728"/>
                  </a:lnTo>
                  <a:lnTo>
                    <a:pt x="877163" y="8509"/>
                  </a:lnTo>
                  <a:lnTo>
                    <a:pt x="879805" y="7772"/>
                  </a:lnTo>
                  <a:close/>
                </a:path>
                <a:path w="2624454" h="2665095">
                  <a:moveTo>
                    <a:pt x="1908403" y="76542"/>
                  </a:moveTo>
                  <a:lnTo>
                    <a:pt x="1906612" y="76073"/>
                  </a:lnTo>
                  <a:lnTo>
                    <a:pt x="1904784" y="75158"/>
                  </a:lnTo>
                  <a:lnTo>
                    <a:pt x="1901431" y="75311"/>
                  </a:lnTo>
                  <a:lnTo>
                    <a:pt x="1899920" y="76504"/>
                  </a:lnTo>
                  <a:lnTo>
                    <a:pt x="1897316" y="77660"/>
                  </a:lnTo>
                  <a:lnTo>
                    <a:pt x="1900859" y="78422"/>
                  </a:lnTo>
                  <a:lnTo>
                    <a:pt x="1903450" y="79209"/>
                  </a:lnTo>
                  <a:lnTo>
                    <a:pt x="1906803" y="79413"/>
                  </a:lnTo>
                  <a:lnTo>
                    <a:pt x="1907628" y="77533"/>
                  </a:lnTo>
                  <a:lnTo>
                    <a:pt x="1908403" y="76542"/>
                  </a:lnTo>
                  <a:close/>
                </a:path>
                <a:path w="2624454" h="2665095">
                  <a:moveTo>
                    <a:pt x="1956879" y="34366"/>
                  </a:moveTo>
                  <a:lnTo>
                    <a:pt x="1951710" y="31686"/>
                  </a:lnTo>
                  <a:lnTo>
                    <a:pt x="1949030" y="35293"/>
                  </a:lnTo>
                  <a:lnTo>
                    <a:pt x="1950745" y="36296"/>
                  </a:lnTo>
                  <a:lnTo>
                    <a:pt x="1952396" y="37719"/>
                  </a:lnTo>
                  <a:lnTo>
                    <a:pt x="1954847" y="38201"/>
                  </a:lnTo>
                  <a:lnTo>
                    <a:pt x="1955977" y="35687"/>
                  </a:lnTo>
                  <a:lnTo>
                    <a:pt x="1956879" y="34366"/>
                  </a:lnTo>
                  <a:close/>
                </a:path>
                <a:path w="2624454" h="2665095">
                  <a:moveTo>
                    <a:pt x="2369388" y="39370"/>
                  </a:moveTo>
                  <a:lnTo>
                    <a:pt x="2369248" y="36842"/>
                  </a:lnTo>
                  <a:lnTo>
                    <a:pt x="2367432" y="35598"/>
                  </a:lnTo>
                  <a:lnTo>
                    <a:pt x="2366365" y="34302"/>
                  </a:lnTo>
                  <a:lnTo>
                    <a:pt x="2365273" y="35560"/>
                  </a:lnTo>
                  <a:lnTo>
                    <a:pt x="2363266" y="36880"/>
                  </a:lnTo>
                  <a:lnTo>
                    <a:pt x="2363444" y="39408"/>
                  </a:lnTo>
                  <a:lnTo>
                    <a:pt x="2365362" y="40640"/>
                  </a:lnTo>
                  <a:lnTo>
                    <a:pt x="2366480" y="41935"/>
                  </a:lnTo>
                  <a:lnTo>
                    <a:pt x="2367508" y="40690"/>
                  </a:lnTo>
                  <a:lnTo>
                    <a:pt x="2369388" y="39370"/>
                  </a:lnTo>
                  <a:close/>
                </a:path>
                <a:path w="2624454" h="2665095">
                  <a:moveTo>
                    <a:pt x="2399677" y="69011"/>
                  </a:moveTo>
                  <a:lnTo>
                    <a:pt x="2393861" y="64350"/>
                  </a:lnTo>
                  <a:lnTo>
                    <a:pt x="2390813" y="69062"/>
                  </a:lnTo>
                  <a:lnTo>
                    <a:pt x="2392286" y="70205"/>
                  </a:lnTo>
                  <a:lnTo>
                    <a:pt x="2393759" y="72288"/>
                  </a:lnTo>
                  <a:lnTo>
                    <a:pt x="2396718" y="72224"/>
                  </a:lnTo>
                  <a:lnTo>
                    <a:pt x="2398191" y="70180"/>
                  </a:lnTo>
                  <a:lnTo>
                    <a:pt x="2399677" y="69011"/>
                  </a:lnTo>
                  <a:close/>
                </a:path>
                <a:path w="2624454" h="2665095">
                  <a:moveTo>
                    <a:pt x="2624315" y="2661742"/>
                  </a:moveTo>
                  <a:lnTo>
                    <a:pt x="2623197" y="2660370"/>
                  </a:lnTo>
                  <a:lnTo>
                    <a:pt x="2622219" y="2658110"/>
                  </a:lnTo>
                  <a:lnTo>
                    <a:pt x="2619476" y="2657640"/>
                  </a:lnTo>
                  <a:lnTo>
                    <a:pt x="2617736" y="2659303"/>
                  </a:lnTo>
                  <a:lnTo>
                    <a:pt x="2616136" y="2660142"/>
                  </a:lnTo>
                  <a:lnTo>
                    <a:pt x="2617330" y="2661589"/>
                  </a:lnTo>
                  <a:lnTo>
                    <a:pt x="2618295" y="2663901"/>
                  </a:lnTo>
                  <a:lnTo>
                    <a:pt x="2621000" y="2664549"/>
                  </a:lnTo>
                  <a:lnTo>
                    <a:pt x="2622766" y="2662669"/>
                  </a:lnTo>
                  <a:lnTo>
                    <a:pt x="2624315" y="2661742"/>
                  </a:lnTo>
                  <a:close/>
                </a:path>
              </a:pathLst>
            </a:custGeom>
            <a:solidFill>
              <a:srgbClr val="D33C37"/>
            </a:solidFill>
          </p:spPr>
          <p:txBody>
            <a:bodyPr wrap="square" lIns="0" tIns="0" rIns="0" bIns="0" rtlCol="0"/>
            <a:lstStyle/>
            <a:p>
              <a:endParaRPr dirty="0"/>
            </a:p>
          </p:txBody>
        </p:sp>
        <p:pic>
          <p:nvPicPr>
            <p:cNvPr id="58" name="object 35">
              <a:extLst>
                <a:ext uri="{FF2B5EF4-FFF2-40B4-BE49-F238E27FC236}">
                  <a16:creationId xmlns:a16="http://schemas.microsoft.com/office/drawing/2014/main" id="{46175EB8-7158-0D8C-EDF8-A7D3E7B784A2}"/>
                </a:ext>
              </a:extLst>
            </p:cNvPr>
            <p:cNvPicPr/>
            <p:nvPr/>
          </p:nvPicPr>
          <p:blipFill>
            <a:blip r:embed="rId5" cstate="screen">
              <a:extLst>
                <a:ext uri="{28A0092B-C50C-407E-A947-70E740481C1C}">
                  <a14:useLocalDpi xmlns:a14="http://schemas.microsoft.com/office/drawing/2010/main"/>
                </a:ext>
              </a:extLst>
            </a:blip>
            <a:stretch>
              <a:fillRect/>
            </a:stretch>
          </p:blipFill>
          <p:spPr>
            <a:xfrm>
              <a:off x="7608223" y="2133895"/>
              <a:ext cx="5249652" cy="5360539"/>
            </a:xfrm>
            <a:prstGeom prst="rect">
              <a:avLst/>
            </a:prstGeom>
          </p:spPr>
        </p:pic>
        <p:sp>
          <p:nvSpPr>
            <p:cNvPr id="59" name="object 36">
              <a:extLst>
                <a:ext uri="{FF2B5EF4-FFF2-40B4-BE49-F238E27FC236}">
                  <a16:creationId xmlns:a16="http://schemas.microsoft.com/office/drawing/2014/main" id="{C4BCA506-FAD6-E1C3-F70D-0B6B9B598607}"/>
                </a:ext>
              </a:extLst>
            </p:cNvPr>
            <p:cNvSpPr/>
            <p:nvPr/>
          </p:nvSpPr>
          <p:spPr>
            <a:xfrm>
              <a:off x="7360272" y="4825231"/>
              <a:ext cx="2691765" cy="320675"/>
            </a:xfrm>
            <a:custGeom>
              <a:avLst/>
              <a:gdLst/>
              <a:ahLst/>
              <a:cxnLst/>
              <a:rect l="l" t="t" r="r" b="b"/>
              <a:pathLst>
                <a:path w="2691765" h="320675">
                  <a:moveTo>
                    <a:pt x="9525" y="235902"/>
                  </a:moveTo>
                  <a:lnTo>
                    <a:pt x="1282" y="233934"/>
                  </a:lnTo>
                  <a:lnTo>
                    <a:pt x="1028" y="235699"/>
                  </a:lnTo>
                  <a:lnTo>
                    <a:pt x="0" y="238048"/>
                  </a:lnTo>
                  <a:lnTo>
                    <a:pt x="1701" y="240499"/>
                  </a:lnTo>
                  <a:lnTo>
                    <a:pt x="4203" y="241681"/>
                  </a:lnTo>
                  <a:lnTo>
                    <a:pt x="6997" y="241185"/>
                  </a:lnTo>
                  <a:lnTo>
                    <a:pt x="7797" y="238582"/>
                  </a:lnTo>
                  <a:lnTo>
                    <a:pt x="9525" y="235902"/>
                  </a:lnTo>
                  <a:close/>
                </a:path>
                <a:path w="2691765" h="320675">
                  <a:moveTo>
                    <a:pt x="1879676" y="53962"/>
                  </a:moveTo>
                  <a:lnTo>
                    <a:pt x="1878393" y="52666"/>
                  </a:lnTo>
                  <a:lnTo>
                    <a:pt x="1877250" y="50609"/>
                  </a:lnTo>
                  <a:lnTo>
                    <a:pt x="1874735" y="50152"/>
                  </a:lnTo>
                  <a:lnTo>
                    <a:pt x="1873275" y="52336"/>
                  </a:lnTo>
                  <a:lnTo>
                    <a:pt x="1871980" y="53454"/>
                  </a:lnTo>
                  <a:lnTo>
                    <a:pt x="1873237" y="54686"/>
                  </a:lnTo>
                  <a:lnTo>
                    <a:pt x="1874393" y="56705"/>
                  </a:lnTo>
                  <a:lnTo>
                    <a:pt x="1876920" y="57073"/>
                  </a:lnTo>
                  <a:lnTo>
                    <a:pt x="1878355" y="55041"/>
                  </a:lnTo>
                  <a:lnTo>
                    <a:pt x="1879676" y="53962"/>
                  </a:lnTo>
                  <a:close/>
                </a:path>
                <a:path w="2691765" h="320675">
                  <a:moveTo>
                    <a:pt x="2005990" y="161721"/>
                  </a:moveTo>
                  <a:lnTo>
                    <a:pt x="2004390" y="159715"/>
                  </a:lnTo>
                  <a:lnTo>
                    <a:pt x="2003323" y="157365"/>
                  </a:lnTo>
                  <a:lnTo>
                    <a:pt x="1999653" y="157543"/>
                  </a:lnTo>
                  <a:lnTo>
                    <a:pt x="1996960" y="158648"/>
                  </a:lnTo>
                  <a:lnTo>
                    <a:pt x="1994255" y="159359"/>
                  </a:lnTo>
                  <a:lnTo>
                    <a:pt x="1995220" y="160870"/>
                  </a:lnTo>
                  <a:lnTo>
                    <a:pt x="1996186" y="163639"/>
                  </a:lnTo>
                  <a:lnTo>
                    <a:pt x="1999894" y="163664"/>
                  </a:lnTo>
                  <a:lnTo>
                    <a:pt x="2002637" y="162534"/>
                  </a:lnTo>
                  <a:lnTo>
                    <a:pt x="2005990" y="161721"/>
                  </a:lnTo>
                  <a:close/>
                </a:path>
                <a:path w="2691765" h="320675">
                  <a:moveTo>
                    <a:pt x="2062429" y="200507"/>
                  </a:moveTo>
                  <a:lnTo>
                    <a:pt x="2061921" y="197459"/>
                  </a:lnTo>
                  <a:lnTo>
                    <a:pt x="2060663" y="195084"/>
                  </a:lnTo>
                  <a:lnTo>
                    <a:pt x="2059711" y="192659"/>
                  </a:lnTo>
                  <a:lnTo>
                    <a:pt x="2058149" y="193459"/>
                  </a:lnTo>
                  <a:lnTo>
                    <a:pt x="2055253" y="194233"/>
                  </a:lnTo>
                  <a:lnTo>
                    <a:pt x="2055190" y="197586"/>
                  </a:lnTo>
                  <a:lnTo>
                    <a:pt x="2056257" y="200113"/>
                  </a:lnTo>
                  <a:lnTo>
                    <a:pt x="2056955" y="202882"/>
                  </a:lnTo>
                  <a:lnTo>
                    <a:pt x="2059457" y="201574"/>
                  </a:lnTo>
                  <a:lnTo>
                    <a:pt x="2062429" y="200507"/>
                  </a:lnTo>
                  <a:close/>
                </a:path>
                <a:path w="2691765" h="320675">
                  <a:moveTo>
                    <a:pt x="2120150" y="317563"/>
                  </a:moveTo>
                  <a:lnTo>
                    <a:pt x="2119706" y="315912"/>
                  </a:lnTo>
                  <a:lnTo>
                    <a:pt x="2119731" y="313385"/>
                  </a:lnTo>
                  <a:lnTo>
                    <a:pt x="2117547" y="312178"/>
                  </a:lnTo>
                  <a:lnTo>
                    <a:pt x="2115464" y="313309"/>
                  </a:lnTo>
                  <a:lnTo>
                    <a:pt x="2113788" y="313651"/>
                  </a:lnTo>
                  <a:lnTo>
                    <a:pt x="2115553" y="320052"/>
                  </a:lnTo>
                  <a:lnTo>
                    <a:pt x="2120150" y="317563"/>
                  </a:lnTo>
                  <a:close/>
                </a:path>
                <a:path w="2691765" h="320675">
                  <a:moveTo>
                    <a:pt x="2257895" y="289928"/>
                  </a:moveTo>
                  <a:lnTo>
                    <a:pt x="2249767" y="288607"/>
                  </a:lnTo>
                  <a:lnTo>
                    <a:pt x="2249690" y="290334"/>
                  </a:lnTo>
                  <a:lnTo>
                    <a:pt x="2248916" y="292785"/>
                  </a:lnTo>
                  <a:lnTo>
                    <a:pt x="2250910" y="294767"/>
                  </a:lnTo>
                  <a:lnTo>
                    <a:pt x="2253348" y="295363"/>
                  </a:lnTo>
                  <a:lnTo>
                    <a:pt x="2256015" y="294817"/>
                  </a:lnTo>
                  <a:lnTo>
                    <a:pt x="2256586" y="292366"/>
                  </a:lnTo>
                  <a:lnTo>
                    <a:pt x="2257895" y="289928"/>
                  </a:lnTo>
                  <a:close/>
                </a:path>
                <a:path w="2691765" h="320675">
                  <a:moveTo>
                    <a:pt x="2354986" y="111328"/>
                  </a:moveTo>
                  <a:lnTo>
                    <a:pt x="2353780" y="109143"/>
                  </a:lnTo>
                  <a:lnTo>
                    <a:pt x="2353310" y="107188"/>
                  </a:lnTo>
                  <a:lnTo>
                    <a:pt x="2351900" y="108445"/>
                  </a:lnTo>
                  <a:lnTo>
                    <a:pt x="2349830" y="109461"/>
                  </a:lnTo>
                  <a:lnTo>
                    <a:pt x="2348776" y="112560"/>
                  </a:lnTo>
                  <a:lnTo>
                    <a:pt x="2349843" y="114630"/>
                  </a:lnTo>
                  <a:lnTo>
                    <a:pt x="2350198" y="116471"/>
                  </a:lnTo>
                  <a:lnTo>
                    <a:pt x="2351697" y="115328"/>
                  </a:lnTo>
                  <a:lnTo>
                    <a:pt x="2354034" y="114452"/>
                  </a:lnTo>
                  <a:lnTo>
                    <a:pt x="2354986" y="111328"/>
                  </a:lnTo>
                  <a:close/>
                </a:path>
                <a:path w="2691765" h="320675">
                  <a:moveTo>
                    <a:pt x="2435720" y="96685"/>
                  </a:moveTo>
                  <a:lnTo>
                    <a:pt x="2433739" y="95351"/>
                  </a:lnTo>
                  <a:lnTo>
                    <a:pt x="2431681" y="94945"/>
                  </a:lnTo>
                  <a:lnTo>
                    <a:pt x="2429802" y="94297"/>
                  </a:lnTo>
                  <a:lnTo>
                    <a:pt x="2429357" y="95770"/>
                  </a:lnTo>
                  <a:lnTo>
                    <a:pt x="2428227" y="98272"/>
                  </a:lnTo>
                  <a:lnTo>
                    <a:pt x="2430195" y="99606"/>
                  </a:lnTo>
                  <a:lnTo>
                    <a:pt x="2432227" y="100076"/>
                  </a:lnTo>
                  <a:lnTo>
                    <a:pt x="2434132" y="100787"/>
                  </a:lnTo>
                  <a:lnTo>
                    <a:pt x="2434590" y="99275"/>
                  </a:lnTo>
                  <a:lnTo>
                    <a:pt x="2435720" y="96685"/>
                  </a:lnTo>
                  <a:close/>
                </a:path>
                <a:path w="2691765" h="320675">
                  <a:moveTo>
                    <a:pt x="2652712" y="180873"/>
                  </a:moveTo>
                  <a:lnTo>
                    <a:pt x="2648039" y="178676"/>
                  </a:lnTo>
                  <a:lnTo>
                    <a:pt x="2645168" y="183197"/>
                  </a:lnTo>
                  <a:lnTo>
                    <a:pt x="2646756" y="183896"/>
                  </a:lnTo>
                  <a:lnTo>
                    <a:pt x="2648572" y="185445"/>
                  </a:lnTo>
                  <a:lnTo>
                    <a:pt x="2651112" y="184696"/>
                  </a:lnTo>
                  <a:lnTo>
                    <a:pt x="2651785" y="182359"/>
                  </a:lnTo>
                  <a:lnTo>
                    <a:pt x="2652712" y="180873"/>
                  </a:lnTo>
                  <a:close/>
                </a:path>
                <a:path w="2691765" h="320675">
                  <a:moveTo>
                    <a:pt x="2691447" y="3517"/>
                  </a:moveTo>
                  <a:lnTo>
                    <a:pt x="2689745" y="1549"/>
                  </a:lnTo>
                  <a:lnTo>
                    <a:pt x="2689009" y="0"/>
                  </a:lnTo>
                  <a:lnTo>
                    <a:pt x="2682849" y="4114"/>
                  </a:lnTo>
                  <a:lnTo>
                    <a:pt x="2686647" y="7505"/>
                  </a:lnTo>
                  <a:lnTo>
                    <a:pt x="2688183" y="6540"/>
                  </a:lnTo>
                  <a:lnTo>
                    <a:pt x="2690406" y="5905"/>
                  </a:lnTo>
                  <a:lnTo>
                    <a:pt x="2691447" y="3517"/>
                  </a:lnTo>
                  <a:close/>
                </a:path>
              </a:pathLst>
            </a:custGeom>
            <a:solidFill>
              <a:srgbClr val="D33C37"/>
            </a:solidFill>
          </p:spPr>
          <p:txBody>
            <a:bodyPr wrap="square" lIns="0" tIns="0" rIns="0" bIns="0" rtlCol="0"/>
            <a:lstStyle/>
            <a:p>
              <a:endParaRPr dirty="0"/>
            </a:p>
          </p:txBody>
        </p:sp>
        <p:pic>
          <p:nvPicPr>
            <p:cNvPr id="60" name="object 37">
              <a:extLst>
                <a:ext uri="{FF2B5EF4-FFF2-40B4-BE49-F238E27FC236}">
                  <a16:creationId xmlns:a16="http://schemas.microsoft.com/office/drawing/2014/main" id="{F55920CF-973D-D1F3-BD8E-9B4D0579FDE2}"/>
                </a:ext>
              </a:extLst>
            </p:cNvPr>
            <p:cNvPicPr/>
            <p:nvPr/>
          </p:nvPicPr>
          <p:blipFill>
            <a:blip r:embed="rId6" cstate="screen">
              <a:extLst>
                <a:ext uri="{28A0092B-C50C-407E-A947-70E740481C1C}">
                  <a14:useLocalDpi xmlns:a14="http://schemas.microsoft.com/office/drawing/2010/main"/>
                </a:ext>
              </a:extLst>
            </a:blip>
            <a:stretch>
              <a:fillRect/>
            </a:stretch>
          </p:blipFill>
          <p:spPr>
            <a:xfrm>
              <a:off x="7303070" y="2255598"/>
              <a:ext cx="2062608" cy="2906279"/>
            </a:xfrm>
            <a:prstGeom prst="rect">
              <a:avLst/>
            </a:prstGeom>
          </p:spPr>
        </p:pic>
        <p:sp>
          <p:nvSpPr>
            <p:cNvPr id="61" name="object 38">
              <a:extLst>
                <a:ext uri="{FF2B5EF4-FFF2-40B4-BE49-F238E27FC236}">
                  <a16:creationId xmlns:a16="http://schemas.microsoft.com/office/drawing/2014/main" id="{E806F0C7-E045-14E4-23A3-4E21B566A5BD}"/>
                </a:ext>
              </a:extLst>
            </p:cNvPr>
            <p:cNvSpPr/>
            <p:nvPr/>
          </p:nvSpPr>
          <p:spPr>
            <a:xfrm>
              <a:off x="9396717" y="4476082"/>
              <a:ext cx="501015" cy="234315"/>
            </a:xfrm>
            <a:custGeom>
              <a:avLst/>
              <a:gdLst/>
              <a:ahLst/>
              <a:cxnLst/>
              <a:rect l="l" t="t" r="r" b="b"/>
              <a:pathLst>
                <a:path w="501015" h="234314">
                  <a:moveTo>
                    <a:pt x="4800" y="228269"/>
                  </a:moveTo>
                  <a:lnTo>
                    <a:pt x="3886" y="224891"/>
                  </a:lnTo>
                  <a:lnTo>
                    <a:pt x="2260" y="223697"/>
                  </a:lnTo>
                  <a:lnTo>
                    <a:pt x="266" y="221246"/>
                  </a:lnTo>
                  <a:lnTo>
                    <a:pt x="266" y="225183"/>
                  </a:lnTo>
                  <a:lnTo>
                    <a:pt x="0" y="228041"/>
                  </a:lnTo>
                  <a:lnTo>
                    <a:pt x="571" y="231508"/>
                  </a:lnTo>
                  <a:lnTo>
                    <a:pt x="2870" y="231863"/>
                  </a:lnTo>
                  <a:lnTo>
                    <a:pt x="4165" y="232410"/>
                  </a:lnTo>
                  <a:lnTo>
                    <a:pt x="4254" y="230390"/>
                  </a:lnTo>
                  <a:lnTo>
                    <a:pt x="4800" y="228269"/>
                  </a:lnTo>
                  <a:close/>
                </a:path>
                <a:path w="501015" h="234314">
                  <a:moveTo>
                    <a:pt x="75882" y="6845"/>
                  </a:moveTo>
                  <a:lnTo>
                    <a:pt x="71450" y="0"/>
                  </a:lnTo>
                  <a:lnTo>
                    <a:pt x="66751" y="2870"/>
                  </a:lnTo>
                  <a:lnTo>
                    <a:pt x="68414" y="5067"/>
                  </a:lnTo>
                  <a:lnTo>
                    <a:pt x="69926" y="7429"/>
                  </a:lnTo>
                  <a:lnTo>
                    <a:pt x="72186" y="9588"/>
                  </a:lnTo>
                  <a:lnTo>
                    <a:pt x="74498" y="7721"/>
                  </a:lnTo>
                  <a:lnTo>
                    <a:pt x="75882" y="6845"/>
                  </a:lnTo>
                  <a:close/>
                </a:path>
                <a:path w="501015" h="234314">
                  <a:moveTo>
                    <a:pt x="152374" y="148361"/>
                  </a:moveTo>
                  <a:lnTo>
                    <a:pt x="147624" y="143573"/>
                  </a:lnTo>
                  <a:lnTo>
                    <a:pt x="146558" y="145059"/>
                  </a:lnTo>
                  <a:lnTo>
                    <a:pt x="144792" y="146481"/>
                  </a:lnTo>
                  <a:lnTo>
                    <a:pt x="144551" y="149186"/>
                  </a:lnTo>
                  <a:lnTo>
                    <a:pt x="146608" y="150520"/>
                  </a:lnTo>
                  <a:lnTo>
                    <a:pt x="147688" y="151726"/>
                  </a:lnTo>
                  <a:lnTo>
                    <a:pt x="152374" y="148361"/>
                  </a:lnTo>
                  <a:close/>
                </a:path>
                <a:path w="501015" h="234314">
                  <a:moveTo>
                    <a:pt x="276326" y="17983"/>
                  </a:moveTo>
                  <a:lnTo>
                    <a:pt x="274662" y="17272"/>
                  </a:lnTo>
                  <a:lnTo>
                    <a:pt x="273177" y="16344"/>
                  </a:lnTo>
                  <a:lnTo>
                    <a:pt x="270865" y="15951"/>
                  </a:lnTo>
                  <a:lnTo>
                    <a:pt x="269913" y="17068"/>
                  </a:lnTo>
                  <a:lnTo>
                    <a:pt x="269074" y="17627"/>
                  </a:lnTo>
                  <a:lnTo>
                    <a:pt x="271653" y="21691"/>
                  </a:lnTo>
                  <a:lnTo>
                    <a:pt x="276326" y="17983"/>
                  </a:lnTo>
                  <a:close/>
                </a:path>
                <a:path w="501015" h="234314">
                  <a:moveTo>
                    <a:pt x="331724" y="183248"/>
                  </a:moveTo>
                  <a:lnTo>
                    <a:pt x="330466" y="180949"/>
                  </a:lnTo>
                  <a:lnTo>
                    <a:pt x="329869" y="178320"/>
                  </a:lnTo>
                  <a:lnTo>
                    <a:pt x="326301" y="177507"/>
                  </a:lnTo>
                  <a:lnTo>
                    <a:pt x="323608" y="178155"/>
                  </a:lnTo>
                  <a:lnTo>
                    <a:pt x="321005" y="178320"/>
                  </a:lnTo>
                  <a:lnTo>
                    <a:pt x="321868" y="180403"/>
                  </a:lnTo>
                  <a:lnTo>
                    <a:pt x="322338" y="183857"/>
                  </a:lnTo>
                  <a:lnTo>
                    <a:pt x="325970" y="184962"/>
                  </a:lnTo>
                  <a:lnTo>
                    <a:pt x="328815" y="183718"/>
                  </a:lnTo>
                  <a:lnTo>
                    <a:pt x="331724" y="183248"/>
                  </a:lnTo>
                  <a:close/>
                </a:path>
                <a:path w="501015" h="234314">
                  <a:moveTo>
                    <a:pt x="500837" y="229920"/>
                  </a:moveTo>
                  <a:lnTo>
                    <a:pt x="499148" y="229273"/>
                  </a:lnTo>
                  <a:lnTo>
                    <a:pt x="495757" y="228003"/>
                  </a:lnTo>
                  <a:lnTo>
                    <a:pt x="495642" y="229743"/>
                  </a:lnTo>
                  <a:lnTo>
                    <a:pt x="495376" y="231508"/>
                  </a:lnTo>
                  <a:lnTo>
                    <a:pt x="495630" y="233603"/>
                  </a:lnTo>
                  <a:lnTo>
                    <a:pt x="497827" y="234315"/>
                  </a:lnTo>
                  <a:lnTo>
                    <a:pt x="499262" y="232841"/>
                  </a:lnTo>
                  <a:lnTo>
                    <a:pt x="499986" y="231317"/>
                  </a:lnTo>
                  <a:lnTo>
                    <a:pt x="500837" y="229920"/>
                  </a:lnTo>
                  <a:close/>
                </a:path>
              </a:pathLst>
            </a:custGeom>
            <a:solidFill>
              <a:srgbClr val="D33C37"/>
            </a:solidFill>
          </p:spPr>
          <p:txBody>
            <a:bodyPr wrap="square" lIns="0" tIns="0" rIns="0" bIns="0" rtlCol="0"/>
            <a:lstStyle/>
            <a:p>
              <a:endParaRPr dirty="0"/>
            </a:p>
          </p:txBody>
        </p:sp>
      </p:grpSp>
      <p:sp>
        <p:nvSpPr>
          <p:cNvPr id="62" name="object 13">
            <a:extLst>
              <a:ext uri="{FF2B5EF4-FFF2-40B4-BE49-F238E27FC236}">
                <a16:creationId xmlns:a16="http://schemas.microsoft.com/office/drawing/2014/main" id="{AA28C130-413F-E6AE-0F9B-BC16F3CA77DB}"/>
              </a:ext>
            </a:extLst>
          </p:cNvPr>
          <p:cNvSpPr txBox="1"/>
          <p:nvPr/>
        </p:nvSpPr>
        <p:spPr>
          <a:xfrm>
            <a:off x="981388" y="3559641"/>
            <a:ext cx="7737876" cy="6118021"/>
          </a:xfrm>
          <a:prstGeom prst="rect">
            <a:avLst/>
          </a:prstGeom>
        </p:spPr>
        <p:txBody>
          <a:bodyPr vert="horz" wrap="square" lIns="0" tIns="142240" rIns="0" bIns="0" rtlCol="0">
            <a:spAutoFit/>
          </a:bodyPr>
          <a:lstStyle/>
          <a:p>
            <a:pPr marL="12700" marR="31115">
              <a:lnSpc>
                <a:spcPts val="3080"/>
              </a:lnSpc>
              <a:spcBef>
                <a:spcPts val="1120"/>
              </a:spcBef>
            </a:pPr>
            <a:r>
              <a:rPr lang="en-GB" sz="2400" b="1" dirty="0">
                <a:solidFill>
                  <a:srgbClr val="DA202A"/>
                </a:solidFill>
                <a:latin typeface="Helvetica" pitchFamily="2" charset="0"/>
                <a:cs typeface="Banks Miles Double Line W01"/>
              </a:rPr>
              <a:t>Our International Export services help businesses like yours to send items all over the world – enabling access to new  markets, expanding your reach.  </a:t>
            </a:r>
          </a:p>
          <a:p>
            <a:pPr marL="12700" marR="31115">
              <a:lnSpc>
                <a:spcPts val="3080"/>
              </a:lnSpc>
              <a:spcBef>
                <a:spcPts val="1120"/>
              </a:spcBef>
            </a:pPr>
            <a:r>
              <a:rPr lang="en-GB" sz="2400" b="1" dirty="0">
                <a:solidFill>
                  <a:schemeClr val="bg1"/>
                </a:solidFill>
                <a:latin typeface="Helvetica" pitchFamily="2" charset="0"/>
                <a:cs typeface="Banks Miles Double Line W01"/>
              </a:rPr>
              <a:t>Using our approved shipping solutions makes it easy to ensure your exports are compliant with customs requirements. </a:t>
            </a:r>
          </a:p>
          <a:p>
            <a:pPr marL="12700" marR="31115">
              <a:lnSpc>
                <a:spcPts val="3080"/>
              </a:lnSpc>
              <a:spcBef>
                <a:spcPts val="1120"/>
              </a:spcBef>
            </a:pPr>
            <a:r>
              <a:rPr lang="en-GB" sz="2400" b="1" dirty="0">
                <a:solidFill>
                  <a:schemeClr val="bg1"/>
                </a:solidFill>
                <a:latin typeface="Helvetica" pitchFamily="2" charset="0"/>
                <a:cs typeface="Banks Miles Double Line W01"/>
              </a:rPr>
              <a:t>We have solutions for everything, from letters to parcels weighing up to 30kg to over 240 countries and territories worldwide – with delivery by trusted partners that know their local markets and their communities.  </a:t>
            </a:r>
          </a:p>
          <a:p>
            <a:pPr marL="12700" marR="31115">
              <a:lnSpc>
                <a:spcPts val="3080"/>
              </a:lnSpc>
              <a:spcBef>
                <a:spcPts val="1120"/>
              </a:spcBef>
            </a:pPr>
            <a:r>
              <a:rPr lang="en-GB" sz="2400" b="1" dirty="0">
                <a:solidFill>
                  <a:schemeClr val="bg1"/>
                </a:solidFill>
                <a:latin typeface="Helvetica" pitchFamily="2" charset="0"/>
                <a:cs typeface="Banks Miles Double Line W01"/>
              </a:rPr>
              <a:t>With features like tracking which give you confidence that your items are getting </a:t>
            </a:r>
            <a:br>
              <a:rPr lang="en-GB" sz="2400" b="1" dirty="0">
                <a:solidFill>
                  <a:schemeClr val="bg1"/>
                </a:solidFill>
                <a:latin typeface="Helvetica" pitchFamily="2" charset="0"/>
                <a:cs typeface="Banks Miles Double Line W01"/>
              </a:rPr>
            </a:br>
            <a:r>
              <a:rPr lang="en-GB" sz="2400" b="1" dirty="0">
                <a:solidFill>
                  <a:schemeClr val="bg1"/>
                </a:solidFill>
                <a:latin typeface="Helvetica" pitchFamily="2" charset="0"/>
                <a:cs typeface="Banks Miles Double Line W01"/>
              </a:rPr>
              <a:t>to your customers.  </a:t>
            </a:r>
          </a:p>
        </p:txBody>
      </p:sp>
      <p:sp>
        <p:nvSpPr>
          <p:cNvPr id="63" name="object 10">
            <a:extLst>
              <a:ext uri="{FF2B5EF4-FFF2-40B4-BE49-F238E27FC236}">
                <a16:creationId xmlns:a16="http://schemas.microsoft.com/office/drawing/2014/main" id="{E3004BDA-FFAB-50A1-38FE-6E8A51D411E2}"/>
              </a:ext>
            </a:extLst>
          </p:cNvPr>
          <p:cNvSpPr txBox="1"/>
          <p:nvPr/>
        </p:nvSpPr>
        <p:spPr>
          <a:xfrm>
            <a:off x="937097" y="1094667"/>
            <a:ext cx="11244625" cy="2003754"/>
          </a:xfrm>
          <a:prstGeom prst="rect">
            <a:avLst/>
          </a:prstGeom>
        </p:spPr>
        <p:txBody>
          <a:bodyPr vert="horz" wrap="square" lIns="0" tIns="264160" rIns="0" bIns="0" rtlCol="0">
            <a:spAutoFit/>
          </a:bodyPr>
          <a:lstStyle/>
          <a:p>
            <a:pPr marL="12700" marR="31750">
              <a:lnSpc>
                <a:spcPct val="79200"/>
              </a:lnSpc>
              <a:spcBef>
                <a:spcPts val="2080"/>
              </a:spcBef>
            </a:pPr>
            <a:r>
              <a:rPr lang="en-GB" sz="7000" b="1" spc="-150" dirty="0">
                <a:solidFill>
                  <a:srgbClr val="DA202A"/>
                </a:solidFill>
                <a:latin typeface="Helvetica" pitchFamily="2" charset="0"/>
                <a:cs typeface="Banks Miles Double Line W01"/>
              </a:rPr>
              <a:t>Royal Mail and Parcelforce Export Services</a:t>
            </a:r>
            <a:endParaRPr sz="7000" b="1" spc="-150" dirty="0">
              <a:solidFill>
                <a:srgbClr val="DA202A"/>
              </a:solidFill>
              <a:latin typeface="Helvetica" pitchFamily="2" charset="0"/>
              <a:cs typeface="Banks Miles Double Line W01"/>
            </a:endParaRPr>
          </a:p>
        </p:txBody>
      </p:sp>
      <p:sp>
        <p:nvSpPr>
          <p:cNvPr id="64" name="object 13">
            <a:extLst>
              <a:ext uri="{FF2B5EF4-FFF2-40B4-BE49-F238E27FC236}">
                <a16:creationId xmlns:a16="http://schemas.microsoft.com/office/drawing/2014/main" id="{2E43129E-D5B5-90A8-CBE6-D5588D228150}"/>
              </a:ext>
            </a:extLst>
          </p:cNvPr>
          <p:cNvSpPr txBox="1"/>
          <p:nvPr/>
        </p:nvSpPr>
        <p:spPr>
          <a:xfrm>
            <a:off x="15658498" y="3556924"/>
            <a:ext cx="3839279" cy="5683607"/>
          </a:xfrm>
          <a:prstGeom prst="rect">
            <a:avLst/>
          </a:prstGeom>
        </p:spPr>
        <p:txBody>
          <a:bodyPr vert="horz" wrap="square" lIns="0" tIns="142240" rIns="0" bIns="0" rtlCol="0">
            <a:spAutoFit/>
          </a:bodyPr>
          <a:lstStyle/>
          <a:p>
            <a:r>
              <a:rPr lang="en-GB" sz="2400" b="1" dirty="0">
                <a:solidFill>
                  <a:schemeClr val="bg1"/>
                </a:solidFill>
                <a:latin typeface="Helvetica" pitchFamily="2" charset="0"/>
              </a:rPr>
              <a:t>Some of our most popular exports this Christmas were Vinyl records, Christmas decorations, books, jewellery and clothing (We exported nearly 40,000 items containing socks!).  </a:t>
            </a:r>
          </a:p>
          <a:p>
            <a:r>
              <a:rPr lang="en-GB" sz="2400" b="1" dirty="0">
                <a:solidFill>
                  <a:schemeClr val="bg1"/>
                </a:solidFill>
                <a:latin typeface="Helvetica" pitchFamily="2" charset="0"/>
              </a:rPr>
              <a:t> </a:t>
            </a:r>
          </a:p>
          <a:p>
            <a:r>
              <a:rPr lang="en-GB" sz="2400" b="1" dirty="0">
                <a:solidFill>
                  <a:schemeClr val="bg1"/>
                </a:solidFill>
                <a:latin typeface="Helvetica" pitchFamily="2" charset="0"/>
              </a:rPr>
              <a:t>Lego was again cited </a:t>
            </a:r>
            <a:br>
              <a:rPr lang="en-GB" sz="2400" b="1" dirty="0">
                <a:solidFill>
                  <a:schemeClr val="bg1"/>
                </a:solidFill>
                <a:latin typeface="Helvetica" pitchFamily="2" charset="0"/>
              </a:rPr>
            </a:br>
            <a:r>
              <a:rPr lang="en-GB" sz="2400" b="1" dirty="0">
                <a:solidFill>
                  <a:schemeClr val="bg1"/>
                </a:solidFill>
                <a:latin typeface="Helvetica" pitchFamily="2" charset="0"/>
              </a:rPr>
              <a:t>as being one of the </a:t>
            </a:r>
            <a:br>
              <a:rPr lang="en-GB" sz="2400" b="1" dirty="0">
                <a:solidFill>
                  <a:schemeClr val="bg1"/>
                </a:solidFill>
                <a:latin typeface="Helvetica" pitchFamily="2" charset="0"/>
              </a:rPr>
            </a:br>
            <a:r>
              <a:rPr lang="en-GB" sz="2400" b="1" dirty="0">
                <a:solidFill>
                  <a:schemeClr val="bg1"/>
                </a:solidFill>
                <a:latin typeface="Helvetica" pitchFamily="2" charset="0"/>
              </a:rPr>
              <a:t>most popular Christmas presents this year and </a:t>
            </a:r>
            <a:br>
              <a:rPr lang="en-GB" sz="2400" b="1" dirty="0">
                <a:solidFill>
                  <a:schemeClr val="bg1"/>
                </a:solidFill>
                <a:latin typeface="Helvetica" pitchFamily="2" charset="0"/>
              </a:rPr>
            </a:br>
            <a:r>
              <a:rPr lang="en-GB" sz="2400" b="1" dirty="0">
                <a:solidFill>
                  <a:schemeClr val="bg1"/>
                </a:solidFill>
                <a:latin typeface="Helvetica" pitchFamily="2" charset="0"/>
              </a:rPr>
              <a:t>we exported over 10,000 items containing Lego!</a:t>
            </a:r>
          </a:p>
        </p:txBody>
      </p:sp>
    </p:spTree>
    <p:extLst>
      <p:ext uri="{BB962C8B-B14F-4D97-AF65-F5344CB8AC3E}">
        <p14:creationId xmlns:p14="http://schemas.microsoft.com/office/powerpoint/2010/main" val="294477773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object 2">
            <a:extLst>
              <a:ext uri="{FF2B5EF4-FFF2-40B4-BE49-F238E27FC236}">
                <a16:creationId xmlns:a16="http://schemas.microsoft.com/office/drawing/2014/main" id="{60E3738E-E95C-8E81-9FCD-B8BE3C3733D7}"/>
              </a:ext>
            </a:extLst>
          </p:cNvPr>
          <p:cNvSpPr/>
          <p:nvPr/>
        </p:nvSpPr>
        <p:spPr>
          <a:xfrm>
            <a:off x="8314468" y="0"/>
            <a:ext cx="11791220" cy="11310937"/>
          </a:xfrm>
          <a:custGeom>
            <a:avLst/>
            <a:gdLst/>
            <a:ahLst/>
            <a:cxnLst/>
            <a:rect l="l" t="t" r="r" b="b"/>
            <a:pathLst>
              <a:path w="10046970" h="11298555">
                <a:moveTo>
                  <a:pt x="10046814" y="0"/>
                </a:moveTo>
                <a:lnTo>
                  <a:pt x="0" y="0"/>
                </a:lnTo>
                <a:lnTo>
                  <a:pt x="0" y="11298074"/>
                </a:lnTo>
                <a:lnTo>
                  <a:pt x="10046814" y="11298074"/>
                </a:lnTo>
                <a:lnTo>
                  <a:pt x="10046814" y="0"/>
                </a:lnTo>
                <a:close/>
              </a:path>
            </a:pathLst>
          </a:custGeom>
          <a:solidFill>
            <a:srgbClr val="F5AEBA"/>
          </a:solidFill>
        </p:spPr>
        <p:txBody>
          <a:bodyPr wrap="square" lIns="0" tIns="0" rIns="0" bIns="0" rtlCol="0"/>
          <a:lstStyle/>
          <a:p>
            <a:endParaRPr dirty="0"/>
          </a:p>
        </p:txBody>
      </p:sp>
      <p:sp>
        <p:nvSpPr>
          <p:cNvPr id="48" name="object 2">
            <a:extLst>
              <a:ext uri="{FF2B5EF4-FFF2-40B4-BE49-F238E27FC236}">
                <a16:creationId xmlns:a16="http://schemas.microsoft.com/office/drawing/2014/main" id="{C3B203C0-FBCA-E889-D11A-FDCA1096ED7D}"/>
              </a:ext>
            </a:extLst>
          </p:cNvPr>
          <p:cNvSpPr/>
          <p:nvPr/>
        </p:nvSpPr>
        <p:spPr>
          <a:xfrm>
            <a:off x="0" y="1"/>
            <a:ext cx="8481060" cy="11310937"/>
          </a:xfrm>
          <a:custGeom>
            <a:avLst/>
            <a:gdLst/>
            <a:ahLst/>
            <a:cxnLst/>
            <a:rect l="l" t="t" r="r" b="b"/>
            <a:pathLst>
              <a:path w="10046970" h="11298555">
                <a:moveTo>
                  <a:pt x="10046814" y="0"/>
                </a:moveTo>
                <a:lnTo>
                  <a:pt x="0" y="0"/>
                </a:lnTo>
                <a:lnTo>
                  <a:pt x="0" y="11298074"/>
                </a:lnTo>
                <a:lnTo>
                  <a:pt x="10046814" y="11298074"/>
                </a:lnTo>
                <a:lnTo>
                  <a:pt x="10046814" y="0"/>
                </a:lnTo>
                <a:close/>
              </a:path>
            </a:pathLst>
          </a:custGeom>
          <a:solidFill>
            <a:srgbClr val="DA202A"/>
          </a:solidFill>
        </p:spPr>
        <p:txBody>
          <a:bodyPr wrap="square" lIns="0" tIns="0" rIns="0" bIns="0" rtlCol="0"/>
          <a:lstStyle/>
          <a:p>
            <a:endParaRPr dirty="0"/>
          </a:p>
        </p:txBody>
      </p:sp>
      <p:sp>
        <p:nvSpPr>
          <p:cNvPr id="49" name="object 10">
            <a:extLst>
              <a:ext uri="{FF2B5EF4-FFF2-40B4-BE49-F238E27FC236}">
                <a16:creationId xmlns:a16="http://schemas.microsoft.com/office/drawing/2014/main" id="{60093DE1-8007-5009-024E-00471F609CAD}"/>
              </a:ext>
            </a:extLst>
          </p:cNvPr>
          <p:cNvSpPr txBox="1"/>
          <p:nvPr/>
        </p:nvSpPr>
        <p:spPr>
          <a:xfrm>
            <a:off x="649368" y="701378"/>
            <a:ext cx="6608184" cy="2003754"/>
          </a:xfrm>
          <a:prstGeom prst="rect">
            <a:avLst/>
          </a:prstGeom>
        </p:spPr>
        <p:txBody>
          <a:bodyPr vert="horz" wrap="square" lIns="0" tIns="264160" rIns="0" bIns="0" rtlCol="0">
            <a:spAutoFit/>
          </a:bodyPr>
          <a:lstStyle/>
          <a:p>
            <a:pPr marL="12700" marR="31750">
              <a:lnSpc>
                <a:spcPct val="79200"/>
              </a:lnSpc>
              <a:spcBef>
                <a:spcPts val="2080"/>
              </a:spcBef>
            </a:pPr>
            <a:r>
              <a:rPr lang="en-GB" sz="7000" b="1" spc="-150" dirty="0">
                <a:solidFill>
                  <a:schemeClr val="bg1"/>
                </a:solidFill>
                <a:latin typeface="Helvetica" pitchFamily="2" charset="0"/>
                <a:cs typeface="Banks Miles Double Line W01"/>
              </a:rPr>
              <a:t>International Tracked Priority</a:t>
            </a:r>
            <a:endParaRPr sz="7000" b="1" spc="-150" dirty="0">
              <a:solidFill>
                <a:schemeClr val="bg1"/>
              </a:solidFill>
              <a:latin typeface="Helvetica" pitchFamily="2" charset="0"/>
              <a:cs typeface="Banks Miles Double Line W01"/>
            </a:endParaRPr>
          </a:p>
        </p:txBody>
      </p:sp>
      <p:sp>
        <p:nvSpPr>
          <p:cNvPr id="41" name="object 13">
            <a:extLst>
              <a:ext uri="{FF2B5EF4-FFF2-40B4-BE49-F238E27FC236}">
                <a16:creationId xmlns:a16="http://schemas.microsoft.com/office/drawing/2014/main" id="{6C091397-3B41-3046-FEA5-DF842D2E5BFB}"/>
              </a:ext>
            </a:extLst>
          </p:cNvPr>
          <p:cNvSpPr txBox="1"/>
          <p:nvPr/>
        </p:nvSpPr>
        <p:spPr>
          <a:xfrm>
            <a:off x="731436" y="2726643"/>
            <a:ext cx="6444048" cy="4944943"/>
          </a:xfrm>
          <a:prstGeom prst="rect">
            <a:avLst/>
          </a:prstGeom>
        </p:spPr>
        <p:txBody>
          <a:bodyPr vert="horz" wrap="square" lIns="0" tIns="142240" rIns="0" bIns="0" rtlCol="0">
            <a:spAutoFit/>
          </a:bodyPr>
          <a:lstStyle/>
          <a:p>
            <a:r>
              <a:rPr lang="en-GB" sz="2400" b="1" dirty="0">
                <a:solidFill>
                  <a:srgbClr val="FDDA24"/>
                </a:solidFill>
                <a:latin typeface="Helvetica" pitchFamily="2" charset="0"/>
              </a:rPr>
              <a:t>Our new International Tracked Priority service gives you greater choice when exporting to Europe. </a:t>
            </a:r>
          </a:p>
          <a:p>
            <a:r>
              <a:rPr lang="en-GB" sz="2400" b="1" dirty="0">
                <a:solidFill>
                  <a:srgbClr val="FDDA24"/>
                </a:solidFill>
                <a:latin typeface="Helvetica" pitchFamily="2" charset="0"/>
              </a:rPr>
              <a:t>It's commercially customs cleared under the Delivery Taxes Paid (DTP) Delivery Term or the Import One Stop Shop (IOSS) scheme.</a:t>
            </a:r>
            <a:br>
              <a:rPr lang="en-GB" sz="2400" b="1" dirty="0">
                <a:solidFill>
                  <a:srgbClr val="FDDA24"/>
                </a:solidFill>
                <a:latin typeface="Helvetica" pitchFamily="2" charset="0"/>
              </a:rPr>
            </a:br>
            <a:endParaRPr lang="en-GB" sz="2400" b="1" dirty="0">
              <a:solidFill>
                <a:srgbClr val="FDDA24"/>
              </a:solidFill>
              <a:latin typeface="Helvetica" pitchFamily="2" charset="0"/>
            </a:endParaRPr>
          </a:p>
          <a:p>
            <a:r>
              <a:rPr lang="en-GB" sz="2400" b="1" dirty="0">
                <a:solidFill>
                  <a:srgbClr val="FDDA24"/>
                </a:solidFill>
                <a:latin typeface="Helvetica" pitchFamily="2" charset="0"/>
              </a:rPr>
              <a:t>Commercial customs clearance offers an alternative approach to our postal services and means that your end recipient will not have to pay any charges in country and your customers receive their orders without any delays or interruptions.</a:t>
            </a:r>
          </a:p>
        </p:txBody>
      </p:sp>
      <p:sp>
        <p:nvSpPr>
          <p:cNvPr id="2" name="object 13">
            <a:extLst>
              <a:ext uri="{FF2B5EF4-FFF2-40B4-BE49-F238E27FC236}">
                <a16:creationId xmlns:a16="http://schemas.microsoft.com/office/drawing/2014/main" id="{93F5A8D7-788F-161E-6B3B-C285A94242FC}"/>
              </a:ext>
            </a:extLst>
          </p:cNvPr>
          <p:cNvSpPr txBox="1"/>
          <p:nvPr/>
        </p:nvSpPr>
        <p:spPr>
          <a:xfrm>
            <a:off x="9607952" y="1443950"/>
            <a:ext cx="4443258" cy="5737468"/>
          </a:xfrm>
          <a:prstGeom prst="rect">
            <a:avLst/>
          </a:prstGeom>
        </p:spPr>
        <p:txBody>
          <a:bodyPr vert="horz" wrap="square" lIns="0" tIns="142240" rIns="0" bIns="0" rtlCol="0">
            <a:spAutoFit/>
          </a:bodyPr>
          <a:lstStyle/>
          <a:p>
            <a:pPr marL="12700" marR="31115">
              <a:spcBef>
                <a:spcPts val="1120"/>
              </a:spcBef>
            </a:pPr>
            <a:r>
              <a:rPr lang="en-GB" sz="2400" b="1" dirty="0">
                <a:solidFill>
                  <a:srgbClr val="DA202A"/>
                </a:solidFill>
                <a:latin typeface="Helvetica" pitchFamily="2" charset="0"/>
                <a:cs typeface="Banks Miles Double Line W01"/>
              </a:rPr>
              <a:t>Tracked</a:t>
            </a:r>
          </a:p>
          <a:p>
            <a:pPr marL="12700" marR="31115">
              <a:spcBef>
                <a:spcPts val="1120"/>
              </a:spcBef>
            </a:pPr>
            <a:r>
              <a:rPr lang="en-GB" sz="2400" dirty="0">
                <a:latin typeface="Helvetica" pitchFamily="2" charset="0"/>
                <a:cs typeface="Banks Miles Double Line W01"/>
              </a:rPr>
              <a:t>Fully tracked with confirmation </a:t>
            </a:r>
            <a:br>
              <a:rPr lang="en-GB" sz="2400" dirty="0">
                <a:latin typeface="Helvetica" pitchFamily="2" charset="0"/>
                <a:cs typeface="Banks Miles Double Line W01"/>
              </a:rPr>
            </a:br>
            <a:r>
              <a:rPr lang="en-GB" sz="2400" dirty="0">
                <a:latin typeface="Helvetica" pitchFamily="2" charset="0"/>
                <a:cs typeface="Banks Miles Double Line W01"/>
              </a:rPr>
              <a:t>of delivery.</a:t>
            </a:r>
            <a:br>
              <a:rPr lang="en-GB" sz="2400" dirty="0">
                <a:latin typeface="Helvetica" pitchFamily="2" charset="0"/>
                <a:cs typeface="Banks Miles Double Line W01"/>
              </a:rPr>
            </a:br>
            <a:br>
              <a:rPr lang="en-GB" sz="2400" dirty="0">
                <a:latin typeface="Helvetica" pitchFamily="2" charset="0"/>
                <a:cs typeface="Banks Miles Double Line W01"/>
              </a:rPr>
            </a:br>
            <a:r>
              <a:rPr lang="en-GB" sz="2400" b="1" dirty="0">
                <a:solidFill>
                  <a:srgbClr val="DA202A"/>
                </a:solidFill>
                <a:latin typeface="Helvetica" pitchFamily="2" charset="0"/>
                <a:cs typeface="Banks Miles Double Line W01"/>
              </a:rPr>
              <a:t>Reliable coverage</a:t>
            </a:r>
          </a:p>
          <a:p>
            <a:pPr marL="12700" marR="31115">
              <a:spcBef>
                <a:spcPts val="1120"/>
              </a:spcBef>
            </a:pPr>
            <a:r>
              <a:rPr lang="en-GB" sz="2400" dirty="0">
                <a:latin typeface="Helvetica" pitchFamily="2" charset="0"/>
                <a:cs typeface="Banks Miles Double Line W01"/>
              </a:rPr>
              <a:t>Delivery across 26 European destinations by our trusted </a:t>
            </a:r>
            <a:br>
              <a:rPr lang="en-GB" sz="2400" dirty="0">
                <a:latin typeface="Helvetica" pitchFamily="2" charset="0"/>
                <a:cs typeface="Banks Miles Double Line W01"/>
              </a:rPr>
            </a:br>
            <a:r>
              <a:rPr lang="en-GB" sz="2400" dirty="0">
                <a:latin typeface="Helvetica" pitchFamily="2" charset="0"/>
                <a:cs typeface="Banks Miles Double Line W01"/>
              </a:rPr>
              <a:t>partner GLS.</a:t>
            </a:r>
            <a:br>
              <a:rPr lang="en-GB" sz="2400" dirty="0">
                <a:latin typeface="Helvetica" pitchFamily="2" charset="0"/>
                <a:cs typeface="Banks Miles Double Line W01"/>
              </a:rPr>
            </a:br>
            <a:br>
              <a:rPr lang="en-GB" sz="2400" dirty="0">
                <a:latin typeface="Helvetica" pitchFamily="2" charset="0"/>
                <a:cs typeface="Banks Miles Double Line W01"/>
              </a:rPr>
            </a:br>
            <a:r>
              <a:rPr lang="en-GB" sz="2400" b="1" dirty="0">
                <a:solidFill>
                  <a:srgbClr val="DA202A"/>
                </a:solidFill>
                <a:latin typeface="Helvetica" pitchFamily="2" charset="0"/>
                <a:cs typeface="Banks Miles Double Line W01"/>
              </a:rPr>
              <a:t>Range of Inflight options </a:t>
            </a:r>
          </a:p>
          <a:p>
            <a:pPr marL="12700" marR="31115">
              <a:spcBef>
                <a:spcPts val="1120"/>
              </a:spcBef>
            </a:pPr>
            <a:r>
              <a:rPr lang="en-GB" sz="2400" dirty="0">
                <a:latin typeface="Helvetica" pitchFamily="2" charset="0"/>
              </a:rPr>
              <a:t>Flex Delivery options give your recipient greater control over how and when they want to receive their item.</a:t>
            </a:r>
          </a:p>
        </p:txBody>
      </p:sp>
      <p:sp>
        <p:nvSpPr>
          <p:cNvPr id="3" name="object 13">
            <a:extLst>
              <a:ext uri="{FF2B5EF4-FFF2-40B4-BE49-F238E27FC236}">
                <a16:creationId xmlns:a16="http://schemas.microsoft.com/office/drawing/2014/main" id="{EFA103D9-9819-E74E-A1C0-8B79B0675509}"/>
              </a:ext>
            </a:extLst>
          </p:cNvPr>
          <p:cNvSpPr txBox="1"/>
          <p:nvPr/>
        </p:nvSpPr>
        <p:spPr>
          <a:xfrm>
            <a:off x="9607950" y="701378"/>
            <a:ext cx="9785692" cy="574516"/>
          </a:xfrm>
          <a:prstGeom prst="rect">
            <a:avLst/>
          </a:prstGeom>
        </p:spPr>
        <p:txBody>
          <a:bodyPr vert="horz" wrap="square" lIns="0" tIns="142240" rIns="0" bIns="0" rtlCol="0">
            <a:spAutoFit/>
          </a:bodyPr>
          <a:lstStyle/>
          <a:p>
            <a:pPr marL="12700" marR="31115">
              <a:spcBef>
                <a:spcPts val="1120"/>
              </a:spcBef>
            </a:pPr>
            <a:r>
              <a:rPr lang="en-GB" sz="2800" b="1" dirty="0">
                <a:solidFill>
                  <a:srgbClr val="DA202A"/>
                </a:solidFill>
                <a:latin typeface="Helvetica" pitchFamily="2" charset="0"/>
                <a:cs typeface="Banks Miles Double Line W01"/>
              </a:rPr>
              <a:t>Key features:</a:t>
            </a:r>
          </a:p>
        </p:txBody>
      </p:sp>
      <p:sp>
        <p:nvSpPr>
          <p:cNvPr id="4" name="object 13">
            <a:extLst>
              <a:ext uri="{FF2B5EF4-FFF2-40B4-BE49-F238E27FC236}">
                <a16:creationId xmlns:a16="http://schemas.microsoft.com/office/drawing/2014/main" id="{5465C4AB-98C1-1E6E-D391-2A64A1F7703A}"/>
              </a:ext>
            </a:extLst>
          </p:cNvPr>
          <p:cNvSpPr txBox="1"/>
          <p:nvPr/>
        </p:nvSpPr>
        <p:spPr>
          <a:xfrm>
            <a:off x="14500796" y="1443950"/>
            <a:ext cx="4740234" cy="8692123"/>
          </a:xfrm>
          <a:prstGeom prst="rect">
            <a:avLst/>
          </a:prstGeom>
        </p:spPr>
        <p:txBody>
          <a:bodyPr vert="horz" wrap="square" lIns="0" tIns="142240" rIns="0" bIns="0" rtlCol="0">
            <a:spAutoFit/>
          </a:bodyPr>
          <a:lstStyle/>
          <a:p>
            <a:pPr marL="12700" marR="31115">
              <a:spcBef>
                <a:spcPts val="1120"/>
              </a:spcBef>
            </a:pPr>
            <a:r>
              <a:rPr lang="en-GB" sz="2400" b="1" dirty="0">
                <a:solidFill>
                  <a:srgbClr val="DA202A"/>
                </a:solidFill>
                <a:latin typeface="Helvetica" pitchFamily="2" charset="0"/>
                <a:cs typeface="Banks Miles Double Line W01"/>
              </a:rPr>
              <a:t>The Delivery Taxes Paid (DTP)</a:t>
            </a:r>
            <a:br>
              <a:rPr lang="en-GB" sz="2400" b="1" dirty="0">
                <a:solidFill>
                  <a:srgbClr val="DA202A"/>
                </a:solidFill>
                <a:latin typeface="Helvetica" pitchFamily="2" charset="0"/>
                <a:cs typeface="Banks Miles Double Line W01"/>
              </a:rPr>
            </a:br>
            <a:r>
              <a:rPr lang="en-GB" sz="2400" b="1" dirty="0">
                <a:solidFill>
                  <a:srgbClr val="DA202A"/>
                </a:solidFill>
                <a:latin typeface="Helvetica" pitchFamily="2" charset="0"/>
                <a:cs typeface="Banks Miles Double Line W01"/>
              </a:rPr>
              <a:t>Delivery Term</a:t>
            </a:r>
          </a:p>
          <a:p>
            <a:pPr marL="12700" marR="31115">
              <a:spcBef>
                <a:spcPts val="1120"/>
              </a:spcBef>
            </a:pPr>
            <a:r>
              <a:rPr lang="en-GB" sz="2400" dirty="0">
                <a:latin typeface="Helvetica" pitchFamily="2" charset="0"/>
                <a:cs typeface="Banks Miles Double Line W01"/>
              </a:rPr>
              <a:t>Ideal for both business to consumer (B2C) and business </a:t>
            </a:r>
            <a:br>
              <a:rPr lang="en-GB" sz="2400" dirty="0">
                <a:latin typeface="Helvetica" pitchFamily="2" charset="0"/>
                <a:cs typeface="Banks Miles Double Line W01"/>
              </a:rPr>
            </a:br>
            <a:r>
              <a:rPr lang="en-GB" sz="2400" dirty="0">
                <a:latin typeface="Helvetica" pitchFamily="2" charset="0"/>
                <a:cs typeface="Banks Miles Double Line W01"/>
              </a:rPr>
              <a:t>to business (B2B) shipments.</a:t>
            </a:r>
            <a:br>
              <a:rPr lang="en-GB" sz="2400" b="1" dirty="0">
                <a:solidFill>
                  <a:srgbClr val="DA202A"/>
                </a:solidFill>
                <a:latin typeface="Helvetica" pitchFamily="2" charset="0"/>
                <a:cs typeface="Banks Miles Double Line W01"/>
              </a:rPr>
            </a:br>
            <a:br>
              <a:rPr lang="en-GB" sz="2400" b="1" dirty="0">
                <a:solidFill>
                  <a:srgbClr val="DA202A"/>
                </a:solidFill>
                <a:latin typeface="Helvetica" pitchFamily="2" charset="0"/>
                <a:cs typeface="Banks Miles Double Line W01"/>
              </a:rPr>
            </a:br>
            <a:r>
              <a:rPr lang="en-GB" sz="2400" b="1" dirty="0">
                <a:solidFill>
                  <a:srgbClr val="DA202A"/>
                </a:solidFill>
                <a:latin typeface="Helvetica" pitchFamily="2" charset="0"/>
                <a:cs typeface="Banks Miles Double Line W01"/>
              </a:rPr>
              <a:t>Commercial Customs Approach</a:t>
            </a:r>
          </a:p>
          <a:p>
            <a:pPr marL="12700" marR="31115">
              <a:spcBef>
                <a:spcPts val="1120"/>
              </a:spcBef>
            </a:pPr>
            <a:r>
              <a:rPr lang="en-GB" sz="2400" dirty="0">
                <a:latin typeface="Helvetica" pitchFamily="2" charset="0"/>
                <a:cs typeface="Banks Miles Double Line W01"/>
              </a:rPr>
              <a:t>Seamless recipient experience </a:t>
            </a:r>
            <a:br>
              <a:rPr lang="en-GB" sz="2400" dirty="0">
                <a:latin typeface="Helvetica" pitchFamily="2" charset="0"/>
                <a:cs typeface="Banks Miles Double Line W01"/>
              </a:rPr>
            </a:br>
            <a:r>
              <a:rPr lang="en-GB" sz="2400" dirty="0">
                <a:latin typeface="Helvetica" pitchFamily="2" charset="0"/>
                <a:cs typeface="Banks Miles Double Line W01"/>
              </a:rPr>
              <a:t>with no unexpected charges.</a:t>
            </a:r>
            <a:br>
              <a:rPr lang="en-GB" sz="2400" dirty="0">
                <a:latin typeface="Helvetica" pitchFamily="2" charset="0"/>
                <a:cs typeface="Banks Miles Double Line W01"/>
              </a:rPr>
            </a:br>
            <a:br>
              <a:rPr lang="en-GB" sz="2400" dirty="0">
                <a:latin typeface="Helvetica" pitchFamily="2" charset="0"/>
                <a:cs typeface="Banks Miles Double Line W01"/>
              </a:rPr>
            </a:br>
            <a:r>
              <a:rPr lang="en-GB" sz="2400" b="1" dirty="0">
                <a:solidFill>
                  <a:srgbClr val="DA202A"/>
                </a:solidFill>
                <a:latin typeface="Helvetica" pitchFamily="2" charset="0"/>
                <a:cs typeface="Banks Miles Double Line W01"/>
              </a:rPr>
              <a:t>Generous limits</a:t>
            </a:r>
          </a:p>
          <a:p>
            <a:pPr marL="12700" marR="31115">
              <a:spcBef>
                <a:spcPts val="1120"/>
              </a:spcBef>
            </a:pPr>
            <a:r>
              <a:rPr lang="en-GB" sz="2400" dirty="0">
                <a:latin typeface="Helvetica" pitchFamily="2" charset="0"/>
                <a:cs typeface="Banks Miles Double Line W01"/>
              </a:rPr>
              <a:t>Send parcels up to 30kg with £100 inclusive compensation and up to medium Parcel Dimensions.</a:t>
            </a:r>
            <a:br>
              <a:rPr lang="en-GB" sz="2400" dirty="0">
                <a:latin typeface="Helvetica" pitchFamily="2" charset="0"/>
                <a:cs typeface="Banks Miles Double Line W01"/>
              </a:rPr>
            </a:br>
            <a:br>
              <a:rPr lang="en-GB" sz="2400" dirty="0">
                <a:latin typeface="Helvetica" pitchFamily="2" charset="0"/>
                <a:cs typeface="Banks Miles Double Line W01"/>
              </a:rPr>
            </a:br>
            <a:r>
              <a:rPr lang="en-GB" sz="2400" b="1" dirty="0">
                <a:solidFill>
                  <a:srgbClr val="DA202A"/>
                </a:solidFill>
                <a:latin typeface="Helvetica" pitchFamily="2" charset="0"/>
                <a:cs typeface="Banks Miles Double Line W01"/>
              </a:rPr>
              <a:t>Pro Active Exception Management</a:t>
            </a:r>
          </a:p>
          <a:p>
            <a:r>
              <a:rPr lang="en-GB" sz="2400" dirty="0">
                <a:latin typeface="Helvetica" pitchFamily="2" charset="0"/>
              </a:rPr>
              <a:t>Address Issue? GLS will reach out to a dedicated service team in the UK, who will contact you for further information to assist with delivery prior to return.</a:t>
            </a:r>
          </a:p>
        </p:txBody>
      </p:sp>
      <p:sp>
        <p:nvSpPr>
          <p:cNvPr id="12" name="object 13">
            <a:extLst>
              <a:ext uri="{FF2B5EF4-FFF2-40B4-BE49-F238E27FC236}">
                <a16:creationId xmlns:a16="http://schemas.microsoft.com/office/drawing/2014/main" id="{D155CB6E-9FD2-136F-CC75-BA2F2B772AF5}"/>
              </a:ext>
            </a:extLst>
          </p:cNvPr>
          <p:cNvSpPr txBox="1"/>
          <p:nvPr/>
        </p:nvSpPr>
        <p:spPr>
          <a:xfrm>
            <a:off x="700729" y="7784107"/>
            <a:ext cx="5406955" cy="2728952"/>
          </a:xfrm>
          <a:prstGeom prst="rect">
            <a:avLst/>
          </a:prstGeom>
        </p:spPr>
        <p:txBody>
          <a:bodyPr vert="horz" wrap="square" lIns="0" tIns="142240" rIns="0" bIns="0" rtlCol="0">
            <a:spAutoFit/>
          </a:bodyPr>
          <a:lstStyle/>
          <a:p>
            <a:r>
              <a:rPr lang="en-GB" sz="2400" b="1" dirty="0">
                <a:solidFill>
                  <a:schemeClr val="bg1"/>
                </a:solidFill>
                <a:latin typeface="Helvetica" pitchFamily="2" charset="0"/>
              </a:rPr>
              <a:t>Designed for businesses that demand greater reliability, control, and delivery choice our Commercial Export Service gives your business a professional, scalable, and customer-friendly approach to international shipping.</a:t>
            </a:r>
          </a:p>
        </p:txBody>
      </p:sp>
      <p:pic>
        <p:nvPicPr>
          <p:cNvPr id="6" name="Picture 5" descr="A tall metal tower with a black background with Torre del Reformador in the background&#10;&#10;AI-generated content may be incorrect.">
            <a:extLst>
              <a:ext uri="{FF2B5EF4-FFF2-40B4-BE49-F238E27FC236}">
                <a16:creationId xmlns:a16="http://schemas.microsoft.com/office/drawing/2014/main" id="{ABEFF23A-13EF-D0A6-A041-2DD80086ED74}"/>
              </a:ext>
            </a:extLst>
          </p:cNvPr>
          <p:cNvPicPr>
            <a:picLocks noChangeAspect="1"/>
          </p:cNvPicPr>
          <p:nvPr/>
        </p:nvPicPr>
        <p:blipFill>
          <a:blip r:embed="rId3"/>
          <a:stretch>
            <a:fillRect/>
          </a:stretch>
        </p:blipFill>
        <p:spPr>
          <a:xfrm>
            <a:off x="6720465" y="2498271"/>
            <a:ext cx="3619164" cy="8812666"/>
          </a:xfrm>
          <a:prstGeom prst="rect">
            <a:avLst/>
          </a:prstGeom>
        </p:spPr>
      </p:pic>
      <p:sp>
        <p:nvSpPr>
          <p:cNvPr id="5" name="Oval 4">
            <a:extLst>
              <a:ext uri="{FF2B5EF4-FFF2-40B4-BE49-F238E27FC236}">
                <a16:creationId xmlns:a16="http://schemas.microsoft.com/office/drawing/2014/main" id="{B30B3980-980A-4483-F3F3-284F8FB8DDD1}"/>
              </a:ext>
            </a:extLst>
          </p:cNvPr>
          <p:cNvSpPr/>
          <p:nvPr/>
        </p:nvSpPr>
        <p:spPr>
          <a:xfrm rot="510546">
            <a:off x="6524526" y="507093"/>
            <a:ext cx="1002157" cy="1002157"/>
          </a:xfrm>
          <a:prstGeom prst="ellipse">
            <a:avLst/>
          </a:prstGeom>
          <a:solidFill>
            <a:srgbClr val="FDDA2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bject 13">
            <a:extLst>
              <a:ext uri="{FF2B5EF4-FFF2-40B4-BE49-F238E27FC236}">
                <a16:creationId xmlns:a16="http://schemas.microsoft.com/office/drawing/2014/main" id="{EAF6FEA4-95A6-3C10-A8DE-9AF39C2FF1BB}"/>
              </a:ext>
            </a:extLst>
          </p:cNvPr>
          <p:cNvSpPr txBox="1"/>
          <p:nvPr/>
        </p:nvSpPr>
        <p:spPr>
          <a:xfrm rot="600560">
            <a:off x="6663975" y="697882"/>
            <a:ext cx="810538" cy="512961"/>
          </a:xfrm>
          <a:prstGeom prst="rect">
            <a:avLst/>
          </a:prstGeom>
        </p:spPr>
        <p:txBody>
          <a:bodyPr vert="horz" wrap="square" lIns="0" tIns="142240" rIns="0" bIns="0" rtlCol="0">
            <a:spAutoFit/>
          </a:bodyPr>
          <a:lstStyle/>
          <a:p>
            <a:pPr marL="12700" marR="31115">
              <a:spcBef>
                <a:spcPts val="1120"/>
              </a:spcBef>
            </a:pPr>
            <a:r>
              <a:rPr lang="en-GB" sz="2400" b="1" dirty="0">
                <a:solidFill>
                  <a:srgbClr val="DA202A"/>
                </a:solidFill>
                <a:latin typeface="Helvetica" pitchFamily="2" charset="0"/>
                <a:cs typeface="Banks Miles Double Line W01"/>
              </a:rPr>
              <a:t>NEW</a:t>
            </a:r>
          </a:p>
        </p:txBody>
      </p:sp>
    </p:spTree>
    <p:extLst>
      <p:ext uri="{BB962C8B-B14F-4D97-AF65-F5344CB8AC3E}">
        <p14:creationId xmlns:p14="http://schemas.microsoft.com/office/powerpoint/2010/main" val="198995887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7C9AC8-E742-AB84-12D4-3CEB2FAAEACC}"/>
            </a:ext>
          </a:extLst>
        </p:cNvPr>
        <p:cNvGrpSpPr/>
        <p:nvPr/>
      </p:nvGrpSpPr>
      <p:grpSpPr>
        <a:xfrm>
          <a:off x="0" y="0"/>
          <a:ext cx="0" cy="0"/>
          <a:chOff x="0" y="0"/>
          <a:chExt cx="0" cy="0"/>
        </a:xfrm>
      </p:grpSpPr>
      <p:sp>
        <p:nvSpPr>
          <p:cNvPr id="37" name="object 2">
            <a:extLst>
              <a:ext uri="{FF2B5EF4-FFF2-40B4-BE49-F238E27FC236}">
                <a16:creationId xmlns:a16="http://schemas.microsoft.com/office/drawing/2014/main" id="{72771293-F6E1-09D7-77F3-5D8015BCB3A7}"/>
              </a:ext>
            </a:extLst>
          </p:cNvPr>
          <p:cNvSpPr/>
          <p:nvPr/>
        </p:nvSpPr>
        <p:spPr>
          <a:xfrm>
            <a:off x="-1" y="0"/>
            <a:ext cx="12194494" cy="11310937"/>
          </a:xfrm>
          <a:custGeom>
            <a:avLst/>
            <a:gdLst/>
            <a:ahLst/>
            <a:cxnLst/>
            <a:rect l="l" t="t" r="r" b="b"/>
            <a:pathLst>
              <a:path w="10046970" h="11298555">
                <a:moveTo>
                  <a:pt x="10046814" y="0"/>
                </a:moveTo>
                <a:lnTo>
                  <a:pt x="0" y="0"/>
                </a:lnTo>
                <a:lnTo>
                  <a:pt x="0" y="11298074"/>
                </a:lnTo>
                <a:lnTo>
                  <a:pt x="10046814" y="11298074"/>
                </a:lnTo>
                <a:lnTo>
                  <a:pt x="10046814" y="0"/>
                </a:lnTo>
                <a:close/>
              </a:path>
            </a:pathLst>
          </a:custGeom>
          <a:solidFill>
            <a:srgbClr val="F5AEBA"/>
          </a:solidFill>
        </p:spPr>
        <p:txBody>
          <a:bodyPr wrap="square" lIns="0" tIns="0" rIns="0" bIns="0" rtlCol="0"/>
          <a:lstStyle/>
          <a:p>
            <a:endParaRPr dirty="0"/>
          </a:p>
        </p:txBody>
      </p:sp>
      <p:sp>
        <p:nvSpPr>
          <p:cNvPr id="40" name="object 2">
            <a:extLst>
              <a:ext uri="{FF2B5EF4-FFF2-40B4-BE49-F238E27FC236}">
                <a16:creationId xmlns:a16="http://schemas.microsoft.com/office/drawing/2014/main" id="{EC76E656-B0DF-79CB-CD02-A5BAE5864BEA}"/>
              </a:ext>
            </a:extLst>
          </p:cNvPr>
          <p:cNvSpPr/>
          <p:nvPr/>
        </p:nvSpPr>
        <p:spPr>
          <a:xfrm>
            <a:off x="12181722" y="0"/>
            <a:ext cx="7923966" cy="11310937"/>
          </a:xfrm>
          <a:custGeom>
            <a:avLst/>
            <a:gdLst/>
            <a:ahLst/>
            <a:cxnLst/>
            <a:rect l="l" t="t" r="r" b="b"/>
            <a:pathLst>
              <a:path w="10046970" h="11298555">
                <a:moveTo>
                  <a:pt x="10046814" y="0"/>
                </a:moveTo>
                <a:lnTo>
                  <a:pt x="0" y="0"/>
                </a:lnTo>
                <a:lnTo>
                  <a:pt x="0" y="11298074"/>
                </a:lnTo>
                <a:lnTo>
                  <a:pt x="10046814" y="11298074"/>
                </a:lnTo>
                <a:lnTo>
                  <a:pt x="10046814" y="0"/>
                </a:lnTo>
                <a:close/>
              </a:path>
            </a:pathLst>
          </a:custGeom>
          <a:solidFill>
            <a:srgbClr val="DA202A"/>
          </a:solidFill>
        </p:spPr>
        <p:txBody>
          <a:bodyPr wrap="square" lIns="0" tIns="0" rIns="0" bIns="0" rtlCol="0"/>
          <a:lstStyle/>
          <a:p>
            <a:endParaRPr dirty="0"/>
          </a:p>
        </p:txBody>
      </p:sp>
      <p:sp>
        <p:nvSpPr>
          <p:cNvPr id="41" name="object 42">
            <a:extLst>
              <a:ext uri="{FF2B5EF4-FFF2-40B4-BE49-F238E27FC236}">
                <a16:creationId xmlns:a16="http://schemas.microsoft.com/office/drawing/2014/main" id="{DA502E65-712F-5334-60D4-E090A0F83185}"/>
              </a:ext>
            </a:extLst>
          </p:cNvPr>
          <p:cNvSpPr/>
          <p:nvPr/>
        </p:nvSpPr>
        <p:spPr>
          <a:xfrm>
            <a:off x="14208069" y="1672014"/>
            <a:ext cx="2212975" cy="771525"/>
          </a:xfrm>
          <a:custGeom>
            <a:avLst/>
            <a:gdLst/>
            <a:ahLst/>
            <a:cxnLst/>
            <a:rect l="l" t="t" r="r" b="b"/>
            <a:pathLst>
              <a:path w="2212975" h="771525">
                <a:moveTo>
                  <a:pt x="1208005" y="0"/>
                </a:moveTo>
                <a:lnTo>
                  <a:pt x="1159158" y="2512"/>
                </a:lnTo>
                <a:lnTo>
                  <a:pt x="1111751" y="9882"/>
                </a:lnTo>
                <a:lnTo>
                  <a:pt x="1066032" y="21861"/>
                </a:lnTo>
                <a:lnTo>
                  <a:pt x="1022248" y="38201"/>
                </a:lnTo>
                <a:lnTo>
                  <a:pt x="980646" y="58653"/>
                </a:lnTo>
                <a:lnTo>
                  <a:pt x="941474" y="82967"/>
                </a:lnTo>
                <a:lnTo>
                  <a:pt x="904978" y="110896"/>
                </a:lnTo>
                <a:lnTo>
                  <a:pt x="871407" y="142189"/>
                </a:lnTo>
                <a:lnTo>
                  <a:pt x="841007" y="176598"/>
                </a:lnTo>
                <a:lnTo>
                  <a:pt x="814027" y="213874"/>
                </a:lnTo>
                <a:lnTo>
                  <a:pt x="790712" y="253769"/>
                </a:lnTo>
                <a:lnTo>
                  <a:pt x="771311" y="296034"/>
                </a:lnTo>
                <a:lnTo>
                  <a:pt x="756071" y="340418"/>
                </a:lnTo>
                <a:lnTo>
                  <a:pt x="714868" y="312151"/>
                </a:lnTo>
                <a:lnTo>
                  <a:pt x="670692" y="288297"/>
                </a:lnTo>
                <a:lnTo>
                  <a:pt x="623855" y="269180"/>
                </a:lnTo>
                <a:lnTo>
                  <a:pt x="574668" y="255123"/>
                </a:lnTo>
                <a:lnTo>
                  <a:pt x="523445" y="246452"/>
                </a:lnTo>
                <a:lnTo>
                  <a:pt x="470498" y="243489"/>
                </a:lnTo>
                <a:lnTo>
                  <a:pt x="422398" y="245924"/>
                </a:lnTo>
                <a:lnTo>
                  <a:pt x="375686" y="253071"/>
                </a:lnTo>
                <a:lnTo>
                  <a:pt x="330599" y="264691"/>
                </a:lnTo>
                <a:lnTo>
                  <a:pt x="287374" y="280549"/>
                </a:lnTo>
                <a:lnTo>
                  <a:pt x="246246" y="300407"/>
                </a:lnTo>
                <a:lnTo>
                  <a:pt x="207453" y="324028"/>
                </a:lnTo>
                <a:lnTo>
                  <a:pt x="171232" y="351175"/>
                </a:lnTo>
                <a:lnTo>
                  <a:pt x="137819" y="381610"/>
                </a:lnTo>
                <a:lnTo>
                  <a:pt x="107450" y="415096"/>
                </a:lnTo>
                <a:lnTo>
                  <a:pt x="80363" y="451396"/>
                </a:lnTo>
                <a:lnTo>
                  <a:pt x="56793" y="490274"/>
                </a:lnTo>
                <a:lnTo>
                  <a:pt x="36979" y="531491"/>
                </a:lnTo>
                <a:lnTo>
                  <a:pt x="21155" y="574811"/>
                </a:lnTo>
                <a:lnTo>
                  <a:pt x="9560" y="619996"/>
                </a:lnTo>
                <a:lnTo>
                  <a:pt x="2429" y="666810"/>
                </a:lnTo>
                <a:lnTo>
                  <a:pt x="0" y="715014"/>
                </a:lnTo>
                <a:lnTo>
                  <a:pt x="0" y="770950"/>
                </a:lnTo>
                <a:lnTo>
                  <a:pt x="2212508" y="770950"/>
                </a:lnTo>
                <a:lnTo>
                  <a:pt x="2212508" y="759306"/>
                </a:lnTo>
                <a:lnTo>
                  <a:pt x="2208500" y="709509"/>
                </a:lnTo>
                <a:lnTo>
                  <a:pt x="2196894" y="662260"/>
                </a:lnTo>
                <a:lnTo>
                  <a:pt x="2178315" y="618197"/>
                </a:lnTo>
                <a:lnTo>
                  <a:pt x="2153393" y="577962"/>
                </a:lnTo>
                <a:lnTo>
                  <a:pt x="2122752" y="542192"/>
                </a:lnTo>
                <a:lnTo>
                  <a:pt x="2087035" y="511485"/>
                </a:lnTo>
                <a:lnTo>
                  <a:pt x="2046875" y="486505"/>
                </a:lnTo>
                <a:lnTo>
                  <a:pt x="2002901" y="467882"/>
                </a:lnTo>
                <a:lnTo>
                  <a:pt x="1955745" y="456245"/>
                </a:lnTo>
                <a:lnTo>
                  <a:pt x="1906036" y="452227"/>
                </a:lnTo>
                <a:lnTo>
                  <a:pt x="1853068" y="456804"/>
                </a:lnTo>
                <a:lnTo>
                  <a:pt x="1803062" y="470018"/>
                </a:lnTo>
                <a:lnTo>
                  <a:pt x="1756782" y="491092"/>
                </a:lnTo>
                <a:lnTo>
                  <a:pt x="1714994" y="519248"/>
                </a:lnTo>
                <a:lnTo>
                  <a:pt x="1678461" y="553710"/>
                </a:lnTo>
                <a:lnTo>
                  <a:pt x="1678461" y="471462"/>
                </a:lnTo>
                <a:lnTo>
                  <a:pt x="1675294" y="416478"/>
                </a:lnTo>
                <a:lnTo>
                  <a:pt x="1666029" y="363358"/>
                </a:lnTo>
                <a:lnTo>
                  <a:pt x="1651022" y="312455"/>
                </a:lnTo>
                <a:lnTo>
                  <a:pt x="1630627" y="264122"/>
                </a:lnTo>
                <a:lnTo>
                  <a:pt x="1605201" y="218713"/>
                </a:lnTo>
                <a:lnTo>
                  <a:pt x="1575099" y="176581"/>
                </a:lnTo>
                <a:lnTo>
                  <a:pt x="1540675" y="138079"/>
                </a:lnTo>
                <a:lnTo>
                  <a:pt x="1502257" y="103557"/>
                </a:lnTo>
                <a:lnTo>
                  <a:pt x="1460215" y="73380"/>
                </a:lnTo>
                <a:lnTo>
                  <a:pt x="1414903" y="47902"/>
                </a:lnTo>
                <a:lnTo>
                  <a:pt x="1366672" y="27472"/>
                </a:lnTo>
                <a:lnTo>
                  <a:pt x="1315877" y="12444"/>
                </a:lnTo>
                <a:lnTo>
                  <a:pt x="1262870" y="3169"/>
                </a:lnTo>
                <a:lnTo>
                  <a:pt x="1208005" y="0"/>
                </a:lnTo>
                <a:close/>
              </a:path>
            </a:pathLst>
          </a:custGeom>
          <a:solidFill>
            <a:srgbClr val="FFFFFF"/>
          </a:solidFill>
        </p:spPr>
        <p:txBody>
          <a:bodyPr wrap="square" lIns="0" tIns="0" rIns="0" bIns="0" rtlCol="0"/>
          <a:lstStyle/>
          <a:p>
            <a:endParaRPr dirty="0"/>
          </a:p>
        </p:txBody>
      </p:sp>
      <p:sp>
        <p:nvSpPr>
          <p:cNvPr id="42" name="object 13">
            <a:extLst>
              <a:ext uri="{FF2B5EF4-FFF2-40B4-BE49-F238E27FC236}">
                <a16:creationId xmlns:a16="http://schemas.microsoft.com/office/drawing/2014/main" id="{18B90FA1-35EB-B293-D43C-0D1012B394C2}"/>
              </a:ext>
            </a:extLst>
          </p:cNvPr>
          <p:cNvSpPr txBox="1"/>
          <p:nvPr/>
        </p:nvSpPr>
        <p:spPr>
          <a:xfrm>
            <a:off x="14571539" y="5671616"/>
            <a:ext cx="4525984" cy="2173415"/>
          </a:xfrm>
          <a:prstGeom prst="rect">
            <a:avLst/>
          </a:prstGeom>
        </p:spPr>
        <p:txBody>
          <a:bodyPr vert="horz" wrap="square" lIns="0" tIns="142240" rIns="0" bIns="0" rtlCol="0">
            <a:spAutoFit/>
          </a:bodyPr>
          <a:lstStyle/>
          <a:p>
            <a:pPr marL="12700" marR="31115" algn="r">
              <a:lnSpc>
                <a:spcPts val="4000"/>
              </a:lnSpc>
              <a:spcBef>
                <a:spcPts val="1120"/>
              </a:spcBef>
            </a:pPr>
            <a:r>
              <a:rPr lang="en-GB" sz="3000" b="1" dirty="0">
                <a:solidFill>
                  <a:srgbClr val="FDDA24"/>
                </a:solidFill>
                <a:latin typeface="Helvetica" pitchFamily="2" charset="0"/>
                <a:cs typeface="Banks Miles Double Line W01"/>
              </a:rPr>
              <a:t>The global reverse </a:t>
            </a:r>
            <a:br>
              <a:rPr lang="en-GB" sz="3000" b="1" dirty="0">
                <a:solidFill>
                  <a:srgbClr val="FDDA24"/>
                </a:solidFill>
                <a:latin typeface="Helvetica" pitchFamily="2" charset="0"/>
                <a:cs typeface="Banks Miles Double Line W01"/>
              </a:rPr>
            </a:br>
            <a:r>
              <a:rPr lang="en-GB" sz="3000" b="1" dirty="0">
                <a:solidFill>
                  <a:srgbClr val="FDDA24"/>
                </a:solidFill>
                <a:latin typeface="Helvetica" pitchFamily="2" charset="0"/>
                <a:cs typeface="Banks Miles Double Line W01"/>
              </a:rPr>
              <a:t>logistics market</a:t>
            </a:r>
            <a:br>
              <a:rPr lang="en-GB" sz="3000" b="1" dirty="0">
                <a:solidFill>
                  <a:srgbClr val="FDDA24"/>
                </a:solidFill>
                <a:latin typeface="Helvetica" pitchFamily="2" charset="0"/>
                <a:cs typeface="Banks Miles Double Line W01"/>
              </a:rPr>
            </a:br>
            <a:r>
              <a:rPr lang="en-GB" sz="3000" b="1" dirty="0">
                <a:solidFill>
                  <a:srgbClr val="FDDA24"/>
                </a:solidFill>
                <a:latin typeface="Helvetica" pitchFamily="2" charset="0"/>
                <a:cs typeface="Banks Miles Double Line W01"/>
              </a:rPr>
              <a:t> is forecast to </a:t>
            </a:r>
            <a:br>
              <a:rPr lang="en-GB" sz="3000" b="1" dirty="0">
                <a:solidFill>
                  <a:srgbClr val="FDDA24"/>
                </a:solidFill>
                <a:latin typeface="Helvetica" pitchFamily="2" charset="0"/>
                <a:cs typeface="Banks Miles Double Line W01"/>
              </a:rPr>
            </a:br>
            <a:r>
              <a:rPr lang="en-GB" sz="3000" b="1" dirty="0">
                <a:solidFill>
                  <a:srgbClr val="FDDA24"/>
                </a:solidFill>
                <a:latin typeface="Helvetica" pitchFamily="2" charset="0"/>
                <a:cs typeface="Banks Miles Double Line W01"/>
              </a:rPr>
              <a:t>grow to</a:t>
            </a:r>
          </a:p>
        </p:txBody>
      </p:sp>
      <p:sp>
        <p:nvSpPr>
          <p:cNvPr id="43" name="object 10">
            <a:extLst>
              <a:ext uri="{FF2B5EF4-FFF2-40B4-BE49-F238E27FC236}">
                <a16:creationId xmlns:a16="http://schemas.microsoft.com/office/drawing/2014/main" id="{7B6E0F48-D2AF-2D8C-374A-B68A0B2AE1EF}"/>
              </a:ext>
            </a:extLst>
          </p:cNvPr>
          <p:cNvSpPr txBox="1"/>
          <p:nvPr/>
        </p:nvSpPr>
        <p:spPr>
          <a:xfrm>
            <a:off x="13369736" y="7801881"/>
            <a:ext cx="5844713" cy="1651734"/>
          </a:xfrm>
          <a:prstGeom prst="rect">
            <a:avLst/>
          </a:prstGeom>
        </p:spPr>
        <p:txBody>
          <a:bodyPr vert="horz" wrap="square" lIns="0" tIns="264160" rIns="0" bIns="0" rtlCol="0">
            <a:spAutoFit/>
          </a:bodyPr>
          <a:lstStyle/>
          <a:p>
            <a:pPr marL="12700" marR="31750" algn="r">
              <a:spcBef>
                <a:spcPts val="2080"/>
              </a:spcBef>
            </a:pPr>
            <a:r>
              <a:rPr lang="en-GB" sz="4500" b="1" spc="-150" dirty="0">
                <a:solidFill>
                  <a:schemeClr val="bg1"/>
                </a:solidFill>
                <a:latin typeface="Helvetica" pitchFamily="2" charset="0"/>
                <a:cs typeface="Banks Miles Double Line W01"/>
              </a:rPr>
              <a:t>US$955Bn </a:t>
            </a:r>
            <a:br>
              <a:rPr lang="en-GB" sz="4500" b="1" spc="-150" dirty="0">
                <a:solidFill>
                  <a:schemeClr val="bg1"/>
                </a:solidFill>
                <a:latin typeface="Helvetica" pitchFamily="2" charset="0"/>
                <a:cs typeface="Banks Miles Double Line W01"/>
              </a:rPr>
            </a:br>
            <a:r>
              <a:rPr lang="en-GB" sz="4500" b="1" spc="-150" dirty="0">
                <a:solidFill>
                  <a:schemeClr val="bg1"/>
                </a:solidFill>
                <a:latin typeface="Helvetica" pitchFamily="2" charset="0"/>
                <a:cs typeface="Banks Miles Double Line W01"/>
              </a:rPr>
              <a:t>by 2029</a:t>
            </a:r>
          </a:p>
        </p:txBody>
      </p:sp>
      <p:sp>
        <p:nvSpPr>
          <p:cNvPr id="2" name="object 13">
            <a:extLst>
              <a:ext uri="{FF2B5EF4-FFF2-40B4-BE49-F238E27FC236}">
                <a16:creationId xmlns:a16="http://schemas.microsoft.com/office/drawing/2014/main" id="{6BB2B40F-F7AE-25BD-64AD-7E74DE61CD29}"/>
              </a:ext>
            </a:extLst>
          </p:cNvPr>
          <p:cNvSpPr txBox="1"/>
          <p:nvPr/>
        </p:nvSpPr>
        <p:spPr>
          <a:xfrm>
            <a:off x="981387" y="4051021"/>
            <a:ext cx="6676713" cy="5129609"/>
          </a:xfrm>
          <a:prstGeom prst="rect">
            <a:avLst/>
          </a:prstGeom>
        </p:spPr>
        <p:txBody>
          <a:bodyPr vert="horz" wrap="square" lIns="0" tIns="142240" rIns="0" bIns="0" rtlCol="0">
            <a:spAutoFit/>
          </a:bodyPr>
          <a:lstStyle/>
          <a:p>
            <a:r>
              <a:rPr lang="en-GB" sz="2400" b="1" dirty="0">
                <a:solidFill>
                  <a:srgbClr val="DA202A"/>
                </a:solidFill>
                <a:latin typeface="Helvetica" pitchFamily="2" charset="0"/>
              </a:rPr>
              <a:t>Our International Tracked Returns service is a cost-effective solution designed to support businesses that export globally by making returns simple and stress-free for customers</a:t>
            </a:r>
            <a:r>
              <a:rPr lang="en-GB" sz="2400" dirty="0">
                <a:latin typeface="Helvetica" pitchFamily="2" charset="0"/>
              </a:rPr>
              <a:t>.</a:t>
            </a:r>
          </a:p>
          <a:p>
            <a:endParaRPr lang="en-GB" sz="2400" dirty="0">
              <a:latin typeface="Helvetica" pitchFamily="2" charset="0"/>
            </a:endParaRPr>
          </a:p>
          <a:p>
            <a:r>
              <a:rPr lang="en-GB" sz="2400" b="1" dirty="0">
                <a:solidFill>
                  <a:schemeClr val="bg1"/>
                </a:solidFill>
                <a:latin typeface="Helvetica" pitchFamily="2" charset="0"/>
              </a:rPr>
              <a:t>Leveraging our strong overseas delivery partnerships and both our own group and partner domestic networks, we provide a secure, tracked, end-to-end returns service you can rely on.</a:t>
            </a:r>
          </a:p>
          <a:p>
            <a:endParaRPr lang="en-GB" b="1" dirty="0">
              <a:solidFill>
                <a:schemeClr val="bg1"/>
              </a:solidFill>
              <a:latin typeface="Helvetica" pitchFamily="2" charset="0"/>
            </a:endParaRPr>
          </a:p>
          <a:p>
            <a:r>
              <a:rPr lang="en-GB" sz="2400" b="1" dirty="0">
                <a:solidFill>
                  <a:schemeClr val="bg1"/>
                </a:solidFill>
                <a:latin typeface="Helvetica" pitchFamily="2" charset="0"/>
              </a:rPr>
              <a:t>With Royal Mail, returning items from overseas has never been easier.</a:t>
            </a:r>
          </a:p>
          <a:p>
            <a:endParaRPr lang="en-GB" dirty="0"/>
          </a:p>
        </p:txBody>
      </p:sp>
      <p:sp>
        <p:nvSpPr>
          <p:cNvPr id="3" name="object 10">
            <a:extLst>
              <a:ext uri="{FF2B5EF4-FFF2-40B4-BE49-F238E27FC236}">
                <a16:creationId xmlns:a16="http://schemas.microsoft.com/office/drawing/2014/main" id="{075D7CBC-4047-A60B-BD71-B1A2E0C0F867}"/>
              </a:ext>
            </a:extLst>
          </p:cNvPr>
          <p:cNvSpPr txBox="1"/>
          <p:nvPr/>
        </p:nvSpPr>
        <p:spPr>
          <a:xfrm>
            <a:off x="930623" y="1990518"/>
            <a:ext cx="8124560" cy="2003754"/>
          </a:xfrm>
          <a:prstGeom prst="rect">
            <a:avLst/>
          </a:prstGeom>
        </p:spPr>
        <p:txBody>
          <a:bodyPr vert="horz" wrap="square" lIns="0" tIns="264160" rIns="0" bIns="0" rtlCol="0">
            <a:spAutoFit/>
          </a:bodyPr>
          <a:lstStyle/>
          <a:p>
            <a:pPr marL="12700" marR="31750">
              <a:lnSpc>
                <a:spcPct val="79200"/>
              </a:lnSpc>
              <a:spcBef>
                <a:spcPts val="2080"/>
              </a:spcBef>
            </a:pPr>
            <a:r>
              <a:rPr lang="en-GB" sz="7000" b="1" spc="-150" dirty="0">
                <a:solidFill>
                  <a:srgbClr val="DA202A"/>
                </a:solidFill>
                <a:latin typeface="Helvetica" pitchFamily="2" charset="0"/>
                <a:cs typeface="Banks Miles Double Line W01"/>
              </a:rPr>
              <a:t>International Tracked Returns</a:t>
            </a:r>
            <a:endParaRPr sz="7000" b="1" spc="-150" dirty="0">
              <a:solidFill>
                <a:srgbClr val="DA202A"/>
              </a:solidFill>
              <a:latin typeface="Helvetica" pitchFamily="2" charset="0"/>
              <a:cs typeface="Banks Miles Double Line W01"/>
            </a:endParaRPr>
          </a:p>
        </p:txBody>
      </p:sp>
      <p:pic>
        <p:nvPicPr>
          <p:cNvPr id="6" name="Picture 5">
            <a:extLst>
              <a:ext uri="{FF2B5EF4-FFF2-40B4-BE49-F238E27FC236}">
                <a16:creationId xmlns:a16="http://schemas.microsoft.com/office/drawing/2014/main" id="{EB81C306-31FE-A3F0-3D1B-9708460EF271}"/>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9291378" y="2117252"/>
            <a:ext cx="5283726" cy="9193683"/>
          </a:xfrm>
          <a:prstGeom prst="rect">
            <a:avLst/>
          </a:prstGeom>
        </p:spPr>
      </p:pic>
      <p:sp>
        <p:nvSpPr>
          <p:cNvPr id="4" name="Oval 3">
            <a:extLst>
              <a:ext uri="{FF2B5EF4-FFF2-40B4-BE49-F238E27FC236}">
                <a16:creationId xmlns:a16="http://schemas.microsoft.com/office/drawing/2014/main" id="{EF961592-5E38-D013-0443-6CE6B643696E}"/>
              </a:ext>
            </a:extLst>
          </p:cNvPr>
          <p:cNvSpPr/>
          <p:nvPr/>
        </p:nvSpPr>
        <p:spPr>
          <a:xfrm rot="633670">
            <a:off x="6527823" y="1861524"/>
            <a:ext cx="1176756" cy="1176756"/>
          </a:xfrm>
          <a:prstGeom prst="ellipse">
            <a:avLst/>
          </a:prstGeom>
          <a:solidFill>
            <a:srgbClr val="DA202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bject 13">
            <a:extLst>
              <a:ext uri="{FF2B5EF4-FFF2-40B4-BE49-F238E27FC236}">
                <a16:creationId xmlns:a16="http://schemas.microsoft.com/office/drawing/2014/main" id="{3A2430E6-58C3-431A-727B-AB000CC97846}"/>
              </a:ext>
            </a:extLst>
          </p:cNvPr>
          <p:cNvSpPr txBox="1"/>
          <p:nvPr/>
        </p:nvSpPr>
        <p:spPr>
          <a:xfrm rot="723684">
            <a:off x="6752227" y="2148012"/>
            <a:ext cx="767626" cy="512961"/>
          </a:xfrm>
          <a:prstGeom prst="rect">
            <a:avLst/>
          </a:prstGeom>
        </p:spPr>
        <p:txBody>
          <a:bodyPr vert="horz" wrap="square" lIns="0" tIns="142240" rIns="0" bIns="0" rtlCol="0">
            <a:spAutoFit/>
          </a:bodyPr>
          <a:lstStyle/>
          <a:p>
            <a:pPr marL="12700" marR="31115">
              <a:spcBef>
                <a:spcPts val="1120"/>
              </a:spcBef>
            </a:pPr>
            <a:r>
              <a:rPr lang="en-GB" sz="2400" b="1" dirty="0">
                <a:solidFill>
                  <a:schemeClr val="bg1"/>
                </a:solidFill>
                <a:latin typeface="Helvetica" pitchFamily="2" charset="0"/>
                <a:cs typeface="Banks Miles Double Line W01"/>
              </a:rPr>
              <a:t>NEW</a:t>
            </a:r>
            <a:endParaRPr lang="en-GB" sz="2800" b="1" dirty="0">
              <a:solidFill>
                <a:schemeClr val="bg1"/>
              </a:solidFill>
              <a:latin typeface="Helvetica" pitchFamily="2" charset="0"/>
              <a:cs typeface="Banks Miles Double Line W01"/>
            </a:endParaRPr>
          </a:p>
        </p:txBody>
      </p:sp>
      <p:sp>
        <p:nvSpPr>
          <p:cNvPr id="8" name="object 13">
            <a:extLst>
              <a:ext uri="{FF2B5EF4-FFF2-40B4-BE49-F238E27FC236}">
                <a16:creationId xmlns:a16="http://schemas.microsoft.com/office/drawing/2014/main" id="{4C6305E6-8F02-30A3-65C2-A195F2B1CDEC}"/>
              </a:ext>
            </a:extLst>
          </p:cNvPr>
          <p:cNvSpPr txBox="1"/>
          <p:nvPr/>
        </p:nvSpPr>
        <p:spPr>
          <a:xfrm>
            <a:off x="1031794" y="10264496"/>
            <a:ext cx="7084341" cy="636072"/>
          </a:xfrm>
          <a:prstGeom prst="rect">
            <a:avLst/>
          </a:prstGeom>
        </p:spPr>
        <p:txBody>
          <a:bodyPr vert="horz" wrap="square" lIns="0" tIns="142240" rIns="0" bIns="0" rtlCol="0">
            <a:spAutoFit/>
          </a:bodyPr>
          <a:lstStyle/>
          <a:p>
            <a:r>
              <a:rPr lang="en-GB" sz="1600" dirty="0">
                <a:latin typeface="Helvetica" pitchFamily="2" charset="0"/>
                <a:hlinkClick r:id="rId4">
                  <a:extLst>
                    <a:ext uri="{A12FA001-AC4F-418D-AE19-62706E023703}">
                      <ahyp:hlinkClr xmlns:ahyp="http://schemas.microsoft.com/office/drawing/2018/hyperlinkcolor" val="tx"/>
                    </a:ext>
                  </a:extLst>
                </a:hlinkClick>
              </a:rPr>
              <a:t>https://www.parcelandpostaltechnologyinternational.com/features/feature-using-big-data-and-analytics-to-enhance-reverse-logistics-operations.html</a:t>
            </a:r>
            <a:endParaRPr lang="en-GB" sz="1600" dirty="0">
              <a:latin typeface="Helvetica" pitchFamily="2" charset="0"/>
            </a:endParaRPr>
          </a:p>
        </p:txBody>
      </p:sp>
    </p:spTree>
    <p:extLst>
      <p:ext uri="{BB962C8B-B14F-4D97-AF65-F5344CB8AC3E}">
        <p14:creationId xmlns:p14="http://schemas.microsoft.com/office/powerpoint/2010/main" val="2918465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Content Placeholder 4" descr="A person in a suit&#10;&#10;AI-generated content may be incorrect.">
            <a:extLst>
              <a:ext uri="{FF2B5EF4-FFF2-40B4-BE49-F238E27FC236}">
                <a16:creationId xmlns:a16="http://schemas.microsoft.com/office/drawing/2014/main" id="{647BAFA3-1FF3-1194-4DC5-AE9ADA06E89D}"/>
              </a:ext>
            </a:extLst>
          </p:cNvPr>
          <p:cNvPicPr>
            <a:picLocks noGrp="1" noChangeAspect="1"/>
          </p:cNvPicPr>
          <p:nvPr>
            <p:ph idx="1"/>
          </p:nvPr>
        </p:nvPicPr>
        <p:blipFill>
          <a:blip r:embed="rId3" cstate="screen">
            <a:extLst>
              <a:ext uri="{28A0092B-C50C-407E-A947-70E740481C1C}">
                <a14:useLocalDpi xmlns:a14="http://schemas.microsoft.com/office/drawing/2010/main"/>
              </a:ext>
            </a:extLst>
          </a:blip>
          <a:srcRect l="-2887"/>
          <a:stretch>
            <a:fillRect/>
          </a:stretch>
        </p:blipFill>
        <p:spPr>
          <a:xfrm>
            <a:off x="5773271" y="-11392"/>
            <a:ext cx="14342443" cy="11327244"/>
          </a:xfrm>
        </p:spPr>
      </p:pic>
      <p:sp>
        <p:nvSpPr>
          <p:cNvPr id="4" name="object 2">
            <a:extLst>
              <a:ext uri="{FF2B5EF4-FFF2-40B4-BE49-F238E27FC236}">
                <a16:creationId xmlns:a16="http://schemas.microsoft.com/office/drawing/2014/main" id="{D597E6E8-CAF0-33E5-6C75-7534F1998DD6}"/>
              </a:ext>
            </a:extLst>
          </p:cNvPr>
          <p:cNvSpPr/>
          <p:nvPr/>
        </p:nvSpPr>
        <p:spPr>
          <a:xfrm>
            <a:off x="0" y="0"/>
            <a:ext cx="12776487" cy="11298555"/>
          </a:xfrm>
          <a:custGeom>
            <a:avLst/>
            <a:gdLst/>
            <a:ahLst/>
            <a:cxnLst/>
            <a:rect l="l" t="t" r="r" b="b"/>
            <a:pathLst>
              <a:path w="10046970" h="11298555">
                <a:moveTo>
                  <a:pt x="10046814" y="0"/>
                </a:moveTo>
                <a:lnTo>
                  <a:pt x="0" y="0"/>
                </a:lnTo>
                <a:lnTo>
                  <a:pt x="0" y="11298074"/>
                </a:lnTo>
                <a:lnTo>
                  <a:pt x="10046814" y="11298074"/>
                </a:lnTo>
                <a:lnTo>
                  <a:pt x="10046814" y="0"/>
                </a:lnTo>
                <a:close/>
              </a:path>
            </a:pathLst>
          </a:custGeom>
          <a:solidFill>
            <a:srgbClr val="DA202A"/>
          </a:solidFill>
        </p:spPr>
        <p:txBody>
          <a:bodyPr wrap="square" lIns="0" tIns="0" rIns="0" bIns="0" rtlCol="0"/>
          <a:lstStyle/>
          <a:p>
            <a:endParaRPr dirty="0"/>
          </a:p>
        </p:txBody>
      </p:sp>
      <p:sp>
        <p:nvSpPr>
          <p:cNvPr id="14" name="object 13">
            <a:extLst>
              <a:ext uri="{FF2B5EF4-FFF2-40B4-BE49-F238E27FC236}">
                <a16:creationId xmlns:a16="http://schemas.microsoft.com/office/drawing/2014/main" id="{0F19CE85-741C-38EF-4B91-8EDEA64B1382}"/>
              </a:ext>
            </a:extLst>
          </p:cNvPr>
          <p:cNvSpPr txBox="1"/>
          <p:nvPr/>
        </p:nvSpPr>
        <p:spPr>
          <a:xfrm>
            <a:off x="1455290" y="1564248"/>
            <a:ext cx="9468323" cy="7530267"/>
          </a:xfrm>
          <a:prstGeom prst="rect">
            <a:avLst/>
          </a:prstGeom>
        </p:spPr>
        <p:txBody>
          <a:bodyPr vert="horz" wrap="square" lIns="0" tIns="142240" rIns="0" bIns="0" rtlCol="0">
            <a:spAutoFit/>
          </a:bodyPr>
          <a:lstStyle/>
          <a:p>
            <a:r>
              <a:rPr lang="en-GB" sz="2400" dirty="0">
                <a:solidFill>
                  <a:schemeClr val="bg1"/>
                </a:solidFill>
                <a:latin typeface="Helvetica" pitchFamily="2" charset="0"/>
              </a:rPr>
              <a:t>The Christmas period is one of the most important times for you, </a:t>
            </a:r>
            <a:br>
              <a:rPr lang="en-GB" sz="2400" dirty="0">
                <a:solidFill>
                  <a:schemeClr val="bg1"/>
                </a:solidFill>
                <a:latin typeface="Helvetica" pitchFamily="2" charset="0"/>
              </a:rPr>
            </a:br>
            <a:r>
              <a:rPr lang="en-GB" sz="2400" dirty="0">
                <a:solidFill>
                  <a:schemeClr val="bg1"/>
                </a:solidFill>
                <a:latin typeface="Helvetica" pitchFamily="2" charset="0"/>
              </a:rPr>
              <a:t>your customers and for us at Royal Mail and Parcelforce Worldwide. Thanks to your partnership and the dedication of our people, </a:t>
            </a:r>
            <a:br>
              <a:rPr lang="en-GB" sz="2400" dirty="0">
                <a:solidFill>
                  <a:schemeClr val="bg1"/>
                </a:solidFill>
                <a:latin typeface="Helvetica" pitchFamily="2" charset="0"/>
              </a:rPr>
            </a:br>
            <a:r>
              <a:rPr lang="en-GB" sz="2400" dirty="0">
                <a:solidFill>
                  <a:schemeClr val="bg1"/>
                </a:solidFill>
                <a:latin typeface="Helvetica" pitchFamily="2" charset="0"/>
              </a:rPr>
              <a:t>we delivered at scale and kept goods moving all the way from </a:t>
            </a:r>
            <a:br>
              <a:rPr lang="en-GB" sz="2400" dirty="0">
                <a:solidFill>
                  <a:schemeClr val="bg1"/>
                </a:solidFill>
                <a:latin typeface="Helvetica" pitchFamily="2" charset="0"/>
              </a:rPr>
            </a:br>
            <a:r>
              <a:rPr lang="en-GB" sz="2400" dirty="0">
                <a:solidFill>
                  <a:schemeClr val="bg1"/>
                </a:solidFill>
                <a:latin typeface="Helvetica" pitchFamily="2" charset="0"/>
              </a:rPr>
              <a:t>Cyber sales, through Christmas and into 2026.</a:t>
            </a:r>
          </a:p>
          <a:p>
            <a:endParaRPr lang="en-GB" sz="2400" dirty="0">
              <a:solidFill>
                <a:schemeClr val="bg1"/>
              </a:solidFill>
              <a:latin typeface="Helvetica" pitchFamily="2" charset="0"/>
            </a:endParaRPr>
          </a:p>
          <a:p>
            <a:r>
              <a:rPr lang="en-GB" sz="2400" dirty="0">
                <a:solidFill>
                  <a:schemeClr val="bg1"/>
                </a:solidFill>
                <a:latin typeface="Helvetica" pitchFamily="2" charset="0"/>
              </a:rPr>
              <a:t>To make sure we deliver a successful experience, we began planning  early, building on what worked well last year. Our approach was clear and focused – to maintain quality and remain flexible to support you and your customers whenever and wherever needed.</a:t>
            </a:r>
          </a:p>
          <a:p>
            <a:endParaRPr lang="en-GB" sz="2400" dirty="0">
              <a:solidFill>
                <a:schemeClr val="bg1"/>
              </a:solidFill>
              <a:latin typeface="Helvetica" pitchFamily="2" charset="0"/>
            </a:endParaRPr>
          </a:p>
          <a:p>
            <a:r>
              <a:rPr lang="en-GB" sz="2400" dirty="0">
                <a:solidFill>
                  <a:schemeClr val="bg1"/>
                </a:solidFill>
                <a:latin typeface="Helvetica" pitchFamily="2" charset="0"/>
              </a:rPr>
              <a:t>We strengthened capacity across the business by investing in our people, growing our fleet and enhancing our operations - giving us the scale and capability to deliver for you. More colleagues, more vehicles and more resources, all in place to support you at the busiest time </a:t>
            </a:r>
            <a:br>
              <a:rPr lang="en-GB" sz="2400" dirty="0">
                <a:solidFill>
                  <a:schemeClr val="bg1"/>
                </a:solidFill>
                <a:latin typeface="Helvetica" pitchFamily="2" charset="0"/>
              </a:rPr>
            </a:br>
            <a:r>
              <a:rPr lang="en-GB" sz="2400" dirty="0">
                <a:solidFill>
                  <a:schemeClr val="bg1"/>
                </a:solidFill>
                <a:latin typeface="Helvetica" pitchFamily="2" charset="0"/>
              </a:rPr>
              <a:t>of the year. Now it’s time to look ahead and planning for peak 2026 has already started.</a:t>
            </a:r>
          </a:p>
          <a:p>
            <a:endParaRPr lang="en-GB" sz="2400" dirty="0">
              <a:solidFill>
                <a:schemeClr val="bg1"/>
              </a:solidFill>
              <a:latin typeface="Helvetica" pitchFamily="2" charset="0"/>
            </a:endParaRPr>
          </a:p>
          <a:p>
            <a:r>
              <a:rPr lang="en-GB" sz="2400" dirty="0">
                <a:solidFill>
                  <a:schemeClr val="bg1"/>
                </a:solidFill>
                <a:latin typeface="Helvetica" pitchFamily="2" charset="0"/>
              </a:rPr>
              <a:t>Thank you for the trust you’ve placed in us. We look forward </a:t>
            </a:r>
            <a:br>
              <a:rPr lang="en-GB" sz="2400" dirty="0">
                <a:solidFill>
                  <a:schemeClr val="bg1"/>
                </a:solidFill>
                <a:latin typeface="Helvetica" pitchFamily="2" charset="0"/>
              </a:rPr>
            </a:br>
            <a:r>
              <a:rPr lang="en-GB" sz="2400" dirty="0">
                <a:solidFill>
                  <a:schemeClr val="bg1"/>
                </a:solidFill>
                <a:latin typeface="Helvetica" pitchFamily="2" charset="0"/>
              </a:rPr>
              <a:t>to building on this and making 2026 another successful year.</a:t>
            </a:r>
          </a:p>
        </p:txBody>
      </p:sp>
      <p:sp>
        <p:nvSpPr>
          <p:cNvPr id="36" name="TextBox 35">
            <a:extLst>
              <a:ext uri="{FF2B5EF4-FFF2-40B4-BE49-F238E27FC236}">
                <a16:creationId xmlns:a16="http://schemas.microsoft.com/office/drawing/2014/main" id="{95ADFABE-B24B-EB8B-45BC-1BDF6CAF21D1}"/>
              </a:ext>
            </a:extLst>
          </p:cNvPr>
          <p:cNvSpPr txBox="1"/>
          <p:nvPr/>
        </p:nvSpPr>
        <p:spPr>
          <a:xfrm>
            <a:off x="1347396" y="9513210"/>
            <a:ext cx="8211284" cy="1107996"/>
          </a:xfrm>
          <a:prstGeom prst="rect">
            <a:avLst/>
          </a:prstGeom>
          <a:noFill/>
        </p:spPr>
        <p:txBody>
          <a:bodyPr wrap="square" rtlCol="0">
            <a:spAutoFit/>
          </a:bodyPr>
          <a:lstStyle/>
          <a:p>
            <a:r>
              <a:rPr lang="en-GB" sz="2400" i="1" spc="-50" dirty="0">
                <a:solidFill>
                  <a:srgbClr val="FFFFFF"/>
                </a:solidFill>
                <a:latin typeface="Helvetica" pitchFamily="2" charset="0"/>
                <a:cs typeface="PF DinText Std"/>
              </a:rPr>
              <a:t>Alistair Cochrane, Chief Executive Officer</a:t>
            </a:r>
          </a:p>
          <a:p>
            <a:r>
              <a:rPr lang="en-GB" sz="2400" i="1" spc="-50" dirty="0">
                <a:solidFill>
                  <a:srgbClr val="FFFFFF"/>
                </a:solidFill>
                <a:latin typeface="Helvetica" pitchFamily="2" charset="0"/>
                <a:cs typeface="PF DinText Std"/>
              </a:rPr>
              <a:t>Royal Mail &amp; Parcelforce Worldwide</a:t>
            </a:r>
            <a:endParaRPr lang="en-GB" sz="2400" i="1" spc="-50" dirty="0">
              <a:latin typeface="Helvetica" pitchFamily="2" charset="0"/>
              <a:cs typeface="PF DinText Std"/>
            </a:endParaRPr>
          </a:p>
          <a:p>
            <a:endParaRPr lang="en-US" dirty="0"/>
          </a:p>
        </p:txBody>
      </p:sp>
      <p:pic>
        <p:nvPicPr>
          <p:cNvPr id="39" name="Picture 38" descr="A yellow number on a black background&#10;&#10;AI-generated content may be incorrect.">
            <a:extLst>
              <a:ext uri="{FF2B5EF4-FFF2-40B4-BE49-F238E27FC236}">
                <a16:creationId xmlns:a16="http://schemas.microsoft.com/office/drawing/2014/main" id="{923A64BD-C0B3-9954-32E6-30B3E767ED9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207595" y="555456"/>
            <a:ext cx="1282057" cy="1145444"/>
          </a:xfrm>
          <a:prstGeom prst="rect">
            <a:avLst/>
          </a:prstGeom>
        </p:spPr>
      </p:pic>
      <p:sp>
        <p:nvSpPr>
          <p:cNvPr id="46" name="object 10">
            <a:extLst>
              <a:ext uri="{FF2B5EF4-FFF2-40B4-BE49-F238E27FC236}">
                <a16:creationId xmlns:a16="http://schemas.microsoft.com/office/drawing/2014/main" id="{FD688A98-D176-4B82-E82E-2A4166CD7D51}"/>
              </a:ext>
            </a:extLst>
          </p:cNvPr>
          <p:cNvSpPr/>
          <p:nvPr/>
        </p:nvSpPr>
        <p:spPr>
          <a:xfrm>
            <a:off x="13299212" y="0"/>
            <a:ext cx="1517015" cy="11308715"/>
          </a:xfrm>
          <a:custGeom>
            <a:avLst/>
            <a:gdLst/>
            <a:ahLst/>
            <a:cxnLst/>
            <a:rect l="l" t="t" r="r" b="b"/>
            <a:pathLst>
              <a:path w="1517015" h="11308715">
                <a:moveTo>
                  <a:pt x="301397" y="0"/>
                </a:moveTo>
                <a:lnTo>
                  <a:pt x="9692" y="0"/>
                </a:lnTo>
                <a:lnTo>
                  <a:pt x="4234" y="1546232"/>
                </a:lnTo>
                <a:lnTo>
                  <a:pt x="2653" y="2109438"/>
                </a:lnTo>
                <a:lnTo>
                  <a:pt x="1560" y="2581636"/>
                </a:lnTo>
                <a:lnTo>
                  <a:pt x="787" y="3005830"/>
                </a:lnTo>
                <a:lnTo>
                  <a:pt x="296" y="3374645"/>
                </a:lnTo>
                <a:lnTo>
                  <a:pt x="29" y="3683878"/>
                </a:lnTo>
                <a:lnTo>
                  <a:pt x="0" y="4364679"/>
                </a:lnTo>
                <a:lnTo>
                  <a:pt x="67" y="4487244"/>
                </a:lnTo>
                <a:lnTo>
                  <a:pt x="324" y="4730710"/>
                </a:lnTo>
                <a:lnTo>
                  <a:pt x="599" y="4909897"/>
                </a:lnTo>
                <a:lnTo>
                  <a:pt x="956" y="5090445"/>
                </a:lnTo>
                <a:lnTo>
                  <a:pt x="1386" y="5265539"/>
                </a:lnTo>
                <a:lnTo>
                  <a:pt x="1909" y="5441533"/>
                </a:lnTo>
                <a:lnTo>
                  <a:pt x="2507" y="5611395"/>
                </a:lnTo>
                <a:lnTo>
                  <a:pt x="3210" y="5781620"/>
                </a:lnTo>
                <a:lnTo>
                  <a:pt x="3991" y="5945116"/>
                </a:lnTo>
                <a:lnTo>
                  <a:pt x="4572" y="6053254"/>
                </a:lnTo>
                <a:lnTo>
                  <a:pt x="5197" y="6159696"/>
                </a:lnTo>
                <a:lnTo>
                  <a:pt x="5878" y="6265978"/>
                </a:lnTo>
                <a:lnTo>
                  <a:pt x="6596" y="6368734"/>
                </a:lnTo>
                <a:lnTo>
                  <a:pt x="7361" y="6469527"/>
                </a:lnTo>
                <a:lnTo>
                  <a:pt x="8175" y="6568270"/>
                </a:lnTo>
                <a:lnTo>
                  <a:pt x="9039" y="6664876"/>
                </a:lnTo>
                <a:lnTo>
                  <a:pt x="9954" y="6759257"/>
                </a:lnTo>
                <a:lnTo>
                  <a:pt x="10920" y="6851327"/>
                </a:lnTo>
                <a:lnTo>
                  <a:pt x="11939" y="6940999"/>
                </a:lnTo>
                <a:lnTo>
                  <a:pt x="13012" y="7028184"/>
                </a:lnTo>
                <a:lnTo>
                  <a:pt x="14139" y="7112797"/>
                </a:lnTo>
                <a:lnTo>
                  <a:pt x="15323" y="7194750"/>
                </a:lnTo>
                <a:lnTo>
                  <a:pt x="16563" y="7273955"/>
                </a:lnTo>
                <a:lnTo>
                  <a:pt x="17205" y="7312500"/>
                </a:lnTo>
                <a:lnTo>
                  <a:pt x="18532" y="7387421"/>
                </a:lnTo>
                <a:lnTo>
                  <a:pt x="19919" y="7459377"/>
                </a:lnTo>
                <a:lnTo>
                  <a:pt x="21366" y="7528281"/>
                </a:lnTo>
                <a:lnTo>
                  <a:pt x="22874" y="7594046"/>
                </a:lnTo>
                <a:lnTo>
                  <a:pt x="24444" y="7656584"/>
                </a:lnTo>
                <a:lnTo>
                  <a:pt x="26077" y="7715809"/>
                </a:lnTo>
                <a:lnTo>
                  <a:pt x="30833" y="7770871"/>
                </a:lnTo>
                <a:lnTo>
                  <a:pt x="36251" y="7825082"/>
                </a:lnTo>
                <a:lnTo>
                  <a:pt x="42323" y="7878356"/>
                </a:lnTo>
                <a:lnTo>
                  <a:pt x="49040" y="7930608"/>
                </a:lnTo>
                <a:lnTo>
                  <a:pt x="67181" y="8030096"/>
                </a:lnTo>
                <a:lnTo>
                  <a:pt x="85388" y="8129572"/>
                </a:lnTo>
                <a:lnTo>
                  <a:pt x="103659" y="8229037"/>
                </a:lnTo>
                <a:lnTo>
                  <a:pt x="121992" y="8328490"/>
                </a:lnTo>
                <a:lnTo>
                  <a:pt x="140385" y="8427932"/>
                </a:lnTo>
                <a:lnTo>
                  <a:pt x="158835" y="8527363"/>
                </a:lnTo>
                <a:lnTo>
                  <a:pt x="177342" y="8626784"/>
                </a:lnTo>
                <a:lnTo>
                  <a:pt x="195903" y="8726196"/>
                </a:lnTo>
                <a:lnTo>
                  <a:pt x="214516" y="8825598"/>
                </a:lnTo>
                <a:lnTo>
                  <a:pt x="242528" y="8974683"/>
                </a:lnTo>
                <a:lnTo>
                  <a:pt x="270646" y="9123749"/>
                </a:lnTo>
                <a:lnTo>
                  <a:pt x="298863" y="9272797"/>
                </a:lnTo>
                <a:lnTo>
                  <a:pt x="327173" y="9421827"/>
                </a:lnTo>
                <a:lnTo>
                  <a:pt x="355568" y="9570842"/>
                </a:lnTo>
                <a:lnTo>
                  <a:pt x="384043" y="9719841"/>
                </a:lnTo>
                <a:lnTo>
                  <a:pt x="422120" y="9918487"/>
                </a:lnTo>
                <a:lnTo>
                  <a:pt x="460310" y="10117110"/>
                </a:lnTo>
                <a:lnTo>
                  <a:pt x="508181" y="10365364"/>
                </a:lnTo>
                <a:lnTo>
                  <a:pt x="575397" y="10712881"/>
                </a:lnTo>
                <a:lnTo>
                  <a:pt x="690926" y="11308556"/>
                </a:lnTo>
                <a:lnTo>
                  <a:pt x="1516712" y="11308556"/>
                </a:lnTo>
                <a:lnTo>
                  <a:pt x="1200351" y="10393567"/>
                </a:lnTo>
                <a:lnTo>
                  <a:pt x="1034737" y="9911666"/>
                </a:lnTo>
                <a:lnTo>
                  <a:pt x="919445" y="9574117"/>
                </a:lnTo>
                <a:lnTo>
                  <a:pt x="821153" y="9284610"/>
                </a:lnTo>
                <a:lnTo>
                  <a:pt x="755941" y="9091499"/>
                </a:lnTo>
                <a:lnTo>
                  <a:pt x="691009" y="8898296"/>
                </a:lnTo>
                <a:lnTo>
                  <a:pt x="626382" y="8704991"/>
                </a:lnTo>
                <a:lnTo>
                  <a:pt x="562084" y="8511577"/>
                </a:lnTo>
                <a:lnTo>
                  <a:pt x="498139" y="8318048"/>
                </a:lnTo>
                <a:lnTo>
                  <a:pt x="450427" y="8172819"/>
                </a:lnTo>
                <a:lnTo>
                  <a:pt x="402938" y="8027518"/>
                </a:lnTo>
                <a:lnTo>
                  <a:pt x="371407" y="7930608"/>
                </a:lnTo>
                <a:lnTo>
                  <a:pt x="359433" y="7878356"/>
                </a:lnTo>
                <a:lnTo>
                  <a:pt x="348605" y="7825082"/>
                </a:lnTo>
                <a:lnTo>
                  <a:pt x="338938" y="7770871"/>
                </a:lnTo>
                <a:lnTo>
                  <a:pt x="330445" y="7715809"/>
                </a:lnTo>
                <a:lnTo>
                  <a:pt x="327525" y="7656423"/>
                </a:lnTo>
                <a:lnTo>
                  <a:pt x="324720" y="7593734"/>
                </a:lnTo>
                <a:lnTo>
                  <a:pt x="322028" y="7527827"/>
                </a:lnTo>
                <a:lnTo>
                  <a:pt x="319448" y="7458789"/>
                </a:lnTo>
                <a:lnTo>
                  <a:pt x="316976" y="7386708"/>
                </a:lnTo>
                <a:lnTo>
                  <a:pt x="314612" y="7311671"/>
                </a:lnTo>
                <a:lnTo>
                  <a:pt x="313469" y="7273070"/>
                </a:lnTo>
                <a:lnTo>
                  <a:pt x="312378" y="7234701"/>
                </a:lnTo>
                <a:lnTo>
                  <a:pt x="311262" y="7193761"/>
                </a:lnTo>
                <a:lnTo>
                  <a:pt x="310222" y="7154111"/>
                </a:lnTo>
                <a:lnTo>
                  <a:pt x="309156" y="7111713"/>
                </a:lnTo>
                <a:lnTo>
                  <a:pt x="308167" y="7070818"/>
                </a:lnTo>
                <a:lnTo>
                  <a:pt x="307151" y="7027012"/>
                </a:lnTo>
                <a:lnTo>
                  <a:pt x="306211" y="6984908"/>
                </a:lnTo>
                <a:lnTo>
                  <a:pt x="305244" y="6939746"/>
                </a:lnTo>
                <a:lnTo>
                  <a:pt x="304352" y="6896468"/>
                </a:lnTo>
                <a:lnTo>
                  <a:pt x="303433" y="6850001"/>
                </a:lnTo>
                <a:lnTo>
                  <a:pt x="302588" y="6805587"/>
                </a:lnTo>
                <a:lnTo>
                  <a:pt x="301717" y="6757865"/>
                </a:lnTo>
                <a:lnTo>
                  <a:pt x="300917" y="6712350"/>
                </a:lnTo>
                <a:lnTo>
                  <a:pt x="300093" y="6663424"/>
                </a:lnTo>
                <a:lnTo>
                  <a:pt x="299338" y="6616846"/>
                </a:lnTo>
                <a:lnTo>
                  <a:pt x="298559" y="6566766"/>
                </a:lnTo>
                <a:lnTo>
                  <a:pt x="297848" y="6519160"/>
                </a:lnTo>
                <a:lnTo>
                  <a:pt x="297115" y="6467977"/>
                </a:lnTo>
                <a:lnTo>
                  <a:pt x="296446" y="6419381"/>
                </a:lnTo>
                <a:lnTo>
                  <a:pt x="295757" y="6367145"/>
                </a:lnTo>
                <a:lnTo>
                  <a:pt x="295129" y="6317596"/>
                </a:lnTo>
                <a:lnTo>
                  <a:pt x="294484" y="6264355"/>
                </a:lnTo>
                <a:lnTo>
                  <a:pt x="293897" y="6213891"/>
                </a:lnTo>
                <a:lnTo>
                  <a:pt x="292746" y="6108354"/>
                </a:lnTo>
                <a:lnTo>
                  <a:pt x="291676" y="6001071"/>
                </a:lnTo>
                <a:lnTo>
                  <a:pt x="290684" y="5892131"/>
                </a:lnTo>
                <a:lnTo>
                  <a:pt x="289756" y="5779919"/>
                </a:lnTo>
                <a:lnTo>
                  <a:pt x="288927" y="5669625"/>
                </a:lnTo>
                <a:lnTo>
                  <a:pt x="288159" y="5556234"/>
                </a:lnTo>
                <a:lnTo>
                  <a:pt x="287453" y="5439837"/>
                </a:lnTo>
                <a:lnTo>
                  <a:pt x="286833" y="5325610"/>
                </a:lnTo>
                <a:lnTo>
                  <a:pt x="286272" y="5208551"/>
                </a:lnTo>
                <a:lnTo>
                  <a:pt x="285770" y="5088795"/>
                </a:lnTo>
                <a:lnTo>
                  <a:pt x="285343" y="4971378"/>
                </a:lnTo>
                <a:lnTo>
                  <a:pt x="284972" y="4851437"/>
                </a:lnTo>
                <a:lnTo>
                  <a:pt x="284657" y="4729140"/>
                </a:lnTo>
                <a:lnTo>
                  <a:pt x="284406" y="4609283"/>
                </a:lnTo>
                <a:lnTo>
                  <a:pt x="284207" y="4485743"/>
                </a:lnTo>
                <a:lnTo>
                  <a:pt x="284065" y="4364679"/>
                </a:lnTo>
                <a:lnTo>
                  <a:pt x="283972" y="4240258"/>
                </a:lnTo>
                <a:lnTo>
                  <a:pt x="283992" y="3870912"/>
                </a:lnTo>
                <a:lnTo>
                  <a:pt x="284157" y="3683878"/>
                </a:lnTo>
                <a:lnTo>
                  <a:pt x="284413" y="3499343"/>
                </a:lnTo>
                <a:lnTo>
                  <a:pt x="284759" y="3313991"/>
                </a:lnTo>
                <a:lnTo>
                  <a:pt x="285187" y="3129320"/>
                </a:lnTo>
                <a:lnTo>
                  <a:pt x="285690" y="2945624"/>
                </a:lnTo>
                <a:lnTo>
                  <a:pt x="286467" y="2702722"/>
                </a:lnTo>
                <a:lnTo>
                  <a:pt x="287351" y="2462772"/>
                </a:lnTo>
                <a:lnTo>
                  <a:pt x="288329" y="2226473"/>
                </a:lnTo>
                <a:lnTo>
                  <a:pt x="289659" y="1937295"/>
                </a:lnTo>
                <a:lnTo>
                  <a:pt x="291375" y="1601164"/>
                </a:lnTo>
                <a:lnTo>
                  <a:pt x="293478" y="1226992"/>
                </a:lnTo>
                <a:lnTo>
                  <a:pt x="296219" y="780116"/>
                </a:lnTo>
                <a:lnTo>
                  <a:pt x="301397" y="0"/>
                </a:lnTo>
                <a:close/>
              </a:path>
            </a:pathLst>
          </a:custGeom>
          <a:solidFill>
            <a:srgbClr val="F3930E"/>
          </a:solidFill>
        </p:spPr>
        <p:txBody>
          <a:bodyPr wrap="square" lIns="0" tIns="0" rIns="0" bIns="0" rtlCol="0"/>
          <a:lstStyle/>
          <a:p>
            <a:endParaRPr dirty="0"/>
          </a:p>
        </p:txBody>
      </p:sp>
      <p:sp>
        <p:nvSpPr>
          <p:cNvPr id="47" name="object 11">
            <a:extLst>
              <a:ext uri="{FF2B5EF4-FFF2-40B4-BE49-F238E27FC236}">
                <a16:creationId xmlns:a16="http://schemas.microsoft.com/office/drawing/2014/main" id="{BBFCDC5F-FBBB-5C26-FAB4-9545A1FE25AD}"/>
              </a:ext>
            </a:extLst>
          </p:cNvPr>
          <p:cNvSpPr/>
          <p:nvPr/>
        </p:nvSpPr>
        <p:spPr>
          <a:xfrm>
            <a:off x="12963290" y="0"/>
            <a:ext cx="875665" cy="11308715"/>
          </a:xfrm>
          <a:custGeom>
            <a:avLst/>
            <a:gdLst/>
            <a:ahLst/>
            <a:cxnLst/>
            <a:rect l="l" t="t" r="r" b="b"/>
            <a:pathLst>
              <a:path w="875665" h="11308715">
                <a:moveTo>
                  <a:pt x="291825" y="0"/>
                </a:moveTo>
                <a:lnTo>
                  <a:pt x="538" y="0"/>
                </a:lnTo>
                <a:lnTo>
                  <a:pt x="75" y="3195097"/>
                </a:lnTo>
                <a:lnTo>
                  <a:pt x="0" y="4739455"/>
                </a:lnTo>
                <a:lnTo>
                  <a:pt x="426" y="6375974"/>
                </a:lnTo>
                <a:lnTo>
                  <a:pt x="535" y="6574878"/>
                </a:lnTo>
                <a:lnTo>
                  <a:pt x="1124" y="7277284"/>
                </a:lnTo>
                <a:lnTo>
                  <a:pt x="1216" y="7353175"/>
                </a:lnTo>
                <a:lnTo>
                  <a:pt x="1786" y="7715809"/>
                </a:lnTo>
                <a:lnTo>
                  <a:pt x="2135" y="7770871"/>
                </a:lnTo>
                <a:lnTo>
                  <a:pt x="2525" y="7825082"/>
                </a:lnTo>
                <a:lnTo>
                  <a:pt x="2962" y="7878356"/>
                </a:lnTo>
                <a:lnTo>
                  <a:pt x="3451" y="7930608"/>
                </a:lnTo>
                <a:lnTo>
                  <a:pt x="16920" y="8938948"/>
                </a:lnTo>
                <a:lnTo>
                  <a:pt x="49607" y="11308556"/>
                </a:lnTo>
                <a:lnTo>
                  <a:pt x="875445" y="11308556"/>
                </a:lnTo>
                <a:lnTo>
                  <a:pt x="749983" y="10552692"/>
                </a:lnTo>
                <a:lnTo>
                  <a:pt x="691652" y="10199916"/>
                </a:lnTo>
                <a:lnTo>
                  <a:pt x="650132" y="9947909"/>
                </a:lnTo>
                <a:lnTo>
                  <a:pt x="617026" y="9746286"/>
                </a:lnTo>
                <a:lnTo>
                  <a:pt x="584031" y="9544645"/>
                </a:lnTo>
                <a:lnTo>
                  <a:pt x="551163" y="9342984"/>
                </a:lnTo>
                <a:lnTo>
                  <a:pt x="526604" y="9191723"/>
                </a:lnTo>
                <a:lnTo>
                  <a:pt x="502131" y="9040449"/>
                </a:lnTo>
                <a:lnTo>
                  <a:pt x="477748" y="8889161"/>
                </a:lnTo>
                <a:lnTo>
                  <a:pt x="453463" y="8737857"/>
                </a:lnTo>
                <a:lnTo>
                  <a:pt x="429282" y="8586537"/>
                </a:lnTo>
                <a:lnTo>
                  <a:pt x="405210" y="8435200"/>
                </a:lnTo>
                <a:lnTo>
                  <a:pt x="389226" y="8334299"/>
                </a:lnTo>
                <a:lnTo>
                  <a:pt x="373295" y="8233389"/>
                </a:lnTo>
                <a:lnTo>
                  <a:pt x="357419" y="8132471"/>
                </a:lnTo>
                <a:lnTo>
                  <a:pt x="341600" y="8031544"/>
                </a:lnTo>
                <a:lnTo>
                  <a:pt x="325839" y="7930608"/>
                </a:lnTo>
                <a:lnTo>
                  <a:pt x="320092" y="7878356"/>
                </a:lnTo>
                <a:lnTo>
                  <a:pt x="314899" y="7825082"/>
                </a:lnTo>
                <a:lnTo>
                  <a:pt x="310265" y="7770871"/>
                </a:lnTo>
                <a:lnTo>
                  <a:pt x="306196" y="7715809"/>
                </a:lnTo>
                <a:lnTo>
                  <a:pt x="304811" y="7657125"/>
                </a:lnTo>
                <a:lnTo>
                  <a:pt x="303479" y="7595118"/>
                </a:lnTo>
                <a:lnTo>
                  <a:pt x="302199" y="7529875"/>
                </a:lnTo>
                <a:lnTo>
                  <a:pt x="300971" y="7461482"/>
                </a:lnTo>
                <a:lnTo>
                  <a:pt x="299225" y="7353175"/>
                </a:lnTo>
                <a:lnTo>
                  <a:pt x="298122" y="7277284"/>
                </a:lnTo>
                <a:lnTo>
                  <a:pt x="297068" y="7198545"/>
                </a:lnTo>
                <a:lnTo>
                  <a:pt x="296062" y="7117045"/>
                </a:lnTo>
                <a:lnTo>
                  <a:pt x="295103" y="7032869"/>
                </a:lnTo>
                <a:lnTo>
                  <a:pt x="294190" y="6946104"/>
                </a:lnTo>
                <a:lnTo>
                  <a:pt x="293322" y="6856836"/>
                </a:lnTo>
                <a:lnTo>
                  <a:pt x="292499" y="6765152"/>
                </a:lnTo>
                <a:lnTo>
                  <a:pt x="291719" y="6671137"/>
                </a:lnTo>
                <a:lnTo>
                  <a:pt x="290981" y="6574878"/>
                </a:lnTo>
                <a:lnTo>
                  <a:pt x="290282" y="6475948"/>
                </a:lnTo>
                <a:lnTo>
                  <a:pt x="289631" y="6375974"/>
                </a:lnTo>
                <a:lnTo>
                  <a:pt x="288723" y="6221547"/>
                </a:lnTo>
                <a:lnTo>
                  <a:pt x="287902" y="6062945"/>
                </a:lnTo>
                <a:lnTo>
                  <a:pt x="287166" y="5900459"/>
                </a:lnTo>
                <a:lnTo>
                  <a:pt x="286510" y="5734379"/>
                </a:lnTo>
                <a:lnTo>
                  <a:pt x="285934" y="5564998"/>
                </a:lnTo>
                <a:lnTo>
                  <a:pt x="285432" y="5392607"/>
                </a:lnTo>
                <a:lnTo>
                  <a:pt x="285003" y="5217496"/>
                </a:lnTo>
                <a:lnTo>
                  <a:pt x="284539" y="4980288"/>
                </a:lnTo>
                <a:lnTo>
                  <a:pt x="284191" y="4739455"/>
                </a:lnTo>
                <a:lnTo>
                  <a:pt x="283953" y="4495685"/>
                </a:lnTo>
                <a:lnTo>
                  <a:pt x="283892" y="4372420"/>
                </a:lnTo>
                <a:lnTo>
                  <a:pt x="283794" y="3877947"/>
                </a:lnTo>
                <a:lnTo>
                  <a:pt x="283921" y="3567185"/>
                </a:lnTo>
                <a:lnTo>
                  <a:pt x="284232" y="3195097"/>
                </a:lnTo>
                <a:lnTo>
                  <a:pt x="284783" y="2765078"/>
                </a:lnTo>
                <a:lnTo>
                  <a:pt x="285614" y="2283543"/>
                </a:lnTo>
                <a:lnTo>
                  <a:pt x="286741" y="1761059"/>
                </a:lnTo>
                <a:lnTo>
                  <a:pt x="288572" y="1057753"/>
                </a:lnTo>
                <a:lnTo>
                  <a:pt x="291825" y="0"/>
                </a:lnTo>
                <a:close/>
              </a:path>
            </a:pathLst>
          </a:custGeom>
          <a:solidFill>
            <a:srgbClr val="E73439"/>
          </a:solidFill>
        </p:spPr>
        <p:txBody>
          <a:bodyPr wrap="square" lIns="0" tIns="0" rIns="0" bIns="0" rtlCol="0"/>
          <a:lstStyle/>
          <a:p>
            <a:endParaRPr dirty="0"/>
          </a:p>
        </p:txBody>
      </p:sp>
      <p:sp>
        <p:nvSpPr>
          <p:cNvPr id="48" name="object 12">
            <a:extLst>
              <a:ext uri="{FF2B5EF4-FFF2-40B4-BE49-F238E27FC236}">
                <a16:creationId xmlns:a16="http://schemas.microsoft.com/office/drawing/2014/main" id="{319B3C69-211C-A294-C824-9FB7BF0092C1}"/>
              </a:ext>
            </a:extLst>
          </p:cNvPr>
          <p:cNvSpPr/>
          <p:nvPr/>
        </p:nvSpPr>
        <p:spPr>
          <a:xfrm>
            <a:off x="12035661" y="0"/>
            <a:ext cx="875665" cy="11308715"/>
          </a:xfrm>
          <a:custGeom>
            <a:avLst/>
            <a:gdLst/>
            <a:ahLst/>
            <a:cxnLst/>
            <a:rect l="l" t="t" r="r" b="b"/>
            <a:pathLst>
              <a:path w="875665" h="11308715">
                <a:moveTo>
                  <a:pt x="874863" y="0"/>
                </a:moveTo>
                <a:lnTo>
                  <a:pt x="583180" y="0"/>
                </a:lnTo>
                <a:lnTo>
                  <a:pt x="586613" y="1092697"/>
                </a:lnTo>
                <a:lnTo>
                  <a:pt x="588754" y="1896932"/>
                </a:lnTo>
                <a:lnTo>
                  <a:pt x="589996" y="2477152"/>
                </a:lnTo>
                <a:lnTo>
                  <a:pt x="590794" y="2958160"/>
                </a:lnTo>
                <a:lnTo>
                  <a:pt x="591300" y="3386591"/>
                </a:lnTo>
                <a:lnTo>
                  <a:pt x="591561" y="3756479"/>
                </a:lnTo>
                <a:lnTo>
                  <a:pt x="591530" y="4432416"/>
                </a:lnTo>
                <a:lnTo>
                  <a:pt x="591405" y="4615502"/>
                </a:lnTo>
                <a:lnTo>
                  <a:pt x="591132" y="4856787"/>
                </a:lnTo>
                <a:lnTo>
                  <a:pt x="590744" y="5094961"/>
                </a:lnTo>
                <a:lnTo>
                  <a:pt x="590234" y="5329332"/>
                </a:lnTo>
                <a:lnTo>
                  <a:pt x="589768" y="5502200"/>
                </a:lnTo>
                <a:lnTo>
                  <a:pt x="589225" y="5672249"/>
                </a:lnTo>
                <a:lnTo>
                  <a:pt x="588604" y="5839188"/>
                </a:lnTo>
                <a:lnTo>
                  <a:pt x="587900" y="6002725"/>
                </a:lnTo>
                <a:lnTo>
                  <a:pt x="587112" y="6162569"/>
                </a:lnTo>
                <a:lnTo>
                  <a:pt x="586237" y="6318428"/>
                </a:lnTo>
                <a:lnTo>
                  <a:pt x="585602" y="6419977"/>
                </a:lnTo>
                <a:lnTo>
                  <a:pt x="584927" y="6519538"/>
                </a:lnTo>
                <a:lnTo>
                  <a:pt x="584209" y="6617027"/>
                </a:lnTo>
                <a:lnTo>
                  <a:pt x="583448" y="6712355"/>
                </a:lnTo>
                <a:lnTo>
                  <a:pt x="582644" y="6805438"/>
                </a:lnTo>
                <a:lnTo>
                  <a:pt x="581794" y="6896188"/>
                </a:lnTo>
                <a:lnTo>
                  <a:pt x="580899" y="6984520"/>
                </a:lnTo>
                <a:lnTo>
                  <a:pt x="579956" y="7070347"/>
                </a:lnTo>
                <a:lnTo>
                  <a:pt x="578967" y="7153582"/>
                </a:lnTo>
                <a:lnTo>
                  <a:pt x="577928" y="7234139"/>
                </a:lnTo>
                <a:lnTo>
                  <a:pt x="576841" y="7311933"/>
                </a:lnTo>
                <a:lnTo>
                  <a:pt x="575703" y="7386875"/>
                </a:lnTo>
                <a:lnTo>
                  <a:pt x="574514" y="7458881"/>
                </a:lnTo>
                <a:lnTo>
                  <a:pt x="573273" y="7527864"/>
                </a:lnTo>
                <a:lnTo>
                  <a:pt x="571979" y="7593737"/>
                </a:lnTo>
                <a:lnTo>
                  <a:pt x="570631" y="7656414"/>
                </a:lnTo>
                <a:lnTo>
                  <a:pt x="569228" y="7715809"/>
                </a:lnTo>
                <a:lnTo>
                  <a:pt x="565156" y="7770871"/>
                </a:lnTo>
                <a:lnTo>
                  <a:pt x="560515" y="7825082"/>
                </a:lnTo>
                <a:lnTo>
                  <a:pt x="555315" y="7878356"/>
                </a:lnTo>
                <a:lnTo>
                  <a:pt x="549564" y="7930608"/>
                </a:lnTo>
                <a:lnTo>
                  <a:pt x="533805" y="8031544"/>
                </a:lnTo>
                <a:lnTo>
                  <a:pt x="517987" y="8132471"/>
                </a:lnTo>
                <a:lnTo>
                  <a:pt x="502113" y="8233389"/>
                </a:lnTo>
                <a:lnTo>
                  <a:pt x="486184" y="8334299"/>
                </a:lnTo>
                <a:lnTo>
                  <a:pt x="470201" y="8435200"/>
                </a:lnTo>
                <a:lnTo>
                  <a:pt x="454167" y="8536093"/>
                </a:lnTo>
                <a:lnTo>
                  <a:pt x="430023" y="8687419"/>
                </a:lnTo>
                <a:lnTo>
                  <a:pt x="405774" y="8838728"/>
                </a:lnTo>
                <a:lnTo>
                  <a:pt x="381425" y="8990021"/>
                </a:lnTo>
                <a:lnTo>
                  <a:pt x="356983" y="9141300"/>
                </a:lnTo>
                <a:lnTo>
                  <a:pt x="332453" y="9292565"/>
                </a:lnTo>
                <a:lnTo>
                  <a:pt x="307842" y="9443817"/>
                </a:lnTo>
                <a:lnTo>
                  <a:pt x="274911" y="9645468"/>
                </a:lnTo>
                <a:lnTo>
                  <a:pt x="241860" y="9847100"/>
                </a:lnTo>
                <a:lnTo>
                  <a:pt x="208705" y="10048715"/>
                </a:lnTo>
                <a:lnTo>
                  <a:pt x="167134" y="10300713"/>
                </a:lnTo>
                <a:lnTo>
                  <a:pt x="108751" y="10653479"/>
                </a:lnTo>
                <a:lnTo>
                  <a:pt x="0" y="11308556"/>
                </a:lnTo>
                <a:lnTo>
                  <a:pt x="825817" y="11308556"/>
                </a:lnTo>
                <a:lnTo>
                  <a:pt x="849567" y="9594371"/>
                </a:lnTo>
                <a:lnTo>
                  <a:pt x="871973" y="7930608"/>
                </a:lnTo>
                <a:lnTo>
                  <a:pt x="872453" y="7878356"/>
                </a:lnTo>
                <a:lnTo>
                  <a:pt x="872889" y="7825082"/>
                </a:lnTo>
                <a:lnTo>
                  <a:pt x="873277" y="7770871"/>
                </a:lnTo>
                <a:lnTo>
                  <a:pt x="873617" y="7715809"/>
                </a:lnTo>
                <a:lnTo>
                  <a:pt x="873849" y="7593633"/>
                </a:lnTo>
                <a:lnTo>
                  <a:pt x="874441" y="7153236"/>
                </a:lnTo>
                <a:lnTo>
                  <a:pt x="875086" y="6266394"/>
                </a:lnTo>
                <a:lnTo>
                  <a:pt x="875423" y="4856787"/>
                </a:lnTo>
                <a:lnTo>
                  <a:pt x="875304" y="2958160"/>
                </a:lnTo>
                <a:lnTo>
                  <a:pt x="874863" y="0"/>
                </a:lnTo>
                <a:close/>
              </a:path>
            </a:pathLst>
          </a:custGeom>
          <a:solidFill>
            <a:srgbClr val="C2251A"/>
          </a:solidFill>
        </p:spPr>
        <p:txBody>
          <a:bodyPr wrap="square" lIns="0" tIns="0" rIns="0" bIns="0" rtlCol="0"/>
          <a:lstStyle/>
          <a:p>
            <a:endParaRPr dirty="0"/>
          </a:p>
        </p:txBody>
      </p:sp>
      <p:sp>
        <p:nvSpPr>
          <p:cNvPr id="49" name="object 13">
            <a:extLst>
              <a:ext uri="{FF2B5EF4-FFF2-40B4-BE49-F238E27FC236}">
                <a16:creationId xmlns:a16="http://schemas.microsoft.com/office/drawing/2014/main" id="{5B02B4F6-ABCB-7141-5F3E-BDB9C4B032AC}"/>
              </a:ext>
            </a:extLst>
          </p:cNvPr>
          <p:cNvSpPr/>
          <p:nvPr/>
        </p:nvSpPr>
        <p:spPr>
          <a:xfrm>
            <a:off x="11058452" y="0"/>
            <a:ext cx="1517015" cy="11308715"/>
          </a:xfrm>
          <a:custGeom>
            <a:avLst/>
            <a:gdLst/>
            <a:ahLst/>
            <a:cxnLst/>
            <a:rect l="l" t="t" r="r" b="b"/>
            <a:pathLst>
              <a:path w="1517015" h="11308715">
                <a:moveTo>
                  <a:pt x="1507584" y="0"/>
                </a:moveTo>
                <a:lnTo>
                  <a:pt x="1216317" y="0"/>
                </a:lnTo>
                <a:lnTo>
                  <a:pt x="1220633" y="663378"/>
                </a:lnTo>
                <a:lnTo>
                  <a:pt x="1223621" y="1164150"/>
                </a:lnTo>
                <a:lnTo>
                  <a:pt x="1225670" y="1542455"/>
                </a:lnTo>
                <a:lnTo>
                  <a:pt x="1227332" y="1881702"/>
                </a:lnTo>
                <a:lnTo>
                  <a:pt x="1228615" y="2173204"/>
                </a:lnTo>
                <a:lnTo>
                  <a:pt x="1229775" y="2471270"/>
                </a:lnTo>
                <a:lnTo>
                  <a:pt x="1230596" y="2713547"/>
                </a:lnTo>
                <a:lnTo>
                  <a:pt x="1231308" y="2958478"/>
                </a:lnTo>
                <a:lnTo>
                  <a:pt x="1231894" y="3205377"/>
                </a:lnTo>
                <a:lnTo>
                  <a:pt x="1232244" y="3391428"/>
                </a:lnTo>
                <a:lnTo>
                  <a:pt x="1232511" y="3577909"/>
                </a:lnTo>
                <a:lnTo>
                  <a:pt x="1232687" y="3764530"/>
                </a:lnTo>
                <a:lnTo>
                  <a:pt x="1232747" y="4137031"/>
                </a:lnTo>
                <a:lnTo>
                  <a:pt x="1232618" y="4322332"/>
                </a:lnTo>
                <a:lnTo>
                  <a:pt x="1232469" y="4445317"/>
                </a:lnTo>
                <a:lnTo>
                  <a:pt x="1232268" y="4567763"/>
                </a:lnTo>
                <a:lnTo>
                  <a:pt x="1232013" y="4689583"/>
                </a:lnTo>
                <a:lnTo>
                  <a:pt x="1231703" y="4810693"/>
                </a:lnTo>
                <a:lnTo>
                  <a:pt x="1231335" y="4931005"/>
                </a:lnTo>
                <a:lnTo>
                  <a:pt x="1230907" y="5050435"/>
                </a:lnTo>
                <a:lnTo>
                  <a:pt x="1230418" y="5168895"/>
                </a:lnTo>
                <a:lnTo>
                  <a:pt x="1229867" y="5286301"/>
                </a:lnTo>
                <a:lnTo>
                  <a:pt x="1229251" y="5402566"/>
                </a:lnTo>
                <a:lnTo>
                  <a:pt x="1228569" y="5517605"/>
                </a:lnTo>
                <a:lnTo>
                  <a:pt x="1227818" y="5631331"/>
                </a:lnTo>
                <a:lnTo>
                  <a:pt x="1226997" y="5743659"/>
                </a:lnTo>
                <a:lnTo>
                  <a:pt x="1226105" y="5854502"/>
                </a:lnTo>
                <a:lnTo>
                  <a:pt x="1225140" y="5963775"/>
                </a:lnTo>
                <a:lnTo>
                  <a:pt x="1224099" y="6071391"/>
                </a:lnTo>
                <a:lnTo>
                  <a:pt x="1222981" y="6177266"/>
                </a:lnTo>
                <a:lnTo>
                  <a:pt x="1221785" y="6281313"/>
                </a:lnTo>
                <a:lnTo>
                  <a:pt x="1221156" y="6332623"/>
                </a:lnTo>
                <a:lnTo>
                  <a:pt x="1220508" y="6383445"/>
                </a:lnTo>
                <a:lnTo>
                  <a:pt x="1219838" y="6433767"/>
                </a:lnTo>
                <a:lnTo>
                  <a:pt x="1219148" y="6483578"/>
                </a:lnTo>
                <a:lnTo>
                  <a:pt x="1218437" y="6532867"/>
                </a:lnTo>
                <a:lnTo>
                  <a:pt x="1217705" y="6581625"/>
                </a:lnTo>
                <a:lnTo>
                  <a:pt x="1216951" y="6629839"/>
                </a:lnTo>
                <a:lnTo>
                  <a:pt x="1216176" y="6677500"/>
                </a:lnTo>
                <a:lnTo>
                  <a:pt x="1215379" y="6724596"/>
                </a:lnTo>
                <a:lnTo>
                  <a:pt x="1214559" y="6771117"/>
                </a:lnTo>
                <a:lnTo>
                  <a:pt x="1213718" y="6817053"/>
                </a:lnTo>
                <a:lnTo>
                  <a:pt x="1212854" y="6862391"/>
                </a:lnTo>
                <a:lnTo>
                  <a:pt x="1211967" y="6907123"/>
                </a:lnTo>
                <a:lnTo>
                  <a:pt x="1211057" y="6951236"/>
                </a:lnTo>
                <a:lnTo>
                  <a:pt x="1210123" y="6994720"/>
                </a:lnTo>
                <a:lnTo>
                  <a:pt x="1209167" y="7037565"/>
                </a:lnTo>
                <a:lnTo>
                  <a:pt x="1208186" y="7079759"/>
                </a:lnTo>
                <a:lnTo>
                  <a:pt x="1207182" y="7121293"/>
                </a:lnTo>
                <a:lnTo>
                  <a:pt x="1206154" y="7162154"/>
                </a:lnTo>
                <a:lnTo>
                  <a:pt x="1205101" y="7202333"/>
                </a:lnTo>
                <a:lnTo>
                  <a:pt x="1204024" y="7241819"/>
                </a:lnTo>
                <a:lnTo>
                  <a:pt x="1202922" y="7280600"/>
                </a:lnTo>
                <a:lnTo>
                  <a:pt x="1200644" y="7356009"/>
                </a:lnTo>
                <a:lnTo>
                  <a:pt x="1198263" y="7428472"/>
                </a:lnTo>
                <a:lnTo>
                  <a:pt x="1195779" y="7497904"/>
                </a:lnTo>
                <a:lnTo>
                  <a:pt x="1193190" y="7564220"/>
                </a:lnTo>
                <a:lnTo>
                  <a:pt x="1190494" y="7627333"/>
                </a:lnTo>
                <a:lnTo>
                  <a:pt x="1187689" y="7687157"/>
                </a:lnTo>
                <a:lnTo>
                  <a:pt x="1177756" y="7770871"/>
                </a:lnTo>
                <a:lnTo>
                  <a:pt x="1168095" y="7825082"/>
                </a:lnTo>
                <a:lnTo>
                  <a:pt x="1157275" y="7878356"/>
                </a:lnTo>
                <a:lnTo>
                  <a:pt x="1145304" y="7930608"/>
                </a:lnTo>
                <a:lnTo>
                  <a:pt x="1097969" y="8075960"/>
                </a:lnTo>
                <a:lnTo>
                  <a:pt x="1050404" y="8221237"/>
                </a:lnTo>
                <a:lnTo>
                  <a:pt x="1002620" y="8366441"/>
                </a:lnTo>
                <a:lnTo>
                  <a:pt x="938585" y="8559941"/>
                </a:lnTo>
                <a:lnTo>
                  <a:pt x="874202" y="8753327"/>
                </a:lnTo>
                <a:lnTo>
                  <a:pt x="809497" y="8946606"/>
                </a:lnTo>
                <a:lnTo>
                  <a:pt x="744492" y="9139786"/>
                </a:lnTo>
                <a:lnTo>
                  <a:pt x="679214" y="9332874"/>
                </a:lnTo>
                <a:lnTo>
                  <a:pt x="580834" y="9622351"/>
                </a:lnTo>
                <a:lnTo>
                  <a:pt x="465456" y="9959872"/>
                </a:lnTo>
                <a:lnTo>
                  <a:pt x="316361" y="10393567"/>
                </a:lnTo>
                <a:lnTo>
                  <a:pt x="0" y="11308556"/>
                </a:lnTo>
                <a:lnTo>
                  <a:pt x="825786" y="11308556"/>
                </a:lnTo>
                <a:lnTo>
                  <a:pt x="979747" y="10514305"/>
                </a:lnTo>
                <a:lnTo>
                  <a:pt x="1037269" y="10216415"/>
                </a:lnTo>
                <a:lnTo>
                  <a:pt x="1085054" y="9968144"/>
                </a:lnTo>
                <a:lnTo>
                  <a:pt x="1123161" y="9769505"/>
                </a:lnTo>
                <a:lnTo>
                  <a:pt x="1161143" y="9570842"/>
                </a:lnTo>
                <a:lnTo>
                  <a:pt x="1189538" y="9421827"/>
                </a:lnTo>
                <a:lnTo>
                  <a:pt x="1217848" y="9272797"/>
                </a:lnTo>
                <a:lnTo>
                  <a:pt x="1246065" y="9123749"/>
                </a:lnTo>
                <a:lnTo>
                  <a:pt x="1274183" y="8974683"/>
                </a:lnTo>
                <a:lnTo>
                  <a:pt x="1302195" y="8825598"/>
                </a:lnTo>
                <a:lnTo>
                  <a:pt x="1320808" y="8726196"/>
                </a:lnTo>
                <a:lnTo>
                  <a:pt x="1339369" y="8626784"/>
                </a:lnTo>
                <a:lnTo>
                  <a:pt x="1357876" y="8527363"/>
                </a:lnTo>
                <a:lnTo>
                  <a:pt x="1376326" y="8427932"/>
                </a:lnTo>
                <a:lnTo>
                  <a:pt x="1394719" y="8328490"/>
                </a:lnTo>
                <a:lnTo>
                  <a:pt x="1413052" y="8229037"/>
                </a:lnTo>
                <a:lnTo>
                  <a:pt x="1431323" y="8129572"/>
                </a:lnTo>
                <a:lnTo>
                  <a:pt x="1449530" y="8030096"/>
                </a:lnTo>
                <a:lnTo>
                  <a:pt x="1467671" y="7930608"/>
                </a:lnTo>
                <a:lnTo>
                  <a:pt x="1474388" y="7878356"/>
                </a:lnTo>
                <a:lnTo>
                  <a:pt x="1480460" y="7825082"/>
                </a:lnTo>
                <a:lnTo>
                  <a:pt x="1485878" y="7770871"/>
                </a:lnTo>
                <a:lnTo>
                  <a:pt x="1490634" y="7715809"/>
                </a:lnTo>
                <a:lnTo>
                  <a:pt x="1492241" y="7657503"/>
                </a:lnTo>
                <a:lnTo>
                  <a:pt x="1493787" y="7595875"/>
                </a:lnTo>
                <a:lnTo>
                  <a:pt x="1495272" y="7531010"/>
                </a:lnTo>
                <a:lnTo>
                  <a:pt x="1496697" y="7462994"/>
                </a:lnTo>
                <a:lnTo>
                  <a:pt x="1498064" y="7391912"/>
                </a:lnTo>
                <a:lnTo>
                  <a:pt x="1499373" y="7317851"/>
                </a:lnTo>
                <a:lnTo>
                  <a:pt x="1500626" y="7240895"/>
                </a:lnTo>
                <a:lnTo>
                  <a:pt x="1501823" y="7161131"/>
                </a:lnTo>
                <a:lnTo>
                  <a:pt x="1502966" y="7078645"/>
                </a:lnTo>
                <a:lnTo>
                  <a:pt x="1504055" y="6993522"/>
                </a:lnTo>
                <a:lnTo>
                  <a:pt x="1505091" y="6905847"/>
                </a:lnTo>
                <a:lnTo>
                  <a:pt x="1506076" y="6815707"/>
                </a:lnTo>
                <a:lnTo>
                  <a:pt x="1507010" y="6723188"/>
                </a:lnTo>
                <a:lnTo>
                  <a:pt x="1507894" y="6628374"/>
                </a:lnTo>
                <a:lnTo>
                  <a:pt x="1508730" y="6531353"/>
                </a:lnTo>
                <a:lnTo>
                  <a:pt x="1509518" y="6432209"/>
                </a:lnTo>
                <a:lnTo>
                  <a:pt x="1510259" y="6331028"/>
                </a:lnTo>
                <a:lnTo>
                  <a:pt x="1510955" y="6227896"/>
                </a:lnTo>
                <a:lnTo>
                  <a:pt x="1511606" y="6122899"/>
                </a:lnTo>
                <a:lnTo>
                  <a:pt x="1512213" y="6016122"/>
                </a:lnTo>
                <a:lnTo>
                  <a:pt x="1512777" y="5907651"/>
                </a:lnTo>
                <a:lnTo>
                  <a:pt x="1513546" y="5741957"/>
                </a:lnTo>
                <a:lnTo>
                  <a:pt x="1514224" y="5572934"/>
                </a:lnTo>
                <a:lnTo>
                  <a:pt x="1514815" y="5400871"/>
                </a:lnTo>
                <a:lnTo>
                  <a:pt x="1515323" y="5226058"/>
                </a:lnTo>
                <a:lnTo>
                  <a:pt x="1515749" y="5048784"/>
                </a:lnTo>
                <a:lnTo>
                  <a:pt x="1516098" y="4869338"/>
                </a:lnTo>
                <a:lnTo>
                  <a:pt x="1516450" y="4627199"/>
                </a:lnTo>
                <a:lnTo>
                  <a:pt x="1516619" y="4445317"/>
                </a:lnTo>
                <a:lnTo>
                  <a:pt x="1516705" y="4322332"/>
                </a:lnTo>
                <a:lnTo>
                  <a:pt x="1516663" y="3576718"/>
                </a:lnTo>
                <a:lnTo>
                  <a:pt x="1516390" y="3266270"/>
                </a:lnTo>
                <a:lnTo>
                  <a:pt x="1515899" y="2896142"/>
                </a:lnTo>
                <a:lnTo>
                  <a:pt x="1515255" y="2530831"/>
                </a:lnTo>
                <a:lnTo>
                  <a:pt x="1514346" y="2113808"/>
                </a:lnTo>
                <a:lnTo>
                  <a:pt x="1512994" y="1597813"/>
                </a:lnTo>
                <a:lnTo>
                  <a:pt x="1511014" y="957730"/>
                </a:lnTo>
                <a:lnTo>
                  <a:pt x="1507584" y="0"/>
                </a:lnTo>
                <a:close/>
              </a:path>
            </a:pathLst>
          </a:custGeom>
          <a:solidFill>
            <a:srgbClr val="FECA27"/>
          </a:solidFill>
        </p:spPr>
        <p:txBody>
          <a:bodyPr wrap="square" lIns="0" tIns="0" rIns="0" bIns="0" rtlCol="0"/>
          <a:lstStyle/>
          <a:p>
            <a:endParaRPr dirty="0"/>
          </a:p>
        </p:txBody>
      </p:sp>
      <p:pic>
        <p:nvPicPr>
          <p:cNvPr id="50" name="Picture 49" descr="A yellow number on a black background&#10;&#10;AI-generated content may be incorrect.">
            <a:extLst>
              <a:ext uri="{FF2B5EF4-FFF2-40B4-BE49-F238E27FC236}">
                <a16:creationId xmlns:a16="http://schemas.microsoft.com/office/drawing/2014/main" id="{6D4A502F-07AC-DA07-7916-C0D4C6860AE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0800000">
            <a:off x="9667538" y="8388900"/>
            <a:ext cx="1282057" cy="1145444"/>
          </a:xfrm>
          <a:prstGeom prst="rect">
            <a:avLst/>
          </a:prstGeom>
        </p:spPr>
      </p:pic>
    </p:spTree>
    <p:extLst>
      <p:ext uri="{BB962C8B-B14F-4D97-AF65-F5344CB8AC3E}">
        <p14:creationId xmlns:p14="http://schemas.microsoft.com/office/powerpoint/2010/main" val="283935716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37CB49-28DF-3BFE-F04C-18556E2B976C}"/>
            </a:ext>
          </a:extLst>
        </p:cNvPr>
        <p:cNvGrpSpPr/>
        <p:nvPr/>
      </p:nvGrpSpPr>
      <p:grpSpPr>
        <a:xfrm>
          <a:off x="0" y="0"/>
          <a:ext cx="0" cy="0"/>
          <a:chOff x="0" y="0"/>
          <a:chExt cx="0" cy="0"/>
        </a:xfrm>
      </p:grpSpPr>
      <p:sp>
        <p:nvSpPr>
          <p:cNvPr id="60" name="object 2">
            <a:extLst>
              <a:ext uri="{FF2B5EF4-FFF2-40B4-BE49-F238E27FC236}">
                <a16:creationId xmlns:a16="http://schemas.microsoft.com/office/drawing/2014/main" id="{D8FC7AB8-1A3E-0836-097E-5A9B3C01E1D5}"/>
              </a:ext>
            </a:extLst>
          </p:cNvPr>
          <p:cNvSpPr/>
          <p:nvPr/>
        </p:nvSpPr>
        <p:spPr>
          <a:xfrm>
            <a:off x="0" y="0"/>
            <a:ext cx="20105688" cy="11310937"/>
          </a:xfrm>
          <a:custGeom>
            <a:avLst/>
            <a:gdLst/>
            <a:ahLst/>
            <a:cxnLst/>
            <a:rect l="l" t="t" r="r" b="b"/>
            <a:pathLst>
              <a:path w="10046970" h="11298555">
                <a:moveTo>
                  <a:pt x="10046814" y="0"/>
                </a:moveTo>
                <a:lnTo>
                  <a:pt x="0" y="0"/>
                </a:lnTo>
                <a:lnTo>
                  <a:pt x="0" y="11298074"/>
                </a:lnTo>
                <a:lnTo>
                  <a:pt x="10046814" y="11298074"/>
                </a:lnTo>
                <a:lnTo>
                  <a:pt x="10046814" y="0"/>
                </a:lnTo>
                <a:close/>
              </a:path>
            </a:pathLst>
          </a:custGeom>
          <a:solidFill>
            <a:srgbClr val="F5AEBA"/>
          </a:solidFill>
        </p:spPr>
        <p:txBody>
          <a:bodyPr wrap="square" lIns="0" tIns="0" rIns="0" bIns="0" rtlCol="0"/>
          <a:lstStyle/>
          <a:p>
            <a:endParaRPr dirty="0"/>
          </a:p>
        </p:txBody>
      </p:sp>
      <p:sp>
        <p:nvSpPr>
          <p:cNvPr id="61" name="object 2">
            <a:extLst>
              <a:ext uri="{FF2B5EF4-FFF2-40B4-BE49-F238E27FC236}">
                <a16:creationId xmlns:a16="http://schemas.microsoft.com/office/drawing/2014/main" id="{EEA4C2B5-970B-7D2C-9E53-E347313524B9}"/>
              </a:ext>
            </a:extLst>
          </p:cNvPr>
          <p:cNvSpPr/>
          <p:nvPr/>
        </p:nvSpPr>
        <p:spPr>
          <a:xfrm>
            <a:off x="-1" y="2"/>
            <a:ext cx="20105689" cy="6793284"/>
          </a:xfrm>
          <a:custGeom>
            <a:avLst/>
            <a:gdLst/>
            <a:ahLst/>
            <a:cxnLst/>
            <a:rect l="l" t="t" r="r" b="b"/>
            <a:pathLst>
              <a:path w="10046970" h="11298555">
                <a:moveTo>
                  <a:pt x="10046814" y="0"/>
                </a:moveTo>
                <a:lnTo>
                  <a:pt x="0" y="0"/>
                </a:lnTo>
                <a:lnTo>
                  <a:pt x="0" y="11298074"/>
                </a:lnTo>
                <a:lnTo>
                  <a:pt x="10046814" y="11298074"/>
                </a:lnTo>
                <a:lnTo>
                  <a:pt x="10046814" y="0"/>
                </a:lnTo>
                <a:close/>
              </a:path>
            </a:pathLst>
          </a:custGeom>
          <a:solidFill>
            <a:srgbClr val="DA202A"/>
          </a:solidFill>
        </p:spPr>
        <p:txBody>
          <a:bodyPr wrap="square" lIns="0" tIns="0" rIns="0" bIns="0" rtlCol="0"/>
          <a:lstStyle/>
          <a:p>
            <a:endParaRPr dirty="0"/>
          </a:p>
        </p:txBody>
      </p:sp>
      <p:sp>
        <p:nvSpPr>
          <p:cNvPr id="4" name="object 10">
            <a:extLst>
              <a:ext uri="{FF2B5EF4-FFF2-40B4-BE49-F238E27FC236}">
                <a16:creationId xmlns:a16="http://schemas.microsoft.com/office/drawing/2014/main" id="{A65B6D3D-BEF7-847B-5D91-CD82A4956B29}"/>
              </a:ext>
            </a:extLst>
          </p:cNvPr>
          <p:cNvSpPr txBox="1"/>
          <p:nvPr/>
        </p:nvSpPr>
        <p:spPr>
          <a:xfrm>
            <a:off x="937097" y="591587"/>
            <a:ext cx="14278040" cy="1332031"/>
          </a:xfrm>
          <a:prstGeom prst="rect">
            <a:avLst/>
          </a:prstGeom>
        </p:spPr>
        <p:txBody>
          <a:bodyPr vert="horz" wrap="square" lIns="0" tIns="264160" rIns="0" bIns="0" rtlCol="0">
            <a:spAutoFit/>
          </a:bodyPr>
          <a:lstStyle/>
          <a:p>
            <a:pPr marL="12700" marR="31750">
              <a:lnSpc>
                <a:spcPts val="8500"/>
              </a:lnSpc>
              <a:spcBef>
                <a:spcPts val="2080"/>
              </a:spcBef>
            </a:pPr>
            <a:r>
              <a:rPr lang="en-GB" sz="7000" b="1" spc="-150" dirty="0">
                <a:solidFill>
                  <a:schemeClr val="bg1"/>
                </a:solidFill>
                <a:latin typeface="Helvetica" pitchFamily="2" charset="0"/>
                <a:cs typeface="Banks Miles Double Line W01"/>
              </a:rPr>
              <a:t>International Tracked Returns</a:t>
            </a:r>
            <a:endParaRPr sz="7000" b="1" spc="-150" dirty="0">
              <a:solidFill>
                <a:schemeClr val="bg1"/>
              </a:solidFill>
              <a:latin typeface="Helvetica" pitchFamily="2" charset="0"/>
              <a:cs typeface="Banks Miles Double Line W01"/>
            </a:endParaRPr>
          </a:p>
        </p:txBody>
      </p:sp>
      <p:sp>
        <p:nvSpPr>
          <p:cNvPr id="58" name="object 13">
            <a:extLst>
              <a:ext uri="{FF2B5EF4-FFF2-40B4-BE49-F238E27FC236}">
                <a16:creationId xmlns:a16="http://schemas.microsoft.com/office/drawing/2014/main" id="{49691B62-5360-126A-54C0-F5936044D84D}"/>
              </a:ext>
            </a:extLst>
          </p:cNvPr>
          <p:cNvSpPr txBox="1"/>
          <p:nvPr/>
        </p:nvSpPr>
        <p:spPr>
          <a:xfrm>
            <a:off x="957954" y="3470839"/>
            <a:ext cx="9785692" cy="605294"/>
          </a:xfrm>
          <a:prstGeom prst="rect">
            <a:avLst/>
          </a:prstGeom>
        </p:spPr>
        <p:txBody>
          <a:bodyPr vert="horz" wrap="square" lIns="0" tIns="142240" rIns="0" bIns="0" rtlCol="0">
            <a:spAutoFit/>
          </a:bodyPr>
          <a:lstStyle/>
          <a:p>
            <a:pPr marL="12700" marR="31115">
              <a:spcBef>
                <a:spcPts val="1120"/>
              </a:spcBef>
            </a:pPr>
            <a:r>
              <a:rPr lang="en-GB" sz="3000" b="1" dirty="0">
                <a:solidFill>
                  <a:srgbClr val="DA202A"/>
                </a:solidFill>
                <a:latin typeface="Helvetica" pitchFamily="2" charset="0"/>
                <a:cs typeface="Banks Miles Double Line W01"/>
              </a:rPr>
              <a:t>Key features:</a:t>
            </a:r>
          </a:p>
        </p:txBody>
      </p:sp>
      <p:sp>
        <p:nvSpPr>
          <p:cNvPr id="63" name="object 13">
            <a:extLst>
              <a:ext uri="{FF2B5EF4-FFF2-40B4-BE49-F238E27FC236}">
                <a16:creationId xmlns:a16="http://schemas.microsoft.com/office/drawing/2014/main" id="{88AFF5C3-8BCC-F6CD-17CE-A11CCB7E19A8}"/>
              </a:ext>
            </a:extLst>
          </p:cNvPr>
          <p:cNvSpPr txBox="1"/>
          <p:nvPr/>
        </p:nvSpPr>
        <p:spPr>
          <a:xfrm>
            <a:off x="937097" y="2395674"/>
            <a:ext cx="8613303" cy="3367268"/>
          </a:xfrm>
          <a:prstGeom prst="rect">
            <a:avLst/>
          </a:prstGeom>
        </p:spPr>
        <p:txBody>
          <a:bodyPr vert="horz" wrap="square" lIns="0" tIns="142240" rIns="0" bIns="0" rtlCol="0">
            <a:spAutoFit/>
          </a:bodyPr>
          <a:lstStyle/>
          <a:p>
            <a:pPr marL="355600" marR="31115" indent="-342900">
              <a:lnSpc>
                <a:spcPts val="3280"/>
              </a:lnSpc>
              <a:spcBef>
                <a:spcPts val="1120"/>
              </a:spcBef>
              <a:buClr>
                <a:srgbClr val="FDDA24"/>
              </a:buClr>
              <a:buFont typeface="Arial" panose="020B0604020202020204" pitchFamily="34" charset="0"/>
              <a:buChar char="•"/>
            </a:pPr>
            <a:r>
              <a:rPr lang="en-GB" sz="2400" b="1" dirty="0">
                <a:solidFill>
                  <a:srgbClr val="FDDA24"/>
                </a:solidFill>
                <a:latin typeface="Helvetica" pitchFamily="2" charset="0"/>
                <a:cs typeface="Banks Miles Double Line W01"/>
              </a:rPr>
              <a:t>Easy to use intuitive returns portal </a:t>
            </a:r>
            <a:r>
              <a:rPr lang="en-GB" sz="2400" dirty="0">
                <a:solidFill>
                  <a:schemeClr val="bg1"/>
                </a:solidFill>
                <a:latin typeface="Helvetica" pitchFamily="2" charset="0"/>
                <a:cs typeface="Banks Miles Double Line W01"/>
              </a:rPr>
              <a:t>with a range </a:t>
            </a:r>
            <a:br>
              <a:rPr lang="en-GB" sz="2400" dirty="0">
                <a:solidFill>
                  <a:schemeClr val="bg1"/>
                </a:solidFill>
                <a:latin typeface="Helvetica" pitchFamily="2" charset="0"/>
                <a:cs typeface="Banks Miles Double Line W01"/>
              </a:rPr>
            </a:br>
            <a:r>
              <a:rPr lang="en-GB" sz="2400" dirty="0">
                <a:solidFill>
                  <a:schemeClr val="bg1"/>
                </a:solidFill>
                <a:latin typeface="Helvetica" pitchFamily="2" charset="0"/>
                <a:cs typeface="Banks Miles Double Line W01"/>
              </a:rPr>
              <a:t>of configurable options and detailed reporting </a:t>
            </a:r>
            <a:br>
              <a:rPr lang="en-GB" sz="2400" dirty="0">
                <a:solidFill>
                  <a:schemeClr val="bg1"/>
                </a:solidFill>
                <a:latin typeface="Helvetica" pitchFamily="2" charset="0"/>
                <a:cs typeface="Banks Miles Double Line W01"/>
              </a:rPr>
            </a:br>
            <a:r>
              <a:rPr lang="en-GB" sz="2400" dirty="0">
                <a:solidFill>
                  <a:schemeClr val="bg1"/>
                </a:solidFill>
                <a:latin typeface="Helvetica" pitchFamily="2" charset="0"/>
                <a:cs typeface="Banks Miles Double Line W01"/>
              </a:rPr>
              <a:t>and tracking insights.</a:t>
            </a:r>
          </a:p>
          <a:p>
            <a:pPr marL="355600" marR="31115" indent="-342900">
              <a:lnSpc>
                <a:spcPts val="3280"/>
              </a:lnSpc>
              <a:spcBef>
                <a:spcPts val="1120"/>
              </a:spcBef>
              <a:buClr>
                <a:srgbClr val="FDDA24"/>
              </a:buClr>
              <a:buFont typeface="Arial" panose="020B0604020202020204" pitchFamily="34" charset="0"/>
              <a:buChar char="•"/>
            </a:pPr>
            <a:r>
              <a:rPr lang="en-GB" sz="2400" b="1" dirty="0">
                <a:solidFill>
                  <a:srgbClr val="FDDA24"/>
                </a:solidFill>
                <a:latin typeface="Helvetica" pitchFamily="2" charset="0"/>
                <a:cs typeface="Banks Miles Double Line W01"/>
              </a:rPr>
              <a:t>Provides tracking, £100 inclusive compensation</a:t>
            </a:r>
            <a:r>
              <a:rPr lang="en-GB" sz="2400" dirty="0">
                <a:solidFill>
                  <a:schemeClr val="bg1"/>
                </a:solidFill>
                <a:latin typeface="Helvetica" pitchFamily="2" charset="0"/>
                <a:cs typeface="Banks Miles Double Line W01"/>
              </a:rPr>
              <a:t>, competitive service times and confirmation of delivery.</a:t>
            </a:r>
          </a:p>
          <a:p>
            <a:pPr marL="355600" marR="31115" indent="-342900">
              <a:lnSpc>
                <a:spcPts val="3280"/>
              </a:lnSpc>
              <a:spcBef>
                <a:spcPts val="1120"/>
              </a:spcBef>
              <a:buClr>
                <a:srgbClr val="FDDA24"/>
              </a:buClr>
              <a:buFont typeface="Arial" panose="020B0604020202020204" pitchFamily="34" charset="0"/>
              <a:buChar char="•"/>
            </a:pPr>
            <a:r>
              <a:rPr lang="en-GB" sz="2400" b="1" dirty="0">
                <a:solidFill>
                  <a:srgbClr val="FDDA24"/>
                </a:solidFill>
                <a:latin typeface="Helvetica" pitchFamily="2" charset="0"/>
                <a:cs typeface="Banks Miles Double Line W01"/>
              </a:rPr>
              <a:t>Available from 189 key destinations </a:t>
            </a:r>
            <a:r>
              <a:rPr lang="en-GB" sz="2400" dirty="0">
                <a:solidFill>
                  <a:schemeClr val="bg1"/>
                </a:solidFill>
                <a:latin typeface="Helvetica" pitchFamily="2" charset="0"/>
                <a:cs typeface="Banks Miles Double Line W01"/>
              </a:rPr>
              <a:t>throughout </a:t>
            </a:r>
            <a:br>
              <a:rPr lang="en-GB" sz="2400" dirty="0">
                <a:solidFill>
                  <a:schemeClr val="bg1"/>
                </a:solidFill>
                <a:latin typeface="Helvetica" pitchFamily="2" charset="0"/>
                <a:cs typeface="Banks Miles Double Line W01"/>
              </a:rPr>
            </a:br>
            <a:r>
              <a:rPr lang="en-GB" sz="2400" dirty="0">
                <a:solidFill>
                  <a:schemeClr val="bg1"/>
                </a:solidFill>
                <a:latin typeface="Helvetica" pitchFamily="2" charset="0"/>
                <a:cs typeface="Banks Miles Double Line W01"/>
              </a:rPr>
              <a:t>Europe and the Rest of the World.</a:t>
            </a:r>
          </a:p>
        </p:txBody>
      </p:sp>
      <p:sp>
        <p:nvSpPr>
          <p:cNvPr id="65" name="object 13">
            <a:extLst>
              <a:ext uri="{FF2B5EF4-FFF2-40B4-BE49-F238E27FC236}">
                <a16:creationId xmlns:a16="http://schemas.microsoft.com/office/drawing/2014/main" id="{8255E734-97BF-4C96-DCAC-FBABCDB935FA}"/>
              </a:ext>
            </a:extLst>
          </p:cNvPr>
          <p:cNvSpPr txBox="1"/>
          <p:nvPr/>
        </p:nvSpPr>
        <p:spPr>
          <a:xfrm>
            <a:off x="10052845" y="2446474"/>
            <a:ext cx="9403556" cy="1956626"/>
          </a:xfrm>
          <a:prstGeom prst="rect">
            <a:avLst/>
          </a:prstGeom>
        </p:spPr>
        <p:txBody>
          <a:bodyPr vert="horz" wrap="square" lIns="0" tIns="142240" rIns="0" bIns="0" rtlCol="0">
            <a:spAutoFit/>
          </a:bodyPr>
          <a:lstStyle/>
          <a:p>
            <a:pPr marL="355600" marR="31115" indent="-342900">
              <a:lnSpc>
                <a:spcPts val="3280"/>
              </a:lnSpc>
              <a:spcBef>
                <a:spcPts val="1120"/>
              </a:spcBef>
              <a:buClr>
                <a:srgbClr val="FDDA24"/>
              </a:buClr>
              <a:buFont typeface="Arial" panose="020B0604020202020204" pitchFamily="34" charset="0"/>
              <a:buChar char="•"/>
            </a:pPr>
            <a:r>
              <a:rPr lang="en-GB" sz="2400" b="1" dirty="0">
                <a:solidFill>
                  <a:srgbClr val="FDDA24"/>
                </a:solidFill>
                <a:latin typeface="Helvetica" pitchFamily="2" charset="0"/>
                <a:cs typeface="Banks Miles Double Line W01"/>
              </a:rPr>
              <a:t>Availability up to 30kg from all destinations </a:t>
            </a:r>
            <a:br>
              <a:rPr lang="en-GB" sz="2400" b="1" dirty="0">
                <a:solidFill>
                  <a:srgbClr val="FDDA24"/>
                </a:solidFill>
                <a:latin typeface="Helvetica" pitchFamily="2" charset="0"/>
                <a:cs typeface="Banks Miles Double Line W01"/>
              </a:rPr>
            </a:br>
            <a:r>
              <a:rPr lang="en-GB" sz="2400" dirty="0">
                <a:solidFill>
                  <a:schemeClr val="bg1"/>
                </a:solidFill>
                <a:latin typeface="Helvetica" pitchFamily="2" charset="0"/>
                <a:cs typeface="Banks Miles Double Line W01"/>
              </a:rPr>
              <a:t>and with generous parcel dimensions 61cm x 46cm x 46cm.</a:t>
            </a:r>
          </a:p>
          <a:p>
            <a:pPr marL="355600" marR="31115" indent="-342900">
              <a:lnSpc>
                <a:spcPts val="3280"/>
              </a:lnSpc>
              <a:spcBef>
                <a:spcPts val="1120"/>
              </a:spcBef>
              <a:buClr>
                <a:srgbClr val="FDDA24"/>
              </a:buClr>
              <a:buFont typeface="Arial" panose="020B0604020202020204" pitchFamily="34" charset="0"/>
              <a:buChar char="•"/>
            </a:pPr>
            <a:r>
              <a:rPr lang="en-GB" sz="2400" b="1" dirty="0">
                <a:solidFill>
                  <a:srgbClr val="FDDA24"/>
                </a:solidFill>
                <a:latin typeface="Helvetica" pitchFamily="2" charset="0"/>
                <a:cs typeface="Banks Miles Double Line W01"/>
              </a:rPr>
              <a:t>From PUDO to home collection our returns solution </a:t>
            </a:r>
            <a:br>
              <a:rPr lang="en-GB" sz="2400" b="1" dirty="0">
                <a:solidFill>
                  <a:srgbClr val="FDDA24"/>
                </a:solidFill>
                <a:latin typeface="Helvetica" pitchFamily="2" charset="0"/>
                <a:cs typeface="Banks Miles Double Line W01"/>
              </a:rPr>
            </a:br>
            <a:r>
              <a:rPr lang="en-GB" sz="2400" dirty="0">
                <a:solidFill>
                  <a:schemeClr val="bg1"/>
                </a:solidFill>
                <a:latin typeface="Helvetica" pitchFamily="2" charset="0"/>
                <a:cs typeface="Banks Miles Double Line W01"/>
              </a:rPr>
              <a:t>can be as flexible as you want it to be</a:t>
            </a:r>
          </a:p>
        </p:txBody>
      </p:sp>
      <p:sp>
        <p:nvSpPr>
          <p:cNvPr id="66" name="object 13">
            <a:extLst>
              <a:ext uri="{FF2B5EF4-FFF2-40B4-BE49-F238E27FC236}">
                <a16:creationId xmlns:a16="http://schemas.microsoft.com/office/drawing/2014/main" id="{85B255D4-D289-B422-3813-F229DE915289}"/>
              </a:ext>
            </a:extLst>
          </p:cNvPr>
          <p:cNvSpPr txBox="1"/>
          <p:nvPr/>
        </p:nvSpPr>
        <p:spPr>
          <a:xfrm>
            <a:off x="1155666" y="8608387"/>
            <a:ext cx="2263303" cy="1251625"/>
          </a:xfrm>
          <a:prstGeom prst="rect">
            <a:avLst/>
          </a:prstGeom>
        </p:spPr>
        <p:txBody>
          <a:bodyPr vert="horz" wrap="square" lIns="0" tIns="142240" rIns="0" bIns="0" rtlCol="0">
            <a:spAutoFit/>
          </a:bodyPr>
          <a:lstStyle/>
          <a:p>
            <a:pPr marL="12700" marR="31115" algn="ctr">
              <a:spcBef>
                <a:spcPts val="1120"/>
              </a:spcBef>
              <a:buClr>
                <a:srgbClr val="FDDA24"/>
              </a:buClr>
            </a:pPr>
            <a:r>
              <a:rPr lang="en-GB" sz="2400" dirty="0">
                <a:solidFill>
                  <a:srgbClr val="DA202A"/>
                </a:solidFill>
                <a:latin typeface="Helvetica" pitchFamily="2" charset="0"/>
                <a:cs typeface="Banks Miles Double Line W01"/>
              </a:rPr>
              <a:t>Recipient </a:t>
            </a:r>
            <a:br>
              <a:rPr lang="en-GB" sz="2400" dirty="0">
                <a:solidFill>
                  <a:srgbClr val="DA202A"/>
                </a:solidFill>
                <a:latin typeface="Helvetica" pitchFamily="2" charset="0"/>
                <a:cs typeface="Banks Miles Double Line W01"/>
              </a:rPr>
            </a:br>
            <a:r>
              <a:rPr lang="en-GB" sz="2400" dirty="0">
                <a:solidFill>
                  <a:srgbClr val="DA202A"/>
                </a:solidFill>
                <a:latin typeface="Helvetica" pitchFamily="2" charset="0"/>
                <a:cs typeface="Banks Miles Double Line W01"/>
              </a:rPr>
              <a:t>return initiation </a:t>
            </a:r>
            <a:br>
              <a:rPr lang="en-GB" sz="2400" dirty="0">
                <a:solidFill>
                  <a:srgbClr val="DA202A"/>
                </a:solidFill>
                <a:latin typeface="Helvetica" pitchFamily="2" charset="0"/>
                <a:cs typeface="Banks Miles Double Line W01"/>
              </a:rPr>
            </a:br>
            <a:r>
              <a:rPr lang="en-GB" sz="2400" dirty="0">
                <a:solidFill>
                  <a:srgbClr val="DA202A"/>
                </a:solidFill>
                <a:latin typeface="Helvetica" pitchFamily="2" charset="0"/>
                <a:cs typeface="Banks Miles Double Line W01"/>
              </a:rPr>
              <a:t>via portal</a:t>
            </a:r>
          </a:p>
        </p:txBody>
      </p:sp>
      <p:cxnSp>
        <p:nvCxnSpPr>
          <p:cNvPr id="88" name="Straight Connector 87">
            <a:extLst>
              <a:ext uri="{FF2B5EF4-FFF2-40B4-BE49-F238E27FC236}">
                <a16:creationId xmlns:a16="http://schemas.microsoft.com/office/drawing/2014/main" id="{F0D4875C-1349-8184-796C-4C711E0D0284}"/>
              </a:ext>
            </a:extLst>
          </p:cNvPr>
          <p:cNvCxnSpPr/>
          <p:nvPr/>
        </p:nvCxnSpPr>
        <p:spPr>
          <a:xfrm>
            <a:off x="2347784" y="8204112"/>
            <a:ext cx="15470659" cy="0"/>
          </a:xfrm>
          <a:prstGeom prst="line">
            <a:avLst/>
          </a:prstGeom>
          <a:ln w="19050" cap="flat" cmpd="sng" algn="ctr">
            <a:solidFill>
              <a:srgbClr val="DA202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67" name="Oval 66">
            <a:extLst>
              <a:ext uri="{FF2B5EF4-FFF2-40B4-BE49-F238E27FC236}">
                <a16:creationId xmlns:a16="http://schemas.microsoft.com/office/drawing/2014/main" id="{7C4049D3-A80F-8612-73ED-5120B5FD62C0}"/>
              </a:ext>
            </a:extLst>
          </p:cNvPr>
          <p:cNvSpPr/>
          <p:nvPr/>
        </p:nvSpPr>
        <p:spPr>
          <a:xfrm>
            <a:off x="1848192" y="7720048"/>
            <a:ext cx="888339" cy="888339"/>
          </a:xfrm>
          <a:prstGeom prst="ellipse">
            <a:avLst/>
          </a:prstGeom>
          <a:solidFill>
            <a:srgbClr val="DA202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8" name="object 10">
            <a:extLst>
              <a:ext uri="{FF2B5EF4-FFF2-40B4-BE49-F238E27FC236}">
                <a16:creationId xmlns:a16="http://schemas.microsoft.com/office/drawing/2014/main" id="{1B319A6B-B17C-D24A-55C8-90D153C5B62C}"/>
              </a:ext>
            </a:extLst>
          </p:cNvPr>
          <p:cNvSpPr txBox="1"/>
          <p:nvPr/>
        </p:nvSpPr>
        <p:spPr>
          <a:xfrm>
            <a:off x="1934016" y="7278825"/>
            <a:ext cx="737082" cy="1261243"/>
          </a:xfrm>
          <a:prstGeom prst="rect">
            <a:avLst/>
          </a:prstGeom>
        </p:spPr>
        <p:txBody>
          <a:bodyPr vert="horz" wrap="square" lIns="0" tIns="264160" rIns="0" bIns="0" rtlCol="0">
            <a:spAutoFit/>
          </a:bodyPr>
          <a:lstStyle/>
          <a:p>
            <a:pPr marL="12700" marR="31750" algn="ctr">
              <a:lnSpc>
                <a:spcPts val="8500"/>
              </a:lnSpc>
              <a:spcBef>
                <a:spcPts val="2080"/>
              </a:spcBef>
            </a:pPr>
            <a:r>
              <a:rPr lang="en-GB" sz="4000" b="1" spc="-150" dirty="0">
                <a:solidFill>
                  <a:schemeClr val="bg1"/>
                </a:solidFill>
                <a:latin typeface="Helvetica" pitchFamily="2" charset="0"/>
                <a:cs typeface="Banks Miles Double Line W01"/>
              </a:rPr>
              <a:t>1</a:t>
            </a:r>
            <a:endParaRPr sz="4000" b="1" spc="-150" dirty="0">
              <a:solidFill>
                <a:schemeClr val="bg1"/>
              </a:solidFill>
              <a:latin typeface="Helvetica" pitchFamily="2" charset="0"/>
              <a:cs typeface="Banks Miles Double Line W01"/>
            </a:endParaRPr>
          </a:p>
        </p:txBody>
      </p:sp>
      <p:sp>
        <p:nvSpPr>
          <p:cNvPr id="69" name="object 13">
            <a:extLst>
              <a:ext uri="{FF2B5EF4-FFF2-40B4-BE49-F238E27FC236}">
                <a16:creationId xmlns:a16="http://schemas.microsoft.com/office/drawing/2014/main" id="{FDD739DC-B9A1-ED9A-7358-E784F8AE3BBF}"/>
              </a:ext>
            </a:extLst>
          </p:cNvPr>
          <p:cNvSpPr txBox="1"/>
          <p:nvPr/>
        </p:nvSpPr>
        <p:spPr>
          <a:xfrm>
            <a:off x="3481199" y="8603072"/>
            <a:ext cx="2263303" cy="1620957"/>
          </a:xfrm>
          <a:prstGeom prst="rect">
            <a:avLst/>
          </a:prstGeom>
        </p:spPr>
        <p:txBody>
          <a:bodyPr vert="horz" wrap="square" lIns="0" tIns="142240" rIns="0" bIns="0" rtlCol="0">
            <a:spAutoFit/>
          </a:bodyPr>
          <a:lstStyle/>
          <a:p>
            <a:pPr marL="12700" marR="31115" algn="ctr">
              <a:spcBef>
                <a:spcPts val="1120"/>
              </a:spcBef>
              <a:buClr>
                <a:srgbClr val="FDDA24"/>
              </a:buClr>
            </a:pPr>
            <a:r>
              <a:rPr lang="en-GB" sz="2400" dirty="0">
                <a:solidFill>
                  <a:srgbClr val="DA202A"/>
                </a:solidFill>
                <a:latin typeface="Helvetica" pitchFamily="2" charset="0"/>
                <a:cs typeface="Banks Miles Double Line W01"/>
              </a:rPr>
              <a:t>Label generation </a:t>
            </a:r>
            <a:br>
              <a:rPr lang="en-GB" sz="2400" dirty="0">
                <a:solidFill>
                  <a:srgbClr val="DA202A"/>
                </a:solidFill>
                <a:latin typeface="Helvetica" pitchFamily="2" charset="0"/>
                <a:cs typeface="Banks Miles Double Line W01"/>
              </a:rPr>
            </a:br>
            <a:r>
              <a:rPr lang="en-GB" sz="2400" dirty="0">
                <a:solidFill>
                  <a:srgbClr val="DA202A"/>
                </a:solidFill>
                <a:latin typeface="Helvetica" pitchFamily="2" charset="0"/>
                <a:cs typeface="Banks Miles Double Line W01"/>
              </a:rPr>
              <a:t>and recipient </a:t>
            </a:r>
            <a:br>
              <a:rPr lang="en-GB" sz="2400" dirty="0">
                <a:solidFill>
                  <a:srgbClr val="DA202A"/>
                </a:solidFill>
                <a:latin typeface="Helvetica" pitchFamily="2" charset="0"/>
                <a:cs typeface="Banks Miles Double Line W01"/>
              </a:rPr>
            </a:br>
            <a:r>
              <a:rPr lang="en-GB" sz="2400" dirty="0">
                <a:solidFill>
                  <a:srgbClr val="DA202A"/>
                </a:solidFill>
                <a:latin typeface="Helvetica" pitchFamily="2" charset="0"/>
                <a:cs typeface="Banks Miles Double Line W01"/>
              </a:rPr>
              <a:t>drop off</a:t>
            </a:r>
          </a:p>
        </p:txBody>
      </p:sp>
      <p:sp>
        <p:nvSpPr>
          <p:cNvPr id="70" name="Oval 69">
            <a:extLst>
              <a:ext uri="{FF2B5EF4-FFF2-40B4-BE49-F238E27FC236}">
                <a16:creationId xmlns:a16="http://schemas.microsoft.com/office/drawing/2014/main" id="{5C791E5F-64E2-385D-BAEB-80C2FB8542BE}"/>
              </a:ext>
            </a:extLst>
          </p:cNvPr>
          <p:cNvSpPr/>
          <p:nvPr/>
        </p:nvSpPr>
        <p:spPr>
          <a:xfrm>
            <a:off x="4173725" y="7714733"/>
            <a:ext cx="888339" cy="888339"/>
          </a:xfrm>
          <a:prstGeom prst="ellipse">
            <a:avLst/>
          </a:prstGeom>
          <a:solidFill>
            <a:srgbClr val="DA202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1" name="object 10">
            <a:extLst>
              <a:ext uri="{FF2B5EF4-FFF2-40B4-BE49-F238E27FC236}">
                <a16:creationId xmlns:a16="http://schemas.microsoft.com/office/drawing/2014/main" id="{5EB2ABF5-7AF2-DFC1-8621-65D11DF51E5E}"/>
              </a:ext>
            </a:extLst>
          </p:cNvPr>
          <p:cNvSpPr txBox="1"/>
          <p:nvPr/>
        </p:nvSpPr>
        <p:spPr>
          <a:xfrm>
            <a:off x="4259549" y="7273510"/>
            <a:ext cx="737082" cy="1261243"/>
          </a:xfrm>
          <a:prstGeom prst="rect">
            <a:avLst/>
          </a:prstGeom>
        </p:spPr>
        <p:txBody>
          <a:bodyPr vert="horz" wrap="square" lIns="0" tIns="264160" rIns="0" bIns="0" rtlCol="0">
            <a:spAutoFit/>
          </a:bodyPr>
          <a:lstStyle/>
          <a:p>
            <a:pPr marL="12700" marR="31750" algn="ctr">
              <a:lnSpc>
                <a:spcPts val="8500"/>
              </a:lnSpc>
              <a:spcBef>
                <a:spcPts val="2080"/>
              </a:spcBef>
            </a:pPr>
            <a:r>
              <a:rPr lang="en-GB" sz="4000" b="1" spc="-150" dirty="0">
                <a:solidFill>
                  <a:schemeClr val="bg1"/>
                </a:solidFill>
                <a:latin typeface="Helvetica" pitchFamily="2" charset="0"/>
                <a:cs typeface="Banks Miles Double Line W01"/>
              </a:rPr>
              <a:t>2</a:t>
            </a:r>
            <a:endParaRPr sz="4000" b="1" spc="-150" dirty="0">
              <a:solidFill>
                <a:schemeClr val="bg1"/>
              </a:solidFill>
              <a:latin typeface="Helvetica" pitchFamily="2" charset="0"/>
              <a:cs typeface="Banks Miles Double Line W01"/>
            </a:endParaRPr>
          </a:p>
        </p:txBody>
      </p:sp>
      <p:sp>
        <p:nvSpPr>
          <p:cNvPr id="72" name="object 13">
            <a:extLst>
              <a:ext uri="{FF2B5EF4-FFF2-40B4-BE49-F238E27FC236}">
                <a16:creationId xmlns:a16="http://schemas.microsoft.com/office/drawing/2014/main" id="{5A61B3CF-C976-FEE5-F65D-9BCF5B533A29}"/>
              </a:ext>
            </a:extLst>
          </p:cNvPr>
          <p:cNvSpPr txBox="1"/>
          <p:nvPr/>
        </p:nvSpPr>
        <p:spPr>
          <a:xfrm>
            <a:off x="5862078" y="8600339"/>
            <a:ext cx="2263303" cy="1620957"/>
          </a:xfrm>
          <a:prstGeom prst="rect">
            <a:avLst/>
          </a:prstGeom>
        </p:spPr>
        <p:txBody>
          <a:bodyPr vert="horz" wrap="square" lIns="0" tIns="142240" rIns="0" bIns="0" rtlCol="0">
            <a:spAutoFit/>
          </a:bodyPr>
          <a:lstStyle/>
          <a:p>
            <a:pPr marL="12700" marR="31115" algn="ctr">
              <a:spcBef>
                <a:spcPts val="1120"/>
              </a:spcBef>
              <a:buClr>
                <a:srgbClr val="FDDA24"/>
              </a:buClr>
            </a:pPr>
            <a:r>
              <a:rPr lang="en-GB" sz="2400" dirty="0">
                <a:solidFill>
                  <a:srgbClr val="DA202A"/>
                </a:solidFill>
                <a:latin typeface="Helvetica" pitchFamily="2" charset="0"/>
                <a:cs typeface="Banks Miles Double Line W01"/>
              </a:rPr>
              <a:t>Item travels through network on route back </a:t>
            </a:r>
            <a:br>
              <a:rPr lang="en-GB" sz="2400" dirty="0">
                <a:solidFill>
                  <a:srgbClr val="DA202A"/>
                </a:solidFill>
                <a:latin typeface="Helvetica" pitchFamily="2" charset="0"/>
                <a:cs typeface="Banks Miles Double Line W01"/>
              </a:rPr>
            </a:br>
            <a:r>
              <a:rPr lang="en-GB" sz="2400" dirty="0">
                <a:solidFill>
                  <a:srgbClr val="DA202A"/>
                </a:solidFill>
                <a:latin typeface="Helvetica" pitchFamily="2" charset="0"/>
                <a:cs typeface="Banks Miles Double Line W01"/>
              </a:rPr>
              <a:t>to the UK</a:t>
            </a:r>
          </a:p>
        </p:txBody>
      </p:sp>
      <p:sp>
        <p:nvSpPr>
          <p:cNvPr id="73" name="Oval 72">
            <a:extLst>
              <a:ext uri="{FF2B5EF4-FFF2-40B4-BE49-F238E27FC236}">
                <a16:creationId xmlns:a16="http://schemas.microsoft.com/office/drawing/2014/main" id="{7A03032B-E06D-BDC3-E204-681BCB3697E3}"/>
              </a:ext>
            </a:extLst>
          </p:cNvPr>
          <p:cNvSpPr/>
          <p:nvPr/>
        </p:nvSpPr>
        <p:spPr>
          <a:xfrm>
            <a:off x="6554604" y="7712000"/>
            <a:ext cx="888339" cy="888339"/>
          </a:xfrm>
          <a:prstGeom prst="ellipse">
            <a:avLst/>
          </a:prstGeom>
          <a:solidFill>
            <a:srgbClr val="DA202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4" name="object 10">
            <a:extLst>
              <a:ext uri="{FF2B5EF4-FFF2-40B4-BE49-F238E27FC236}">
                <a16:creationId xmlns:a16="http://schemas.microsoft.com/office/drawing/2014/main" id="{2D13C5AD-5492-6909-7A9A-55D50A24A2C0}"/>
              </a:ext>
            </a:extLst>
          </p:cNvPr>
          <p:cNvSpPr txBox="1"/>
          <p:nvPr/>
        </p:nvSpPr>
        <p:spPr>
          <a:xfrm>
            <a:off x="6640428" y="7270777"/>
            <a:ext cx="737082" cy="1261243"/>
          </a:xfrm>
          <a:prstGeom prst="rect">
            <a:avLst/>
          </a:prstGeom>
        </p:spPr>
        <p:txBody>
          <a:bodyPr vert="horz" wrap="square" lIns="0" tIns="264160" rIns="0" bIns="0" rtlCol="0">
            <a:spAutoFit/>
          </a:bodyPr>
          <a:lstStyle/>
          <a:p>
            <a:pPr marL="12700" marR="31750" algn="ctr">
              <a:lnSpc>
                <a:spcPts val="8500"/>
              </a:lnSpc>
              <a:spcBef>
                <a:spcPts val="2080"/>
              </a:spcBef>
            </a:pPr>
            <a:r>
              <a:rPr lang="en-GB" sz="4000" b="1" spc="-150" dirty="0">
                <a:solidFill>
                  <a:schemeClr val="bg1"/>
                </a:solidFill>
                <a:latin typeface="Helvetica" pitchFamily="2" charset="0"/>
                <a:cs typeface="Banks Miles Double Line W01"/>
              </a:rPr>
              <a:t>3</a:t>
            </a:r>
            <a:endParaRPr sz="4000" b="1" spc="-150" dirty="0">
              <a:solidFill>
                <a:schemeClr val="bg1"/>
              </a:solidFill>
              <a:latin typeface="Helvetica" pitchFamily="2" charset="0"/>
              <a:cs typeface="Banks Miles Double Line W01"/>
            </a:endParaRPr>
          </a:p>
        </p:txBody>
      </p:sp>
      <p:sp>
        <p:nvSpPr>
          <p:cNvPr id="75" name="object 13">
            <a:extLst>
              <a:ext uri="{FF2B5EF4-FFF2-40B4-BE49-F238E27FC236}">
                <a16:creationId xmlns:a16="http://schemas.microsoft.com/office/drawing/2014/main" id="{6E109218-B627-99EC-5FD0-EE18369040EE}"/>
              </a:ext>
            </a:extLst>
          </p:cNvPr>
          <p:cNvSpPr txBox="1"/>
          <p:nvPr/>
        </p:nvSpPr>
        <p:spPr>
          <a:xfrm>
            <a:off x="8523378" y="8608387"/>
            <a:ext cx="2372260" cy="1620957"/>
          </a:xfrm>
          <a:prstGeom prst="rect">
            <a:avLst/>
          </a:prstGeom>
        </p:spPr>
        <p:txBody>
          <a:bodyPr vert="horz" wrap="square" lIns="0" tIns="142240" rIns="0" bIns="0" rtlCol="0">
            <a:spAutoFit/>
          </a:bodyPr>
          <a:lstStyle/>
          <a:p>
            <a:pPr marL="12700" marR="31115" algn="ctr">
              <a:spcBef>
                <a:spcPts val="1120"/>
              </a:spcBef>
              <a:buClr>
                <a:srgbClr val="FDDA24"/>
              </a:buClr>
            </a:pPr>
            <a:r>
              <a:rPr lang="en-GB" sz="2400" dirty="0">
                <a:solidFill>
                  <a:srgbClr val="DA202A"/>
                </a:solidFill>
                <a:latin typeface="Helvetica" pitchFamily="2" charset="0"/>
                <a:cs typeface="Banks Miles Double Line W01"/>
              </a:rPr>
              <a:t>Item assessed for customs purposes and released onward</a:t>
            </a:r>
          </a:p>
        </p:txBody>
      </p:sp>
      <p:sp>
        <p:nvSpPr>
          <p:cNvPr id="76" name="Oval 75">
            <a:extLst>
              <a:ext uri="{FF2B5EF4-FFF2-40B4-BE49-F238E27FC236}">
                <a16:creationId xmlns:a16="http://schemas.microsoft.com/office/drawing/2014/main" id="{CFB7C7D4-7A1A-B0E2-1317-0E452A93121B}"/>
              </a:ext>
            </a:extLst>
          </p:cNvPr>
          <p:cNvSpPr/>
          <p:nvPr/>
        </p:nvSpPr>
        <p:spPr>
          <a:xfrm>
            <a:off x="9261624" y="7720048"/>
            <a:ext cx="888339" cy="888339"/>
          </a:xfrm>
          <a:prstGeom prst="ellipse">
            <a:avLst/>
          </a:prstGeom>
          <a:solidFill>
            <a:srgbClr val="DA202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7" name="object 10">
            <a:extLst>
              <a:ext uri="{FF2B5EF4-FFF2-40B4-BE49-F238E27FC236}">
                <a16:creationId xmlns:a16="http://schemas.microsoft.com/office/drawing/2014/main" id="{2F42C558-5281-C14E-D7F3-916926E0BB78}"/>
              </a:ext>
            </a:extLst>
          </p:cNvPr>
          <p:cNvSpPr txBox="1"/>
          <p:nvPr/>
        </p:nvSpPr>
        <p:spPr>
          <a:xfrm>
            <a:off x="9347448" y="7278825"/>
            <a:ext cx="737082" cy="1261243"/>
          </a:xfrm>
          <a:prstGeom prst="rect">
            <a:avLst/>
          </a:prstGeom>
        </p:spPr>
        <p:txBody>
          <a:bodyPr vert="horz" wrap="square" lIns="0" tIns="264160" rIns="0" bIns="0" rtlCol="0">
            <a:spAutoFit/>
          </a:bodyPr>
          <a:lstStyle/>
          <a:p>
            <a:pPr marL="12700" marR="31750" algn="ctr">
              <a:lnSpc>
                <a:spcPts val="8500"/>
              </a:lnSpc>
              <a:spcBef>
                <a:spcPts val="2080"/>
              </a:spcBef>
            </a:pPr>
            <a:r>
              <a:rPr lang="en-GB" sz="4000" b="1" spc="-150" dirty="0">
                <a:solidFill>
                  <a:schemeClr val="bg1"/>
                </a:solidFill>
                <a:latin typeface="Helvetica" pitchFamily="2" charset="0"/>
                <a:cs typeface="Banks Miles Double Line W01"/>
              </a:rPr>
              <a:t>4</a:t>
            </a:r>
            <a:endParaRPr sz="4000" b="1" spc="-150" dirty="0">
              <a:solidFill>
                <a:schemeClr val="bg1"/>
              </a:solidFill>
              <a:latin typeface="Helvetica" pitchFamily="2" charset="0"/>
              <a:cs typeface="Banks Miles Double Line W01"/>
            </a:endParaRPr>
          </a:p>
        </p:txBody>
      </p:sp>
      <p:sp>
        <p:nvSpPr>
          <p:cNvPr id="78" name="object 13">
            <a:extLst>
              <a:ext uri="{FF2B5EF4-FFF2-40B4-BE49-F238E27FC236}">
                <a16:creationId xmlns:a16="http://schemas.microsoft.com/office/drawing/2014/main" id="{68B831BD-D229-522F-B3EF-F55BF2C327B2}"/>
              </a:ext>
            </a:extLst>
          </p:cNvPr>
          <p:cNvSpPr txBox="1"/>
          <p:nvPr/>
        </p:nvSpPr>
        <p:spPr>
          <a:xfrm>
            <a:off x="11286206" y="8608387"/>
            <a:ext cx="2372260" cy="1620957"/>
          </a:xfrm>
          <a:prstGeom prst="rect">
            <a:avLst/>
          </a:prstGeom>
        </p:spPr>
        <p:txBody>
          <a:bodyPr vert="horz" wrap="square" lIns="0" tIns="142240" rIns="0" bIns="0" rtlCol="0">
            <a:spAutoFit/>
          </a:bodyPr>
          <a:lstStyle/>
          <a:p>
            <a:pPr marL="12700" marR="31115" algn="ctr">
              <a:spcBef>
                <a:spcPts val="1120"/>
              </a:spcBef>
              <a:buClr>
                <a:srgbClr val="FDDA24"/>
              </a:buClr>
            </a:pPr>
            <a:r>
              <a:rPr lang="en-GB" sz="2400" dirty="0">
                <a:solidFill>
                  <a:srgbClr val="DA202A"/>
                </a:solidFill>
                <a:latin typeface="Helvetica" pitchFamily="2" charset="0"/>
                <a:cs typeface="Banks Miles Double Line W01"/>
              </a:rPr>
              <a:t>Arrives at Delivery Office ready for delivery</a:t>
            </a:r>
          </a:p>
        </p:txBody>
      </p:sp>
      <p:sp>
        <p:nvSpPr>
          <p:cNvPr id="79" name="Oval 78">
            <a:extLst>
              <a:ext uri="{FF2B5EF4-FFF2-40B4-BE49-F238E27FC236}">
                <a16:creationId xmlns:a16="http://schemas.microsoft.com/office/drawing/2014/main" id="{1EB15C2F-D314-438F-4223-A71CBAF7D810}"/>
              </a:ext>
            </a:extLst>
          </p:cNvPr>
          <p:cNvSpPr/>
          <p:nvPr/>
        </p:nvSpPr>
        <p:spPr>
          <a:xfrm>
            <a:off x="12024452" y="7720048"/>
            <a:ext cx="888339" cy="888339"/>
          </a:xfrm>
          <a:prstGeom prst="ellipse">
            <a:avLst/>
          </a:prstGeom>
          <a:solidFill>
            <a:srgbClr val="DA202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0" name="object 10">
            <a:extLst>
              <a:ext uri="{FF2B5EF4-FFF2-40B4-BE49-F238E27FC236}">
                <a16:creationId xmlns:a16="http://schemas.microsoft.com/office/drawing/2014/main" id="{0C390FF5-C29E-6DAD-3025-F875FA021C5F}"/>
              </a:ext>
            </a:extLst>
          </p:cNvPr>
          <p:cNvSpPr txBox="1"/>
          <p:nvPr/>
        </p:nvSpPr>
        <p:spPr>
          <a:xfrm>
            <a:off x="12110276" y="7278825"/>
            <a:ext cx="737082" cy="1261243"/>
          </a:xfrm>
          <a:prstGeom prst="rect">
            <a:avLst/>
          </a:prstGeom>
        </p:spPr>
        <p:txBody>
          <a:bodyPr vert="horz" wrap="square" lIns="0" tIns="264160" rIns="0" bIns="0" rtlCol="0">
            <a:spAutoFit/>
          </a:bodyPr>
          <a:lstStyle/>
          <a:p>
            <a:pPr marL="12700" marR="31750" algn="ctr">
              <a:lnSpc>
                <a:spcPts val="8500"/>
              </a:lnSpc>
              <a:spcBef>
                <a:spcPts val="2080"/>
              </a:spcBef>
            </a:pPr>
            <a:r>
              <a:rPr lang="en-GB" sz="4000" b="1" spc="-150" dirty="0">
                <a:solidFill>
                  <a:schemeClr val="bg1"/>
                </a:solidFill>
                <a:latin typeface="Helvetica" pitchFamily="2" charset="0"/>
                <a:cs typeface="Banks Miles Double Line W01"/>
              </a:rPr>
              <a:t>5</a:t>
            </a:r>
            <a:endParaRPr sz="4000" b="1" spc="-150" dirty="0">
              <a:solidFill>
                <a:schemeClr val="bg1"/>
              </a:solidFill>
              <a:latin typeface="Helvetica" pitchFamily="2" charset="0"/>
              <a:cs typeface="Banks Miles Double Line W01"/>
            </a:endParaRPr>
          </a:p>
        </p:txBody>
      </p:sp>
      <p:sp>
        <p:nvSpPr>
          <p:cNvPr id="81" name="object 13">
            <a:extLst>
              <a:ext uri="{FF2B5EF4-FFF2-40B4-BE49-F238E27FC236}">
                <a16:creationId xmlns:a16="http://schemas.microsoft.com/office/drawing/2014/main" id="{41B961BC-7F63-3253-095E-26EBA0B8CE52}"/>
              </a:ext>
            </a:extLst>
          </p:cNvPr>
          <p:cNvSpPr txBox="1"/>
          <p:nvPr/>
        </p:nvSpPr>
        <p:spPr>
          <a:xfrm>
            <a:off x="14024103" y="8643909"/>
            <a:ext cx="2372260" cy="512961"/>
          </a:xfrm>
          <a:prstGeom prst="rect">
            <a:avLst/>
          </a:prstGeom>
        </p:spPr>
        <p:txBody>
          <a:bodyPr vert="horz" wrap="square" lIns="0" tIns="142240" rIns="0" bIns="0" rtlCol="0">
            <a:spAutoFit/>
          </a:bodyPr>
          <a:lstStyle/>
          <a:p>
            <a:pPr marL="12700" marR="31115" algn="ctr">
              <a:spcBef>
                <a:spcPts val="1120"/>
              </a:spcBef>
              <a:buClr>
                <a:srgbClr val="FDDA24"/>
              </a:buClr>
            </a:pPr>
            <a:r>
              <a:rPr lang="en-GB" sz="2400" dirty="0">
                <a:solidFill>
                  <a:srgbClr val="DA202A"/>
                </a:solidFill>
                <a:latin typeface="Helvetica" pitchFamily="2" charset="0"/>
                <a:cs typeface="Banks Miles Double Line W01"/>
              </a:rPr>
              <a:t>Out for delivery</a:t>
            </a:r>
          </a:p>
        </p:txBody>
      </p:sp>
      <p:sp>
        <p:nvSpPr>
          <p:cNvPr id="82" name="Oval 81">
            <a:extLst>
              <a:ext uri="{FF2B5EF4-FFF2-40B4-BE49-F238E27FC236}">
                <a16:creationId xmlns:a16="http://schemas.microsoft.com/office/drawing/2014/main" id="{A97A2D35-F184-6E0B-8B05-738264D4C65A}"/>
              </a:ext>
            </a:extLst>
          </p:cNvPr>
          <p:cNvSpPr/>
          <p:nvPr/>
        </p:nvSpPr>
        <p:spPr>
          <a:xfrm>
            <a:off x="14762349" y="7755570"/>
            <a:ext cx="888339" cy="888339"/>
          </a:xfrm>
          <a:prstGeom prst="ellipse">
            <a:avLst/>
          </a:prstGeom>
          <a:solidFill>
            <a:srgbClr val="DA202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3" name="object 10">
            <a:extLst>
              <a:ext uri="{FF2B5EF4-FFF2-40B4-BE49-F238E27FC236}">
                <a16:creationId xmlns:a16="http://schemas.microsoft.com/office/drawing/2014/main" id="{F7B2E38C-12FB-363B-2E6B-72AB2910B4A1}"/>
              </a:ext>
            </a:extLst>
          </p:cNvPr>
          <p:cNvSpPr txBox="1"/>
          <p:nvPr/>
        </p:nvSpPr>
        <p:spPr>
          <a:xfrm>
            <a:off x="14848173" y="7314347"/>
            <a:ext cx="737082" cy="1261243"/>
          </a:xfrm>
          <a:prstGeom prst="rect">
            <a:avLst/>
          </a:prstGeom>
        </p:spPr>
        <p:txBody>
          <a:bodyPr vert="horz" wrap="square" lIns="0" tIns="264160" rIns="0" bIns="0" rtlCol="0">
            <a:spAutoFit/>
          </a:bodyPr>
          <a:lstStyle/>
          <a:p>
            <a:pPr marL="12700" marR="31750" algn="ctr">
              <a:lnSpc>
                <a:spcPts val="8500"/>
              </a:lnSpc>
              <a:spcBef>
                <a:spcPts val="2080"/>
              </a:spcBef>
            </a:pPr>
            <a:r>
              <a:rPr lang="en-GB" sz="4000" b="1" spc="-150" dirty="0">
                <a:solidFill>
                  <a:schemeClr val="bg1"/>
                </a:solidFill>
                <a:latin typeface="Helvetica" pitchFamily="2" charset="0"/>
                <a:cs typeface="Banks Miles Double Line W01"/>
              </a:rPr>
              <a:t>6</a:t>
            </a:r>
            <a:endParaRPr sz="4000" b="1" spc="-150" dirty="0">
              <a:solidFill>
                <a:schemeClr val="bg1"/>
              </a:solidFill>
              <a:latin typeface="Helvetica" pitchFamily="2" charset="0"/>
              <a:cs typeface="Banks Miles Double Line W01"/>
            </a:endParaRPr>
          </a:p>
        </p:txBody>
      </p:sp>
      <p:sp>
        <p:nvSpPr>
          <p:cNvPr id="84" name="object 13">
            <a:extLst>
              <a:ext uri="{FF2B5EF4-FFF2-40B4-BE49-F238E27FC236}">
                <a16:creationId xmlns:a16="http://schemas.microsoft.com/office/drawing/2014/main" id="{342EA27A-5CA1-3B0C-18A0-B566682CDE47}"/>
              </a:ext>
            </a:extLst>
          </p:cNvPr>
          <p:cNvSpPr txBox="1"/>
          <p:nvPr/>
        </p:nvSpPr>
        <p:spPr>
          <a:xfrm>
            <a:off x="16754843" y="8633552"/>
            <a:ext cx="2372260" cy="512961"/>
          </a:xfrm>
          <a:prstGeom prst="rect">
            <a:avLst/>
          </a:prstGeom>
        </p:spPr>
        <p:txBody>
          <a:bodyPr vert="horz" wrap="square" lIns="0" tIns="142240" rIns="0" bIns="0" rtlCol="0">
            <a:spAutoFit/>
          </a:bodyPr>
          <a:lstStyle/>
          <a:p>
            <a:pPr marL="12700" marR="31115" algn="ctr">
              <a:spcBef>
                <a:spcPts val="1120"/>
              </a:spcBef>
              <a:buClr>
                <a:srgbClr val="FDDA24"/>
              </a:buClr>
            </a:pPr>
            <a:r>
              <a:rPr lang="en-GB" sz="2400" dirty="0">
                <a:solidFill>
                  <a:srgbClr val="DA202A"/>
                </a:solidFill>
                <a:latin typeface="Helvetica" pitchFamily="2" charset="0"/>
                <a:cs typeface="Banks Miles Double Line W01"/>
              </a:rPr>
              <a:t>Delivery</a:t>
            </a:r>
          </a:p>
        </p:txBody>
      </p:sp>
      <p:sp>
        <p:nvSpPr>
          <p:cNvPr id="85" name="Oval 84">
            <a:extLst>
              <a:ext uri="{FF2B5EF4-FFF2-40B4-BE49-F238E27FC236}">
                <a16:creationId xmlns:a16="http://schemas.microsoft.com/office/drawing/2014/main" id="{290207DC-F232-B2C0-2B8D-A9325AEAB310}"/>
              </a:ext>
            </a:extLst>
          </p:cNvPr>
          <p:cNvSpPr/>
          <p:nvPr/>
        </p:nvSpPr>
        <p:spPr>
          <a:xfrm>
            <a:off x="17493089" y="7745213"/>
            <a:ext cx="888339" cy="888339"/>
          </a:xfrm>
          <a:prstGeom prst="ellipse">
            <a:avLst/>
          </a:prstGeom>
          <a:solidFill>
            <a:srgbClr val="DA202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6" name="object 10">
            <a:extLst>
              <a:ext uri="{FF2B5EF4-FFF2-40B4-BE49-F238E27FC236}">
                <a16:creationId xmlns:a16="http://schemas.microsoft.com/office/drawing/2014/main" id="{949F3798-8812-FC3B-FA9A-1F600CD01FC8}"/>
              </a:ext>
            </a:extLst>
          </p:cNvPr>
          <p:cNvSpPr txBox="1"/>
          <p:nvPr/>
        </p:nvSpPr>
        <p:spPr>
          <a:xfrm>
            <a:off x="17578913" y="7303990"/>
            <a:ext cx="737082" cy="1261243"/>
          </a:xfrm>
          <a:prstGeom prst="rect">
            <a:avLst/>
          </a:prstGeom>
        </p:spPr>
        <p:txBody>
          <a:bodyPr vert="horz" wrap="square" lIns="0" tIns="264160" rIns="0" bIns="0" rtlCol="0">
            <a:spAutoFit/>
          </a:bodyPr>
          <a:lstStyle/>
          <a:p>
            <a:pPr marL="12700" marR="31750" algn="ctr">
              <a:lnSpc>
                <a:spcPts val="8500"/>
              </a:lnSpc>
              <a:spcBef>
                <a:spcPts val="2080"/>
              </a:spcBef>
            </a:pPr>
            <a:r>
              <a:rPr lang="en-GB" sz="4000" b="1" spc="-150" dirty="0">
                <a:solidFill>
                  <a:schemeClr val="bg1"/>
                </a:solidFill>
                <a:latin typeface="Helvetica" pitchFamily="2" charset="0"/>
                <a:cs typeface="Banks Miles Double Line W01"/>
              </a:rPr>
              <a:t>7</a:t>
            </a:r>
            <a:endParaRPr sz="4000" b="1" spc="-150" dirty="0">
              <a:solidFill>
                <a:schemeClr val="bg1"/>
              </a:solidFill>
              <a:latin typeface="Helvetica" pitchFamily="2" charset="0"/>
              <a:cs typeface="Banks Miles Double Line W01"/>
            </a:endParaRPr>
          </a:p>
        </p:txBody>
      </p:sp>
      <p:cxnSp>
        <p:nvCxnSpPr>
          <p:cNvPr id="13" name="Straight Connector 12">
            <a:extLst>
              <a:ext uri="{FF2B5EF4-FFF2-40B4-BE49-F238E27FC236}">
                <a16:creationId xmlns:a16="http://schemas.microsoft.com/office/drawing/2014/main" id="{C895D91C-1DA9-03FD-6C5B-B4DA96A43B64}"/>
              </a:ext>
            </a:extLst>
          </p:cNvPr>
          <p:cNvCxnSpPr>
            <a:cxnSpLocks/>
          </p:cNvCxnSpPr>
          <p:nvPr/>
        </p:nvCxnSpPr>
        <p:spPr>
          <a:xfrm>
            <a:off x="12702375" y="6059551"/>
            <a:ext cx="7670457" cy="0"/>
          </a:xfrm>
          <a:prstGeom prst="line">
            <a:avLst/>
          </a:prstGeom>
          <a:ln w="76200">
            <a:solidFill>
              <a:srgbClr val="F5AEBA"/>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F1AEB1DE-497D-2081-B6FB-948F6E81E6D6}"/>
              </a:ext>
            </a:extLst>
          </p:cNvPr>
          <p:cNvCxnSpPr>
            <a:cxnSpLocks/>
          </p:cNvCxnSpPr>
          <p:nvPr/>
        </p:nvCxnSpPr>
        <p:spPr>
          <a:xfrm>
            <a:off x="12702375" y="6285653"/>
            <a:ext cx="7670457" cy="0"/>
          </a:xfrm>
          <a:prstGeom prst="line">
            <a:avLst/>
          </a:prstGeom>
          <a:ln w="76200">
            <a:solidFill>
              <a:srgbClr val="FDDA24"/>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54BD1F15-F554-9527-1E84-A6050BB25F19}"/>
              </a:ext>
            </a:extLst>
          </p:cNvPr>
          <p:cNvCxnSpPr>
            <a:cxnSpLocks/>
          </p:cNvCxnSpPr>
          <p:nvPr/>
        </p:nvCxnSpPr>
        <p:spPr>
          <a:xfrm>
            <a:off x="12702375" y="6505109"/>
            <a:ext cx="7670457" cy="0"/>
          </a:xfrm>
          <a:prstGeom prst="line">
            <a:avLst/>
          </a:prstGeom>
          <a:ln w="76200">
            <a:solidFill>
              <a:srgbClr val="F79425"/>
            </a:solidFill>
          </a:ln>
        </p:spPr>
        <p:style>
          <a:lnRef idx="2">
            <a:schemeClr val="accent1"/>
          </a:lnRef>
          <a:fillRef idx="0">
            <a:schemeClr val="accent1"/>
          </a:fillRef>
          <a:effectRef idx="1">
            <a:schemeClr val="accent1"/>
          </a:effectRef>
          <a:fontRef idx="minor">
            <a:schemeClr val="tx1"/>
          </a:fontRef>
        </p:style>
      </p:cxnSp>
      <p:pic>
        <p:nvPicPr>
          <p:cNvPr id="11" name="Picture 10" descr="A white van with grey wheels&#10;&#10;AI-generated content may be incorrect.">
            <a:extLst>
              <a:ext uri="{FF2B5EF4-FFF2-40B4-BE49-F238E27FC236}">
                <a16:creationId xmlns:a16="http://schemas.microsoft.com/office/drawing/2014/main" id="{3D5F1FBA-486B-AE13-21FB-CEED252D525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flipH="1">
            <a:off x="10104921" y="4683131"/>
            <a:ext cx="2953559" cy="2953559"/>
          </a:xfrm>
          <a:prstGeom prst="rect">
            <a:avLst/>
          </a:prstGeom>
        </p:spPr>
      </p:pic>
    </p:spTree>
    <p:extLst>
      <p:ext uri="{BB962C8B-B14F-4D97-AF65-F5344CB8AC3E}">
        <p14:creationId xmlns:p14="http://schemas.microsoft.com/office/powerpoint/2010/main" val="427698859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green poster with text and images of houses and cars&#10;&#10;AI-generated content may be incorrect.">
            <a:extLst>
              <a:ext uri="{FF2B5EF4-FFF2-40B4-BE49-F238E27FC236}">
                <a16:creationId xmlns:a16="http://schemas.microsoft.com/office/drawing/2014/main" id="{C76840F9-5D80-C3D2-23D8-2F3B3362781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745"/>
            <a:ext cx="20105688" cy="11309449"/>
          </a:xfrm>
          <a:prstGeom prst="rect">
            <a:avLst/>
          </a:prstGeom>
        </p:spPr>
      </p:pic>
      <p:pic>
        <p:nvPicPr>
          <p:cNvPr id="2" name="Picture 1">
            <a:extLst>
              <a:ext uri="{FF2B5EF4-FFF2-40B4-BE49-F238E27FC236}">
                <a16:creationId xmlns:a16="http://schemas.microsoft.com/office/drawing/2014/main" id="{CD255680-D345-5DDA-BDCF-DF2F26CD97C1}"/>
              </a:ext>
            </a:extLst>
          </p:cNvPr>
          <p:cNvPicPr>
            <a:picLocks noChangeAspect="1"/>
          </p:cNvPicPr>
          <p:nvPr/>
        </p:nvPicPr>
        <p:blipFill>
          <a:blip r:embed="rId4"/>
          <a:srcRect/>
          <a:stretch/>
        </p:blipFill>
        <p:spPr>
          <a:xfrm>
            <a:off x="1" y="1489"/>
            <a:ext cx="20105685" cy="11309448"/>
          </a:xfrm>
          <a:prstGeom prst="rect">
            <a:avLst/>
          </a:prstGeom>
        </p:spPr>
      </p:pic>
    </p:spTree>
    <p:extLst>
      <p:ext uri="{BB962C8B-B14F-4D97-AF65-F5344CB8AC3E}">
        <p14:creationId xmlns:p14="http://schemas.microsoft.com/office/powerpoint/2010/main" val="66116900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8E1EA8-C49E-0AAF-A27A-32F56BF1392C}"/>
            </a:ext>
          </a:extLst>
        </p:cNvPr>
        <p:cNvGrpSpPr/>
        <p:nvPr/>
      </p:nvGrpSpPr>
      <p:grpSpPr>
        <a:xfrm>
          <a:off x="0" y="0"/>
          <a:ext cx="0" cy="0"/>
          <a:chOff x="0" y="0"/>
          <a:chExt cx="0" cy="0"/>
        </a:xfrm>
      </p:grpSpPr>
      <p:sp>
        <p:nvSpPr>
          <p:cNvPr id="5" name="object 2">
            <a:extLst>
              <a:ext uri="{FF2B5EF4-FFF2-40B4-BE49-F238E27FC236}">
                <a16:creationId xmlns:a16="http://schemas.microsoft.com/office/drawing/2014/main" id="{1A4F32C3-ADDA-9DC3-0998-6D49D6A7456D}"/>
              </a:ext>
            </a:extLst>
          </p:cNvPr>
          <p:cNvSpPr/>
          <p:nvPr/>
        </p:nvSpPr>
        <p:spPr>
          <a:xfrm>
            <a:off x="3675888" y="0"/>
            <a:ext cx="16429799" cy="11310938"/>
          </a:xfrm>
          <a:custGeom>
            <a:avLst/>
            <a:gdLst/>
            <a:ahLst/>
            <a:cxnLst/>
            <a:rect l="l" t="t" r="r" b="b"/>
            <a:pathLst>
              <a:path w="10046970" h="11298555">
                <a:moveTo>
                  <a:pt x="10046814" y="0"/>
                </a:moveTo>
                <a:lnTo>
                  <a:pt x="0" y="0"/>
                </a:lnTo>
                <a:lnTo>
                  <a:pt x="0" y="11298074"/>
                </a:lnTo>
                <a:lnTo>
                  <a:pt x="10046814" y="11298074"/>
                </a:lnTo>
                <a:lnTo>
                  <a:pt x="10046814" y="0"/>
                </a:lnTo>
                <a:close/>
              </a:path>
            </a:pathLst>
          </a:custGeom>
          <a:solidFill>
            <a:srgbClr val="DA202A"/>
          </a:solidFill>
        </p:spPr>
        <p:txBody>
          <a:bodyPr wrap="square" lIns="0" tIns="0" rIns="0" bIns="0" rtlCol="0"/>
          <a:lstStyle/>
          <a:p>
            <a:endParaRPr dirty="0"/>
          </a:p>
        </p:txBody>
      </p:sp>
      <p:sp>
        <p:nvSpPr>
          <p:cNvPr id="4" name="object 10">
            <a:extLst>
              <a:ext uri="{FF2B5EF4-FFF2-40B4-BE49-F238E27FC236}">
                <a16:creationId xmlns:a16="http://schemas.microsoft.com/office/drawing/2014/main" id="{27C7C9B2-1FC6-9374-96D9-8807644EEDFB}"/>
              </a:ext>
            </a:extLst>
          </p:cNvPr>
          <p:cNvSpPr txBox="1"/>
          <p:nvPr/>
        </p:nvSpPr>
        <p:spPr>
          <a:xfrm>
            <a:off x="8439867" y="821217"/>
            <a:ext cx="14278040" cy="1152751"/>
          </a:xfrm>
          <a:prstGeom prst="rect">
            <a:avLst/>
          </a:prstGeom>
        </p:spPr>
        <p:txBody>
          <a:bodyPr vert="horz" wrap="square" lIns="0" tIns="264160" rIns="0" bIns="0" rtlCol="0">
            <a:spAutoFit/>
          </a:bodyPr>
          <a:lstStyle/>
          <a:p>
            <a:pPr marL="12700" marR="31750">
              <a:lnSpc>
                <a:spcPct val="79200"/>
              </a:lnSpc>
              <a:spcBef>
                <a:spcPts val="2080"/>
              </a:spcBef>
            </a:pPr>
            <a:r>
              <a:rPr lang="en-GB" sz="7000" b="1" spc="-150" dirty="0">
                <a:solidFill>
                  <a:schemeClr val="bg1"/>
                </a:solidFill>
                <a:latin typeface="Helvetica" pitchFamily="2" charset="0"/>
                <a:cs typeface="Banks Miles Double Line W01"/>
              </a:rPr>
              <a:t>Next steps for customer</a:t>
            </a:r>
            <a:endParaRPr sz="7000" b="1" spc="-150" dirty="0">
              <a:solidFill>
                <a:schemeClr val="bg1"/>
              </a:solidFill>
              <a:latin typeface="Helvetica" pitchFamily="2" charset="0"/>
              <a:cs typeface="Banks Miles Double Line W01"/>
            </a:endParaRPr>
          </a:p>
        </p:txBody>
      </p:sp>
      <p:pic>
        <p:nvPicPr>
          <p:cNvPr id="8" name="Picture 7" descr="A person putting a package in a bag&#10;&#10;AI-generated content may be incorrect.">
            <a:extLst>
              <a:ext uri="{FF2B5EF4-FFF2-40B4-BE49-F238E27FC236}">
                <a16:creationId xmlns:a16="http://schemas.microsoft.com/office/drawing/2014/main" id="{79D6232C-324E-B233-0527-D6CA39039445}"/>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0" y="0"/>
            <a:ext cx="7340294" cy="11286173"/>
          </a:xfrm>
          <a:prstGeom prst="rect">
            <a:avLst/>
          </a:prstGeom>
        </p:spPr>
      </p:pic>
      <p:pic>
        <p:nvPicPr>
          <p:cNvPr id="3" name="Picture 2" descr="A red and yellow swirly swirl&#10;&#10;Description automatically generated">
            <a:extLst>
              <a:ext uri="{FF2B5EF4-FFF2-40B4-BE49-F238E27FC236}">
                <a16:creationId xmlns:a16="http://schemas.microsoft.com/office/drawing/2014/main" id="{5741AC54-1C8B-18EE-9D54-366975FA9E7E}"/>
              </a:ext>
            </a:extLst>
          </p:cNvPr>
          <p:cNvPicPr/>
          <p:nvPr/>
        </p:nvPicPr>
        <p:blipFill rotWithShape="1">
          <a:blip r:embed="rId4" cstate="screen">
            <a:extLst>
              <a:ext uri="{28A0092B-C50C-407E-A947-70E740481C1C}">
                <a14:useLocalDpi xmlns:a14="http://schemas.microsoft.com/office/drawing/2010/main"/>
              </a:ext>
            </a:extLst>
          </a:blip>
          <a:srcRect l="-7786"/>
          <a:stretch>
            <a:fillRect/>
          </a:stretch>
        </p:blipFill>
        <p:spPr>
          <a:xfrm>
            <a:off x="-1570892" y="6541566"/>
            <a:ext cx="21671347" cy="4769372"/>
          </a:xfrm>
          <a:prstGeom prst="rect">
            <a:avLst/>
          </a:prstGeom>
        </p:spPr>
      </p:pic>
      <p:sp>
        <p:nvSpPr>
          <p:cNvPr id="11" name="object 13">
            <a:extLst>
              <a:ext uri="{FF2B5EF4-FFF2-40B4-BE49-F238E27FC236}">
                <a16:creationId xmlns:a16="http://schemas.microsoft.com/office/drawing/2014/main" id="{7C4BD381-707F-7200-4A70-CAEC2954B260}"/>
              </a:ext>
            </a:extLst>
          </p:cNvPr>
          <p:cNvSpPr txBox="1"/>
          <p:nvPr/>
        </p:nvSpPr>
        <p:spPr>
          <a:xfrm>
            <a:off x="8439867" y="2495937"/>
            <a:ext cx="15008568" cy="7702108"/>
          </a:xfrm>
          <a:prstGeom prst="rect">
            <a:avLst/>
          </a:prstGeom>
        </p:spPr>
        <p:txBody>
          <a:bodyPr vert="horz" wrap="square" lIns="0" tIns="142240" rIns="0" bIns="0" rtlCol="0">
            <a:spAutoFit/>
          </a:bodyPr>
          <a:lstStyle/>
          <a:p>
            <a:pPr marL="355600" marR="31115" indent="-342900">
              <a:lnSpc>
                <a:spcPts val="3000"/>
              </a:lnSpc>
              <a:spcBef>
                <a:spcPts val="1120"/>
              </a:spcBef>
              <a:buClr>
                <a:srgbClr val="FDDA24"/>
              </a:buClr>
              <a:buFont typeface="Arial" panose="020B0604020202020204" pitchFamily="34" charset="0"/>
              <a:buChar char="•"/>
            </a:pPr>
            <a:r>
              <a:rPr lang="en-GB" sz="2400" dirty="0">
                <a:solidFill>
                  <a:schemeClr val="bg1"/>
                </a:solidFill>
                <a:latin typeface="Helvetica" pitchFamily="2" charset="0"/>
                <a:cs typeface="Banks Miles Double Line W01"/>
              </a:rPr>
              <a:t>What’s the plan for the next 12 months and how Royal Mail and Parcelforce</a:t>
            </a:r>
            <a:br>
              <a:rPr lang="en-GB" sz="2400" dirty="0">
                <a:solidFill>
                  <a:schemeClr val="bg1"/>
                </a:solidFill>
                <a:latin typeface="Helvetica" pitchFamily="2" charset="0"/>
                <a:cs typeface="Banks Miles Double Line W01"/>
              </a:rPr>
            </a:br>
            <a:r>
              <a:rPr lang="en-GB" sz="2400" dirty="0">
                <a:solidFill>
                  <a:schemeClr val="bg1"/>
                </a:solidFill>
                <a:latin typeface="Helvetica" pitchFamily="2" charset="0"/>
                <a:cs typeface="Banks Miles Double Line W01"/>
              </a:rPr>
              <a:t> can support </a:t>
            </a:r>
          </a:p>
          <a:p>
            <a:pPr marL="355600" marR="31115" indent="-342900">
              <a:lnSpc>
                <a:spcPts val="3000"/>
              </a:lnSpc>
              <a:spcBef>
                <a:spcPts val="1120"/>
              </a:spcBef>
              <a:buClr>
                <a:srgbClr val="FDDA24"/>
              </a:buClr>
              <a:buFont typeface="Arial" panose="020B0604020202020204" pitchFamily="34" charset="0"/>
              <a:buChar char="•"/>
            </a:pPr>
            <a:r>
              <a:rPr lang="en-GB" sz="2400" dirty="0">
                <a:solidFill>
                  <a:schemeClr val="bg1"/>
                </a:solidFill>
                <a:latin typeface="Helvetica" pitchFamily="2" charset="0"/>
                <a:cs typeface="Banks Miles Double Line W01"/>
              </a:rPr>
              <a:t>Bullet  to go here</a:t>
            </a:r>
          </a:p>
          <a:p>
            <a:pPr marL="355600" marR="31115" indent="-342900">
              <a:lnSpc>
                <a:spcPts val="3000"/>
              </a:lnSpc>
              <a:spcBef>
                <a:spcPts val="1120"/>
              </a:spcBef>
              <a:buClr>
                <a:srgbClr val="FDDA24"/>
              </a:buClr>
              <a:buFont typeface="Arial" panose="020B0604020202020204" pitchFamily="34" charset="0"/>
              <a:buChar char="•"/>
            </a:pPr>
            <a:r>
              <a:rPr lang="en-GB" sz="2400" dirty="0">
                <a:solidFill>
                  <a:schemeClr val="bg1"/>
                </a:solidFill>
                <a:latin typeface="Helvetica" pitchFamily="2" charset="0"/>
                <a:cs typeface="Banks Miles Double Line W01"/>
              </a:rPr>
              <a:t>Bullet  to go here</a:t>
            </a:r>
          </a:p>
          <a:p>
            <a:pPr marL="355600" marR="31115" indent="-342900">
              <a:lnSpc>
                <a:spcPts val="3000"/>
              </a:lnSpc>
              <a:spcBef>
                <a:spcPts val="1120"/>
              </a:spcBef>
              <a:buClr>
                <a:srgbClr val="FDDA24"/>
              </a:buClr>
              <a:buFont typeface="Arial" panose="020B0604020202020204" pitchFamily="34" charset="0"/>
              <a:buChar char="•"/>
            </a:pPr>
            <a:r>
              <a:rPr lang="en-GB" sz="2400" dirty="0">
                <a:solidFill>
                  <a:schemeClr val="bg1"/>
                </a:solidFill>
                <a:latin typeface="Helvetica" pitchFamily="2" charset="0"/>
                <a:cs typeface="Banks Miles Double Line W01"/>
              </a:rPr>
              <a:t>Bullet  to go here</a:t>
            </a:r>
          </a:p>
          <a:p>
            <a:pPr marL="355600" marR="31115" indent="-342900">
              <a:lnSpc>
                <a:spcPts val="3000"/>
              </a:lnSpc>
              <a:spcBef>
                <a:spcPts val="1120"/>
              </a:spcBef>
              <a:buClr>
                <a:srgbClr val="FDDA24"/>
              </a:buClr>
              <a:buFont typeface="Arial" panose="020B0604020202020204" pitchFamily="34" charset="0"/>
              <a:buChar char="•"/>
            </a:pPr>
            <a:r>
              <a:rPr lang="en-GB" sz="2400" dirty="0">
                <a:solidFill>
                  <a:schemeClr val="bg1"/>
                </a:solidFill>
                <a:latin typeface="Helvetica" pitchFamily="2" charset="0"/>
                <a:cs typeface="Banks Miles Double Line W01"/>
              </a:rPr>
              <a:t>Bullet  to go here</a:t>
            </a:r>
          </a:p>
          <a:p>
            <a:pPr marL="355600" marR="31115" indent="-342900">
              <a:lnSpc>
                <a:spcPts val="3000"/>
              </a:lnSpc>
              <a:spcBef>
                <a:spcPts val="1120"/>
              </a:spcBef>
              <a:buClr>
                <a:srgbClr val="FDDA24"/>
              </a:buClr>
              <a:buFont typeface="Arial" panose="020B0604020202020204" pitchFamily="34" charset="0"/>
              <a:buChar char="•"/>
            </a:pPr>
            <a:r>
              <a:rPr lang="en-GB" sz="2400" dirty="0">
                <a:solidFill>
                  <a:schemeClr val="bg1"/>
                </a:solidFill>
                <a:latin typeface="Helvetica" pitchFamily="2" charset="0"/>
                <a:cs typeface="Banks Miles Double Line W01"/>
              </a:rPr>
              <a:t>Bullet  to go here</a:t>
            </a:r>
          </a:p>
          <a:p>
            <a:pPr marL="355600" marR="31115" indent="-342900">
              <a:lnSpc>
                <a:spcPts val="3000"/>
              </a:lnSpc>
              <a:spcBef>
                <a:spcPts val="1120"/>
              </a:spcBef>
              <a:buClr>
                <a:srgbClr val="FDDA24"/>
              </a:buClr>
              <a:buFont typeface="Arial" panose="020B0604020202020204" pitchFamily="34" charset="0"/>
              <a:buChar char="•"/>
            </a:pPr>
            <a:r>
              <a:rPr lang="en-GB" sz="2400" dirty="0">
                <a:solidFill>
                  <a:schemeClr val="bg1"/>
                </a:solidFill>
                <a:latin typeface="Helvetica" pitchFamily="2" charset="0"/>
                <a:cs typeface="Banks Miles Double Line W01"/>
              </a:rPr>
              <a:t>Bullet  to go here</a:t>
            </a:r>
          </a:p>
          <a:p>
            <a:pPr marL="355600" marR="31115" indent="-342900">
              <a:lnSpc>
                <a:spcPts val="3000"/>
              </a:lnSpc>
              <a:spcBef>
                <a:spcPts val="1120"/>
              </a:spcBef>
              <a:buClr>
                <a:srgbClr val="FDDA24"/>
              </a:buClr>
              <a:buFont typeface="Arial" panose="020B0604020202020204" pitchFamily="34" charset="0"/>
              <a:buChar char="•"/>
            </a:pPr>
            <a:r>
              <a:rPr lang="en-GB" sz="2400" dirty="0">
                <a:solidFill>
                  <a:schemeClr val="bg1"/>
                </a:solidFill>
                <a:latin typeface="Helvetica" pitchFamily="2" charset="0"/>
                <a:cs typeface="Banks Miles Double Line W01"/>
              </a:rPr>
              <a:t>Bullet  to go here</a:t>
            </a:r>
          </a:p>
          <a:p>
            <a:pPr marL="355600" marR="31115" indent="-342900">
              <a:lnSpc>
                <a:spcPts val="3000"/>
              </a:lnSpc>
              <a:spcBef>
                <a:spcPts val="1120"/>
              </a:spcBef>
              <a:buClr>
                <a:srgbClr val="FDDA24"/>
              </a:buClr>
              <a:buFont typeface="Arial" panose="020B0604020202020204" pitchFamily="34" charset="0"/>
              <a:buChar char="•"/>
            </a:pPr>
            <a:r>
              <a:rPr lang="en-GB" sz="2400" dirty="0">
                <a:solidFill>
                  <a:schemeClr val="bg1"/>
                </a:solidFill>
                <a:latin typeface="Helvetica" pitchFamily="2" charset="0"/>
                <a:cs typeface="Banks Miles Double Line W01"/>
              </a:rPr>
              <a:t>Bullet  to go here</a:t>
            </a:r>
          </a:p>
          <a:p>
            <a:pPr marL="355600" marR="31115" indent="-342900">
              <a:lnSpc>
                <a:spcPts val="3000"/>
              </a:lnSpc>
              <a:spcBef>
                <a:spcPts val="1120"/>
              </a:spcBef>
              <a:buClr>
                <a:srgbClr val="FDDA24"/>
              </a:buClr>
              <a:buFont typeface="Arial" panose="020B0604020202020204" pitchFamily="34" charset="0"/>
              <a:buChar char="•"/>
            </a:pPr>
            <a:r>
              <a:rPr lang="en-GB" sz="2400" dirty="0">
                <a:solidFill>
                  <a:schemeClr val="bg1"/>
                </a:solidFill>
                <a:latin typeface="Helvetica" pitchFamily="2" charset="0"/>
                <a:cs typeface="Banks Miles Double Line W01"/>
              </a:rPr>
              <a:t>Bullet  to go here</a:t>
            </a:r>
          </a:p>
          <a:p>
            <a:pPr marL="355600" marR="31115" indent="-342900">
              <a:lnSpc>
                <a:spcPts val="3000"/>
              </a:lnSpc>
              <a:spcBef>
                <a:spcPts val="1120"/>
              </a:spcBef>
              <a:buClr>
                <a:srgbClr val="FDDA24"/>
              </a:buClr>
              <a:buFont typeface="Arial" panose="020B0604020202020204" pitchFamily="34" charset="0"/>
              <a:buChar char="•"/>
            </a:pPr>
            <a:r>
              <a:rPr lang="en-GB" sz="2400" dirty="0">
                <a:solidFill>
                  <a:schemeClr val="bg1"/>
                </a:solidFill>
                <a:latin typeface="Helvetica" pitchFamily="2" charset="0"/>
                <a:cs typeface="Banks Miles Double Line W01"/>
              </a:rPr>
              <a:t>Bullet  to go here</a:t>
            </a:r>
          </a:p>
          <a:p>
            <a:pPr marL="355600" marR="31115" indent="-342900">
              <a:spcBef>
                <a:spcPts val="1120"/>
              </a:spcBef>
              <a:buClr>
                <a:srgbClr val="FDDA24"/>
              </a:buClr>
              <a:buFont typeface="Arial" panose="020B0604020202020204" pitchFamily="34" charset="0"/>
              <a:buChar char="•"/>
            </a:pPr>
            <a:endParaRPr lang="en-GB" sz="2400" dirty="0">
              <a:solidFill>
                <a:schemeClr val="bg1"/>
              </a:solidFill>
              <a:latin typeface="Helvetica" pitchFamily="2" charset="0"/>
              <a:cs typeface="Banks Miles Double Line W01"/>
            </a:endParaRPr>
          </a:p>
          <a:p>
            <a:pPr marL="355600" marR="31115" indent="-342900">
              <a:spcBef>
                <a:spcPts val="1120"/>
              </a:spcBef>
              <a:buClr>
                <a:srgbClr val="FDDA24"/>
              </a:buClr>
              <a:buFont typeface="Arial" panose="020B0604020202020204" pitchFamily="34" charset="0"/>
              <a:buChar char="•"/>
            </a:pPr>
            <a:endParaRPr lang="en-GB" sz="2400" dirty="0">
              <a:solidFill>
                <a:schemeClr val="bg1"/>
              </a:solidFill>
              <a:latin typeface="Helvetica" pitchFamily="2" charset="0"/>
              <a:cs typeface="Banks Miles Double Line W01"/>
            </a:endParaRPr>
          </a:p>
          <a:p>
            <a:pPr marL="355600" marR="31115" indent="-342900">
              <a:spcBef>
                <a:spcPts val="1120"/>
              </a:spcBef>
              <a:buClr>
                <a:srgbClr val="FDDA24"/>
              </a:buClr>
              <a:buFont typeface="Arial" panose="020B0604020202020204" pitchFamily="34" charset="0"/>
              <a:buChar char="•"/>
            </a:pPr>
            <a:endParaRPr lang="en-GB" sz="2400" dirty="0">
              <a:solidFill>
                <a:schemeClr val="bg1"/>
              </a:solidFill>
              <a:latin typeface="Helvetica" pitchFamily="2" charset="0"/>
              <a:cs typeface="Banks Miles Double Line W01"/>
            </a:endParaRPr>
          </a:p>
        </p:txBody>
      </p:sp>
    </p:spTree>
    <p:extLst>
      <p:ext uri="{BB962C8B-B14F-4D97-AF65-F5344CB8AC3E}">
        <p14:creationId xmlns:p14="http://schemas.microsoft.com/office/powerpoint/2010/main" val="214776779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2">
            <a:extLst>
              <a:ext uri="{FF2B5EF4-FFF2-40B4-BE49-F238E27FC236}">
                <a16:creationId xmlns:a16="http://schemas.microsoft.com/office/drawing/2014/main" id="{DE527955-4C25-A225-CDDB-926FEAE6619C}"/>
              </a:ext>
            </a:extLst>
          </p:cNvPr>
          <p:cNvSpPr/>
          <p:nvPr/>
        </p:nvSpPr>
        <p:spPr>
          <a:xfrm>
            <a:off x="0" y="2223"/>
            <a:ext cx="20105688" cy="11308715"/>
          </a:xfrm>
          <a:custGeom>
            <a:avLst/>
            <a:gdLst/>
            <a:ahLst/>
            <a:cxnLst/>
            <a:rect l="l" t="t" r="r" b="b"/>
            <a:pathLst>
              <a:path w="20093940" h="11308715">
                <a:moveTo>
                  <a:pt x="20093629" y="0"/>
                </a:moveTo>
                <a:lnTo>
                  <a:pt x="0" y="0"/>
                </a:lnTo>
                <a:lnTo>
                  <a:pt x="0" y="11308556"/>
                </a:lnTo>
                <a:lnTo>
                  <a:pt x="20093629" y="11308556"/>
                </a:lnTo>
                <a:lnTo>
                  <a:pt x="20093629" y="0"/>
                </a:lnTo>
                <a:close/>
              </a:path>
            </a:pathLst>
          </a:custGeom>
          <a:solidFill>
            <a:srgbClr val="DA202A"/>
          </a:solidFill>
        </p:spPr>
        <p:txBody>
          <a:bodyPr wrap="square" lIns="0" tIns="0" rIns="0" bIns="0" rtlCol="0"/>
          <a:lstStyle/>
          <a:p>
            <a:endParaRPr dirty="0"/>
          </a:p>
        </p:txBody>
      </p:sp>
      <p:sp>
        <p:nvSpPr>
          <p:cNvPr id="9" name="TextBox 8">
            <a:extLst>
              <a:ext uri="{FF2B5EF4-FFF2-40B4-BE49-F238E27FC236}">
                <a16:creationId xmlns:a16="http://schemas.microsoft.com/office/drawing/2014/main" id="{3B1853E2-F037-5221-BD88-28F3D779567A}"/>
              </a:ext>
            </a:extLst>
          </p:cNvPr>
          <p:cNvSpPr txBox="1"/>
          <p:nvPr/>
        </p:nvSpPr>
        <p:spPr>
          <a:xfrm>
            <a:off x="3826933" y="3208518"/>
            <a:ext cx="11938000" cy="1631216"/>
          </a:xfrm>
          <a:prstGeom prst="rect">
            <a:avLst/>
          </a:prstGeom>
          <a:noFill/>
        </p:spPr>
        <p:txBody>
          <a:bodyPr wrap="square" rtlCol="0">
            <a:spAutoFit/>
          </a:bodyPr>
          <a:lstStyle/>
          <a:p>
            <a:pPr algn="ctr"/>
            <a:r>
              <a:rPr lang="en-US" sz="10000" b="1" dirty="0">
                <a:solidFill>
                  <a:schemeClr val="bg1"/>
                </a:solidFill>
                <a:latin typeface="Helvetica" pitchFamily="2" charset="0"/>
                <a:cs typeface="Calibri" panose="020F0502020204030204" pitchFamily="34" charset="0"/>
              </a:rPr>
              <a:t>Thank you</a:t>
            </a:r>
          </a:p>
        </p:txBody>
      </p:sp>
      <p:pic>
        <p:nvPicPr>
          <p:cNvPr id="2" name="Picture 1" descr="A black and white logo&#10;&#10;AI-generated content may be incorrect.">
            <a:extLst>
              <a:ext uri="{FF2B5EF4-FFF2-40B4-BE49-F238E27FC236}">
                <a16:creationId xmlns:a16="http://schemas.microsoft.com/office/drawing/2014/main" id="{4F4B3CEA-0235-6EE1-A1F5-0C71F803FC64}"/>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548898" y="8146472"/>
            <a:ext cx="7007892" cy="2565651"/>
          </a:xfrm>
          <a:prstGeom prst="rect">
            <a:avLst/>
          </a:prstGeom>
        </p:spPr>
      </p:pic>
      <p:pic>
        <p:nvPicPr>
          <p:cNvPr id="5" name="Picture 4" descr="A colorful lines on a black background&#10;&#10;AI-generated content may be incorrect.">
            <a:extLst>
              <a:ext uri="{FF2B5EF4-FFF2-40B4-BE49-F238E27FC236}">
                <a16:creationId xmlns:a16="http://schemas.microsoft.com/office/drawing/2014/main" id="{B90966AD-2451-8267-6E5A-291D1375178F}"/>
              </a:ext>
            </a:extLst>
          </p:cNvPr>
          <p:cNvPicPr>
            <a:picLocks noChangeAspect="1"/>
          </p:cNvPicPr>
          <p:nvPr/>
        </p:nvPicPr>
        <p:blipFill>
          <a:blip r:embed="rId3" cstate="screen">
            <a:extLst>
              <a:ext uri="{28A0092B-C50C-407E-A947-70E740481C1C}">
                <a14:useLocalDpi xmlns:a14="http://schemas.microsoft.com/office/drawing/2010/main"/>
              </a:ext>
            </a:extLst>
          </a:blip>
          <a:srcRect t="28305" b="6333"/>
          <a:stretch>
            <a:fillRect/>
          </a:stretch>
        </p:blipFill>
        <p:spPr>
          <a:xfrm>
            <a:off x="0" y="3282283"/>
            <a:ext cx="20105687" cy="8028655"/>
          </a:xfrm>
          <a:prstGeom prst="rect">
            <a:avLst/>
          </a:prstGeom>
        </p:spPr>
      </p:pic>
    </p:spTree>
    <p:extLst>
      <p:ext uri="{BB962C8B-B14F-4D97-AF65-F5344CB8AC3E}">
        <p14:creationId xmlns:p14="http://schemas.microsoft.com/office/powerpoint/2010/main" val="38258989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CEA0C7-DA63-46B6-984F-C40D64E7B2E0}"/>
            </a:ext>
          </a:extLst>
        </p:cNvPr>
        <p:cNvGrpSpPr/>
        <p:nvPr/>
      </p:nvGrpSpPr>
      <p:grpSpPr>
        <a:xfrm>
          <a:off x="0" y="0"/>
          <a:ext cx="0" cy="0"/>
          <a:chOff x="0" y="0"/>
          <a:chExt cx="0" cy="0"/>
        </a:xfrm>
      </p:grpSpPr>
      <p:sp>
        <p:nvSpPr>
          <p:cNvPr id="4" name="object 2">
            <a:extLst>
              <a:ext uri="{FF2B5EF4-FFF2-40B4-BE49-F238E27FC236}">
                <a16:creationId xmlns:a16="http://schemas.microsoft.com/office/drawing/2014/main" id="{DC2DBD49-A328-51F6-7D40-623A18E97B87}"/>
              </a:ext>
            </a:extLst>
          </p:cNvPr>
          <p:cNvSpPr/>
          <p:nvPr/>
        </p:nvSpPr>
        <p:spPr>
          <a:xfrm>
            <a:off x="0" y="0"/>
            <a:ext cx="20105688" cy="11310937"/>
          </a:xfrm>
          <a:custGeom>
            <a:avLst/>
            <a:gdLst/>
            <a:ahLst/>
            <a:cxnLst/>
            <a:rect l="l" t="t" r="r" b="b"/>
            <a:pathLst>
              <a:path w="10046970" h="11298555">
                <a:moveTo>
                  <a:pt x="10046814" y="0"/>
                </a:moveTo>
                <a:lnTo>
                  <a:pt x="0" y="0"/>
                </a:lnTo>
                <a:lnTo>
                  <a:pt x="0" y="11298074"/>
                </a:lnTo>
                <a:lnTo>
                  <a:pt x="10046814" y="11298074"/>
                </a:lnTo>
                <a:lnTo>
                  <a:pt x="10046814" y="0"/>
                </a:lnTo>
                <a:close/>
              </a:path>
            </a:pathLst>
          </a:custGeom>
          <a:solidFill>
            <a:srgbClr val="F5AEBA"/>
          </a:solidFill>
        </p:spPr>
        <p:txBody>
          <a:bodyPr wrap="square" lIns="0" tIns="0" rIns="0" bIns="0" rtlCol="0"/>
          <a:lstStyle/>
          <a:p>
            <a:endParaRPr dirty="0"/>
          </a:p>
        </p:txBody>
      </p:sp>
      <p:sp>
        <p:nvSpPr>
          <p:cNvPr id="17" name="TextBox 16">
            <a:extLst>
              <a:ext uri="{FF2B5EF4-FFF2-40B4-BE49-F238E27FC236}">
                <a16:creationId xmlns:a16="http://schemas.microsoft.com/office/drawing/2014/main" id="{D4A209B5-F072-9380-43EE-520AED448EB5}"/>
              </a:ext>
            </a:extLst>
          </p:cNvPr>
          <p:cNvSpPr txBox="1"/>
          <p:nvPr/>
        </p:nvSpPr>
        <p:spPr>
          <a:xfrm>
            <a:off x="1995765" y="773059"/>
            <a:ext cx="16114158" cy="2246769"/>
          </a:xfrm>
          <a:prstGeom prst="rect">
            <a:avLst/>
          </a:prstGeom>
          <a:noFill/>
        </p:spPr>
        <p:txBody>
          <a:bodyPr wrap="square" rtlCol="0">
            <a:spAutoFit/>
          </a:bodyPr>
          <a:lstStyle/>
          <a:p>
            <a:pPr algn="ctr"/>
            <a:r>
              <a:rPr lang="en-US" sz="7000" b="1" dirty="0">
                <a:solidFill>
                  <a:srgbClr val="DA202A"/>
                </a:solidFill>
                <a:latin typeface="Helvetica" pitchFamily="2" charset="0"/>
                <a:cs typeface="Calibri" panose="020F0502020204030204" pitchFamily="34" charset="0"/>
              </a:rPr>
              <a:t>Trusted by many </a:t>
            </a:r>
            <a:br>
              <a:rPr lang="en-US" sz="7000" b="1" dirty="0">
                <a:solidFill>
                  <a:srgbClr val="DA202A"/>
                </a:solidFill>
                <a:latin typeface="Helvetica" pitchFamily="2" charset="0"/>
                <a:cs typeface="Calibri" panose="020F0502020204030204" pitchFamily="34" charset="0"/>
              </a:rPr>
            </a:br>
            <a:r>
              <a:rPr lang="en-US" sz="7000" b="1" dirty="0">
                <a:solidFill>
                  <a:schemeClr val="bg1"/>
                </a:solidFill>
                <a:latin typeface="Helvetica" pitchFamily="2" charset="0"/>
                <a:cs typeface="Calibri" panose="020F0502020204030204" pitchFamily="34" charset="0"/>
              </a:rPr>
              <a:t>to deliver their business</a:t>
            </a:r>
          </a:p>
        </p:txBody>
      </p:sp>
      <p:pic>
        <p:nvPicPr>
          <p:cNvPr id="27" name="Picture 26" descr="A group of logos on a pink background&#10;&#10;AI-generated content may be incorrect.">
            <a:extLst>
              <a:ext uri="{FF2B5EF4-FFF2-40B4-BE49-F238E27FC236}">
                <a16:creationId xmlns:a16="http://schemas.microsoft.com/office/drawing/2014/main" id="{64A681E4-73DA-EBB8-D138-B89AD1F41173}"/>
              </a:ext>
            </a:extLst>
          </p:cNvPr>
          <p:cNvPicPr>
            <a:picLocks noChangeAspect="1"/>
          </p:cNvPicPr>
          <p:nvPr/>
        </p:nvPicPr>
        <p:blipFill>
          <a:blip r:embed="rId3"/>
          <a:stretch>
            <a:fillRect/>
          </a:stretch>
        </p:blipFill>
        <p:spPr>
          <a:xfrm>
            <a:off x="1698642" y="3250024"/>
            <a:ext cx="17334424" cy="6859176"/>
          </a:xfrm>
          <a:prstGeom prst="rect">
            <a:avLst/>
          </a:prstGeom>
        </p:spPr>
      </p:pic>
    </p:spTree>
    <p:extLst>
      <p:ext uri="{BB962C8B-B14F-4D97-AF65-F5344CB8AC3E}">
        <p14:creationId xmlns:p14="http://schemas.microsoft.com/office/powerpoint/2010/main" val="33756491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object 2">
            <a:extLst>
              <a:ext uri="{FF2B5EF4-FFF2-40B4-BE49-F238E27FC236}">
                <a16:creationId xmlns:a16="http://schemas.microsoft.com/office/drawing/2014/main" id="{5020FD1C-59B4-FBE7-945D-5E47906102C9}"/>
              </a:ext>
            </a:extLst>
          </p:cNvPr>
          <p:cNvSpPr/>
          <p:nvPr/>
        </p:nvSpPr>
        <p:spPr>
          <a:xfrm>
            <a:off x="0" y="0"/>
            <a:ext cx="20105688" cy="11310938"/>
          </a:xfrm>
          <a:custGeom>
            <a:avLst/>
            <a:gdLst/>
            <a:ahLst/>
            <a:cxnLst/>
            <a:rect l="l" t="t" r="r" b="b"/>
            <a:pathLst>
              <a:path w="10046970" h="11298555">
                <a:moveTo>
                  <a:pt x="10046814" y="0"/>
                </a:moveTo>
                <a:lnTo>
                  <a:pt x="0" y="0"/>
                </a:lnTo>
                <a:lnTo>
                  <a:pt x="0" y="11298074"/>
                </a:lnTo>
                <a:lnTo>
                  <a:pt x="10046814" y="11298074"/>
                </a:lnTo>
                <a:lnTo>
                  <a:pt x="10046814" y="0"/>
                </a:lnTo>
                <a:close/>
              </a:path>
            </a:pathLst>
          </a:custGeom>
          <a:solidFill>
            <a:srgbClr val="DA202A"/>
          </a:solidFill>
        </p:spPr>
        <p:txBody>
          <a:bodyPr wrap="square" lIns="0" tIns="0" rIns="0" bIns="0" rtlCol="0"/>
          <a:lstStyle/>
          <a:p>
            <a:endParaRPr dirty="0"/>
          </a:p>
        </p:txBody>
      </p:sp>
      <p:sp>
        <p:nvSpPr>
          <p:cNvPr id="10" name="object 10">
            <a:extLst>
              <a:ext uri="{FF2B5EF4-FFF2-40B4-BE49-F238E27FC236}">
                <a16:creationId xmlns:a16="http://schemas.microsoft.com/office/drawing/2014/main" id="{B6BAD604-C975-ECD8-D154-0C7002B00C35}"/>
              </a:ext>
            </a:extLst>
          </p:cNvPr>
          <p:cNvSpPr txBox="1"/>
          <p:nvPr/>
        </p:nvSpPr>
        <p:spPr>
          <a:xfrm>
            <a:off x="1288531" y="1356963"/>
            <a:ext cx="14278040" cy="2003754"/>
          </a:xfrm>
          <a:prstGeom prst="rect">
            <a:avLst/>
          </a:prstGeom>
        </p:spPr>
        <p:txBody>
          <a:bodyPr vert="horz" wrap="square" lIns="0" tIns="264160" rIns="0" bIns="0" rtlCol="0">
            <a:spAutoFit/>
          </a:bodyPr>
          <a:lstStyle/>
          <a:p>
            <a:pPr marL="12700" marR="31750">
              <a:lnSpc>
                <a:spcPct val="79200"/>
              </a:lnSpc>
              <a:spcBef>
                <a:spcPts val="2080"/>
              </a:spcBef>
            </a:pPr>
            <a:r>
              <a:rPr lang="en-GB" sz="7000" b="1" spc="-300" dirty="0">
                <a:solidFill>
                  <a:srgbClr val="FFE31F"/>
                </a:solidFill>
                <a:latin typeface="Helvetica" pitchFamily="2" charset="0"/>
                <a:cs typeface="Banks Miles Double Line W01"/>
              </a:rPr>
              <a:t>Quotes from brands</a:t>
            </a:r>
            <a:br>
              <a:rPr lang="en-GB" sz="7000" b="1" spc="-300" dirty="0">
                <a:solidFill>
                  <a:srgbClr val="FFE31F"/>
                </a:solidFill>
                <a:latin typeface="Helvetica" pitchFamily="2" charset="0"/>
                <a:cs typeface="Banks Miles Double Line W01"/>
              </a:rPr>
            </a:br>
            <a:r>
              <a:rPr lang="en-GB" sz="7000" b="1" spc="-300" dirty="0">
                <a:solidFill>
                  <a:srgbClr val="FFFFFF"/>
                </a:solidFill>
                <a:latin typeface="Helvetica" pitchFamily="2" charset="0"/>
                <a:cs typeface="Banks Miles Double Line W01"/>
              </a:rPr>
              <a:t>about our peak performance</a:t>
            </a:r>
            <a:endParaRPr sz="7000" b="1" spc="-300" dirty="0">
              <a:latin typeface="Helvetica" pitchFamily="2" charset="0"/>
              <a:cs typeface="Banks Miles Double Line W01"/>
            </a:endParaRPr>
          </a:p>
        </p:txBody>
      </p:sp>
      <p:pic>
        <p:nvPicPr>
          <p:cNvPr id="21" name="Picture 20" descr="A red and yellow lines on a black background&#10;&#10;AI-generated content may be incorrect.">
            <a:extLst>
              <a:ext uri="{FF2B5EF4-FFF2-40B4-BE49-F238E27FC236}">
                <a16:creationId xmlns:a16="http://schemas.microsoft.com/office/drawing/2014/main" id="{B44F70FF-BF21-9BF1-F0A4-7A3B4AD74244}"/>
              </a:ext>
            </a:extLst>
          </p:cNvPr>
          <p:cNvPicPr>
            <a:picLocks noChangeAspect="1"/>
          </p:cNvPicPr>
          <p:nvPr/>
        </p:nvPicPr>
        <p:blipFill>
          <a:blip r:embed="rId3" cstate="screen">
            <a:extLst>
              <a:ext uri="{28A0092B-C50C-407E-A947-70E740481C1C}">
                <a14:useLocalDpi xmlns:a14="http://schemas.microsoft.com/office/drawing/2010/main"/>
              </a:ext>
            </a:extLst>
          </a:blip>
          <a:srcRect b="-5861"/>
          <a:stretch>
            <a:fillRect/>
          </a:stretch>
        </p:blipFill>
        <p:spPr>
          <a:xfrm>
            <a:off x="8671084" y="0"/>
            <a:ext cx="11450393" cy="5398503"/>
          </a:xfrm>
          <a:prstGeom prst="rect">
            <a:avLst/>
          </a:prstGeom>
        </p:spPr>
      </p:pic>
      <p:grpSp>
        <p:nvGrpSpPr>
          <p:cNvPr id="2" name="Group 1">
            <a:extLst>
              <a:ext uri="{FF2B5EF4-FFF2-40B4-BE49-F238E27FC236}">
                <a16:creationId xmlns:a16="http://schemas.microsoft.com/office/drawing/2014/main" id="{0682498D-196B-0495-BDBB-123A3FBCB3B1}"/>
              </a:ext>
            </a:extLst>
          </p:cNvPr>
          <p:cNvGrpSpPr/>
          <p:nvPr/>
        </p:nvGrpSpPr>
        <p:grpSpPr>
          <a:xfrm>
            <a:off x="1384783" y="5335867"/>
            <a:ext cx="4135427" cy="4679995"/>
            <a:chOff x="1288531" y="5437204"/>
            <a:chExt cx="4135427" cy="4679995"/>
          </a:xfrm>
        </p:grpSpPr>
        <p:sp>
          <p:nvSpPr>
            <p:cNvPr id="22" name="object 13">
              <a:extLst>
                <a:ext uri="{FF2B5EF4-FFF2-40B4-BE49-F238E27FC236}">
                  <a16:creationId xmlns:a16="http://schemas.microsoft.com/office/drawing/2014/main" id="{630DAC80-6171-03A3-D37E-85EC6EAB44F3}"/>
                </a:ext>
              </a:extLst>
            </p:cNvPr>
            <p:cNvSpPr txBox="1"/>
            <p:nvPr/>
          </p:nvSpPr>
          <p:spPr>
            <a:xfrm>
              <a:off x="1288531" y="5869626"/>
              <a:ext cx="3821359" cy="4247573"/>
            </a:xfrm>
            <a:prstGeom prst="rect">
              <a:avLst/>
            </a:prstGeom>
          </p:spPr>
          <p:txBody>
            <a:bodyPr vert="horz" wrap="square" lIns="0" tIns="142240" rIns="0" bIns="0" rtlCol="0">
              <a:spAutoFit/>
            </a:bodyPr>
            <a:lstStyle/>
            <a:p>
              <a:pPr marL="12700" marR="31115" algn="ctr">
                <a:lnSpc>
                  <a:spcPts val="3000"/>
                </a:lnSpc>
                <a:spcBef>
                  <a:spcPts val="1120"/>
                </a:spcBef>
              </a:pPr>
              <a:r>
                <a:rPr lang="en-GB" sz="2000" i="1" dirty="0">
                  <a:solidFill>
                    <a:schemeClr val="bg1"/>
                  </a:solidFill>
                  <a:latin typeface="Helvetica" pitchFamily="2" charset="0"/>
                  <a:cs typeface="Banks Miles Double Line W01"/>
                </a:rPr>
                <a:t>Royal Mail were a fantastic partner throughout the Christmas period, offering reliable support at our busiest time and playing a key role in helping us deliver for our customers and uphold a strong customer experience.</a:t>
              </a:r>
            </a:p>
            <a:p>
              <a:pPr marL="12700" marR="31115" algn="ctr">
                <a:lnSpc>
                  <a:spcPts val="3000"/>
                </a:lnSpc>
                <a:spcBef>
                  <a:spcPts val="1120"/>
                </a:spcBef>
              </a:pPr>
              <a:endParaRPr lang="en-GB" sz="2000" b="1" i="1" dirty="0">
                <a:solidFill>
                  <a:schemeClr val="bg1"/>
                </a:solidFill>
                <a:latin typeface="Helvetica" pitchFamily="2" charset="0"/>
                <a:cs typeface="Banks Miles Double Line W01"/>
              </a:endParaRPr>
            </a:p>
            <a:p>
              <a:pPr marL="12700" marR="31115" algn="ctr">
                <a:lnSpc>
                  <a:spcPts val="3000"/>
                </a:lnSpc>
                <a:spcBef>
                  <a:spcPts val="1120"/>
                </a:spcBef>
              </a:pPr>
              <a:r>
                <a:rPr lang="en-GB" sz="2000" b="1" i="1" dirty="0">
                  <a:solidFill>
                    <a:schemeClr val="bg1"/>
                  </a:solidFill>
                  <a:latin typeface="Helvetica" pitchFamily="2" charset="0"/>
                  <a:cs typeface="Banks Miles Double Line W01"/>
                </a:rPr>
                <a:t>Tim Bell, Logistics Director, </a:t>
              </a:r>
              <a:br>
                <a:rPr lang="en-GB" sz="2000" b="1" i="1" dirty="0">
                  <a:solidFill>
                    <a:schemeClr val="bg1"/>
                  </a:solidFill>
                  <a:latin typeface="Helvetica" pitchFamily="2" charset="0"/>
                  <a:cs typeface="Banks Miles Double Line W01"/>
                </a:rPr>
              </a:br>
              <a:r>
                <a:rPr lang="en-GB" sz="2000" b="1" i="1" dirty="0">
                  <a:solidFill>
                    <a:schemeClr val="bg1"/>
                  </a:solidFill>
                  <a:latin typeface="Helvetica" pitchFamily="2" charset="0"/>
                  <a:cs typeface="Banks Miles Double Line W01"/>
                </a:rPr>
                <a:t>THG Ingenuity </a:t>
              </a:r>
            </a:p>
          </p:txBody>
        </p:sp>
        <p:pic>
          <p:nvPicPr>
            <p:cNvPr id="23" name="Picture 22" descr="A yellow number on a black background&#10;&#10;AI-generated content may be incorrect.">
              <a:extLst>
                <a:ext uri="{FF2B5EF4-FFF2-40B4-BE49-F238E27FC236}">
                  <a16:creationId xmlns:a16="http://schemas.microsoft.com/office/drawing/2014/main" id="{028EA7E9-EDAF-F92E-AD7B-8FD3321EE20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08676" y="5437204"/>
              <a:ext cx="684647" cy="611692"/>
            </a:xfrm>
            <a:prstGeom prst="rect">
              <a:avLst/>
            </a:prstGeom>
          </p:spPr>
        </p:pic>
        <p:pic>
          <p:nvPicPr>
            <p:cNvPr id="24" name="Picture 23" descr="A yellow number on a black background&#10;&#10;AI-generated content may be incorrect.">
              <a:extLst>
                <a:ext uri="{FF2B5EF4-FFF2-40B4-BE49-F238E27FC236}">
                  <a16:creationId xmlns:a16="http://schemas.microsoft.com/office/drawing/2014/main" id="{50B729C6-380D-C421-4361-BF4FABE4671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0800000">
              <a:off x="4739311" y="8278635"/>
              <a:ext cx="684647" cy="611692"/>
            </a:xfrm>
            <a:prstGeom prst="rect">
              <a:avLst/>
            </a:prstGeom>
          </p:spPr>
        </p:pic>
      </p:grpSp>
      <p:sp>
        <p:nvSpPr>
          <p:cNvPr id="55" name="Oval 54">
            <a:extLst>
              <a:ext uri="{FF2B5EF4-FFF2-40B4-BE49-F238E27FC236}">
                <a16:creationId xmlns:a16="http://schemas.microsoft.com/office/drawing/2014/main" id="{DFDA486C-3753-AA3A-9C2E-172816A8252A}"/>
              </a:ext>
            </a:extLst>
          </p:cNvPr>
          <p:cNvSpPr/>
          <p:nvPr/>
        </p:nvSpPr>
        <p:spPr>
          <a:xfrm>
            <a:off x="2720540" y="4065692"/>
            <a:ext cx="1260763" cy="1260763"/>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1" name="Group 10">
            <a:extLst>
              <a:ext uri="{FF2B5EF4-FFF2-40B4-BE49-F238E27FC236}">
                <a16:creationId xmlns:a16="http://schemas.microsoft.com/office/drawing/2014/main" id="{1867AFCE-932A-86DE-6FFE-4FB160FC6E32}"/>
              </a:ext>
            </a:extLst>
          </p:cNvPr>
          <p:cNvGrpSpPr/>
          <p:nvPr/>
        </p:nvGrpSpPr>
        <p:grpSpPr>
          <a:xfrm>
            <a:off x="13470497" y="5202049"/>
            <a:ext cx="4999483" cy="4901351"/>
            <a:chOff x="1192279" y="4344388"/>
            <a:chExt cx="4999483" cy="4901351"/>
          </a:xfrm>
        </p:grpSpPr>
        <p:sp>
          <p:nvSpPr>
            <p:cNvPr id="12" name="object 13">
              <a:extLst>
                <a:ext uri="{FF2B5EF4-FFF2-40B4-BE49-F238E27FC236}">
                  <a16:creationId xmlns:a16="http://schemas.microsoft.com/office/drawing/2014/main" id="{B9ABF605-41A8-EF4A-5893-161A669BCC75}"/>
                </a:ext>
              </a:extLst>
            </p:cNvPr>
            <p:cNvSpPr txBox="1"/>
            <p:nvPr/>
          </p:nvSpPr>
          <p:spPr>
            <a:xfrm>
              <a:off x="1288531" y="4754510"/>
              <a:ext cx="4721251" cy="4491229"/>
            </a:xfrm>
            <a:prstGeom prst="rect">
              <a:avLst/>
            </a:prstGeom>
          </p:spPr>
          <p:txBody>
            <a:bodyPr vert="horz" wrap="square" lIns="0" tIns="142240" rIns="0" bIns="0" rtlCol="0">
              <a:spAutoFit/>
            </a:bodyPr>
            <a:lstStyle/>
            <a:p>
              <a:pPr marL="12700" marR="31115" algn="ctr">
                <a:lnSpc>
                  <a:spcPts val="3000"/>
                </a:lnSpc>
                <a:spcBef>
                  <a:spcPts val="1120"/>
                </a:spcBef>
              </a:pPr>
              <a:r>
                <a:rPr lang="en-GB" sz="2000" i="1" dirty="0">
                  <a:solidFill>
                    <a:schemeClr val="bg1"/>
                  </a:solidFill>
                  <a:latin typeface="Helvetica" pitchFamily="2" charset="0"/>
                  <a:cs typeface="Banks Miles Double Line W01"/>
                </a:rPr>
                <a:t>During peak season Royal Mail provided an exceptional service to allow us to fulfil our ambitious growth targets. Providing reliable and consistent collections, over and above our normal volumes, was essential for us to meet customer demand and maintain a high level of customer experience. We look forward</a:t>
              </a:r>
              <a:br>
                <a:rPr lang="en-GB" sz="2000" i="1" dirty="0">
                  <a:solidFill>
                    <a:schemeClr val="bg1"/>
                  </a:solidFill>
                  <a:latin typeface="Helvetica" pitchFamily="2" charset="0"/>
                  <a:cs typeface="Banks Miles Double Line W01"/>
                </a:rPr>
              </a:br>
              <a:r>
                <a:rPr lang="en-GB" sz="2000" i="1" dirty="0">
                  <a:solidFill>
                    <a:schemeClr val="bg1"/>
                  </a:solidFill>
                  <a:latin typeface="Helvetica" pitchFamily="2" charset="0"/>
                  <a:cs typeface="Banks Miles Double Line W01"/>
                </a:rPr>
                <a:t>to working with the team in 2026.</a:t>
              </a:r>
            </a:p>
            <a:p>
              <a:pPr marL="12700" marR="31115" algn="ctr">
                <a:lnSpc>
                  <a:spcPts val="3000"/>
                </a:lnSpc>
                <a:spcBef>
                  <a:spcPts val="1120"/>
                </a:spcBef>
              </a:pPr>
              <a:r>
                <a:rPr lang="en-GB" sz="2000" b="1" i="1" dirty="0">
                  <a:solidFill>
                    <a:schemeClr val="bg1"/>
                  </a:solidFill>
                  <a:latin typeface="Helvetica" pitchFamily="2" charset="0"/>
                  <a:cs typeface="Banks Miles Double Line W01"/>
                </a:rPr>
                <a:t>Andy Gale, COO, </a:t>
              </a:r>
              <a:br>
                <a:rPr lang="en-GB" sz="2000" b="1" i="1" dirty="0">
                  <a:solidFill>
                    <a:schemeClr val="bg1"/>
                  </a:solidFill>
                  <a:latin typeface="Helvetica" pitchFamily="2" charset="0"/>
                  <a:cs typeface="Banks Miles Double Line W01"/>
                </a:rPr>
              </a:br>
              <a:r>
                <a:rPr lang="en-GB" sz="2000" b="1" i="1" dirty="0">
                  <a:solidFill>
                    <a:schemeClr val="bg1"/>
                  </a:solidFill>
                  <a:latin typeface="Helvetica" pitchFamily="2" charset="0"/>
                  <a:cs typeface="Banks Miles Double Line W01"/>
                </a:rPr>
                <a:t>Blakely</a:t>
              </a:r>
            </a:p>
          </p:txBody>
        </p:sp>
        <p:pic>
          <p:nvPicPr>
            <p:cNvPr id="13" name="Picture 12" descr="A yellow number on a black background&#10;&#10;AI-generated content may be incorrect.">
              <a:extLst>
                <a:ext uri="{FF2B5EF4-FFF2-40B4-BE49-F238E27FC236}">
                  <a16:creationId xmlns:a16="http://schemas.microsoft.com/office/drawing/2014/main" id="{6F61F463-E2F5-F756-411F-83129F5AAD4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92279" y="4344388"/>
              <a:ext cx="684647" cy="611692"/>
            </a:xfrm>
            <a:prstGeom prst="rect">
              <a:avLst/>
            </a:prstGeom>
          </p:spPr>
        </p:pic>
        <p:pic>
          <p:nvPicPr>
            <p:cNvPr id="14" name="Picture 13" descr="A yellow number on a black background&#10;&#10;AI-generated content may be incorrect.">
              <a:extLst>
                <a:ext uri="{FF2B5EF4-FFF2-40B4-BE49-F238E27FC236}">
                  <a16:creationId xmlns:a16="http://schemas.microsoft.com/office/drawing/2014/main" id="{77AB66C1-657F-BF06-62D6-F1F41117300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0800000">
              <a:off x="5507115" y="7931330"/>
              <a:ext cx="684647" cy="611692"/>
            </a:xfrm>
            <a:prstGeom prst="rect">
              <a:avLst/>
            </a:prstGeom>
          </p:spPr>
        </p:pic>
      </p:grpSp>
      <p:sp>
        <p:nvSpPr>
          <p:cNvPr id="32" name="Rectangle 3">
            <a:extLst>
              <a:ext uri="{FF2B5EF4-FFF2-40B4-BE49-F238E27FC236}">
                <a16:creationId xmlns:a16="http://schemas.microsoft.com/office/drawing/2014/main" id="{22730170-0D5A-FCE6-2FF4-12A415C5EE24}"/>
              </a:ext>
            </a:extLst>
          </p:cNvPr>
          <p:cNvSpPr>
            <a:spLocks noChangeArrowheads="1"/>
          </p:cNvSpPr>
          <p:nvPr/>
        </p:nvSpPr>
        <p:spPr bwMode="auto">
          <a:xfrm>
            <a:off x="304800" y="181690"/>
            <a:ext cx="237566"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212121"/>
                </a:solidFill>
                <a:effectLst/>
                <a:latin typeface="Calibri" panose="020F0502020204030204" pitchFamily="34" charset="0"/>
              </a:rPr>
              <a:t>”</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38" name="Oval 37">
            <a:extLst>
              <a:ext uri="{FF2B5EF4-FFF2-40B4-BE49-F238E27FC236}">
                <a16:creationId xmlns:a16="http://schemas.microsoft.com/office/drawing/2014/main" id="{79124A68-FF18-F21D-3C5A-CD7F64EA4831}"/>
              </a:ext>
            </a:extLst>
          </p:cNvPr>
          <p:cNvSpPr/>
          <p:nvPr/>
        </p:nvSpPr>
        <p:spPr>
          <a:xfrm>
            <a:off x="8897677" y="4065692"/>
            <a:ext cx="1260763" cy="1260763"/>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5" name="Picture 34" descr="A black background with white lines&#10;&#10;AI-generated content may be incorrect.">
            <a:extLst>
              <a:ext uri="{FF2B5EF4-FFF2-40B4-BE49-F238E27FC236}">
                <a16:creationId xmlns:a16="http://schemas.microsoft.com/office/drawing/2014/main" id="{4C623627-4E4A-6D80-2086-754201966FF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139788" y="4307069"/>
            <a:ext cx="776541" cy="778008"/>
          </a:xfrm>
          <a:prstGeom prst="rect">
            <a:avLst/>
          </a:prstGeom>
        </p:spPr>
      </p:pic>
      <p:sp>
        <p:nvSpPr>
          <p:cNvPr id="40" name="Oval 39">
            <a:extLst>
              <a:ext uri="{FF2B5EF4-FFF2-40B4-BE49-F238E27FC236}">
                <a16:creationId xmlns:a16="http://schemas.microsoft.com/office/drawing/2014/main" id="{65146E09-D093-8F1E-2C2D-F873E0681D24}"/>
              </a:ext>
            </a:extLst>
          </p:cNvPr>
          <p:cNvSpPr/>
          <p:nvPr/>
        </p:nvSpPr>
        <p:spPr>
          <a:xfrm>
            <a:off x="15373432" y="4065692"/>
            <a:ext cx="1260763" cy="1260763"/>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1" name="Picture 30">
            <a:extLst>
              <a:ext uri="{FF2B5EF4-FFF2-40B4-BE49-F238E27FC236}">
                <a16:creationId xmlns:a16="http://schemas.microsoft.com/office/drawing/2014/main" id="{635BABB5-3373-F494-3B9F-99D500055097}"/>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5420438" y="4524561"/>
            <a:ext cx="1166750" cy="343025"/>
          </a:xfrm>
          <a:prstGeom prst="rect">
            <a:avLst/>
          </a:prstGeom>
        </p:spPr>
      </p:pic>
      <p:pic>
        <p:nvPicPr>
          <p:cNvPr id="42" name="Picture 41">
            <a:extLst>
              <a:ext uri="{FF2B5EF4-FFF2-40B4-BE49-F238E27FC236}">
                <a16:creationId xmlns:a16="http://schemas.microsoft.com/office/drawing/2014/main" id="{289245A6-0259-6033-6C51-51D31BCAD62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903075" y="4553654"/>
            <a:ext cx="895692" cy="284839"/>
          </a:xfrm>
          <a:prstGeom prst="rect">
            <a:avLst/>
          </a:prstGeom>
        </p:spPr>
      </p:pic>
      <p:sp>
        <p:nvSpPr>
          <p:cNvPr id="80" name="object 13">
            <a:extLst>
              <a:ext uri="{FF2B5EF4-FFF2-40B4-BE49-F238E27FC236}">
                <a16:creationId xmlns:a16="http://schemas.microsoft.com/office/drawing/2014/main" id="{67D45626-EC2E-81A7-D21E-B6EE4FC3796D}"/>
              </a:ext>
            </a:extLst>
          </p:cNvPr>
          <p:cNvSpPr txBox="1"/>
          <p:nvPr/>
        </p:nvSpPr>
        <p:spPr>
          <a:xfrm>
            <a:off x="7170468" y="5612171"/>
            <a:ext cx="4618957" cy="4491229"/>
          </a:xfrm>
          <a:prstGeom prst="rect">
            <a:avLst/>
          </a:prstGeom>
        </p:spPr>
        <p:txBody>
          <a:bodyPr vert="horz" wrap="square" lIns="0" tIns="142240" rIns="0" bIns="0" rtlCol="0">
            <a:spAutoFit/>
          </a:bodyPr>
          <a:lstStyle/>
          <a:p>
            <a:pPr marL="12700" marR="31115" algn="ctr">
              <a:lnSpc>
                <a:spcPts val="3000"/>
              </a:lnSpc>
              <a:spcBef>
                <a:spcPts val="1120"/>
              </a:spcBef>
            </a:pPr>
            <a:r>
              <a:rPr lang="en-GB" sz="2000" i="1" dirty="0">
                <a:solidFill>
                  <a:schemeClr val="bg1"/>
                </a:solidFill>
                <a:latin typeface="Helvetica" pitchFamily="2" charset="0"/>
                <a:cs typeface="Banks Miles Double Line W01"/>
              </a:rPr>
              <a:t>RMG’s strong performance during the peak period has been instrumental in supporting BT Group across our BT, EE and Plusnet brands, ensuring operational stability and enabling us to meet our customer expectations effectively, both with our increased peak volume and our normal volume.</a:t>
            </a:r>
          </a:p>
          <a:p>
            <a:pPr marL="12700" marR="31115" algn="ctr">
              <a:lnSpc>
                <a:spcPts val="3000"/>
              </a:lnSpc>
              <a:spcBef>
                <a:spcPts val="1120"/>
              </a:spcBef>
            </a:pPr>
            <a:br>
              <a:rPr lang="en-GB" sz="2000" b="1" i="1" dirty="0">
                <a:solidFill>
                  <a:schemeClr val="bg1"/>
                </a:solidFill>
                <a:latin typeface="Helvetica" pitchFamily="2" charset="0"/>
                <a:cs typeface="Banks Miles Double Line W01"/>
              </a:rPr>
            </a:br>
            <a:r>
              <a:rPr lang="en-GB" sz="2000" b="1" i="1" dirty="0">
                <a:solidFill>
                  <a:schemeClr val="bg1"/>
                </a:solidFill>
                <a:latin typeface="Helvetica" pitchFamily="2" charset="0"/>
                <a:cs typeface="Banks Miles Double Line W01"/>
              </a:rPr>
              <a:t>Steve Raine, Commercial Manager, </a:t>
            </a:r>
            <a:br>
              <a:rPr lang="en-GB" sz="2000" b="1" i="1" dirty="0">
                <a:solidFill>
                  <a:schemeClr val="bg1"/>
                </a:solidFill>
                <a:latin typeface="Helvetica" pitchFamily="2" charset="0"/>
                <a:cs typeface="Banks Miles Double Line W01"/>
              </a:rPr>
            </a:br>
            <a:r>
              <a:rPr lang="en-GB" sz="2000" b="1" i="1" dirty="0">
                <a:solidFill>
                  <a:schemeClr val="bg1"/>
                </a:solidFill>
                <a:latin typeface="Helvetica" pitchFamily="2" charset="0"/>
                <a:cs typeface="Banks Miles Double Line W01"/>
              </a:rPr>
              <a:t>BT Group</a:t>
            </a:r>
          </a:p>
        </p:txBody>
      </p:sp>
      <p:pic>
        <p:nvPicPr>
          <p:cNvPr id="85" name="Picture 84" descr="A yellow number on a black background&#10;&#10;AI-generated content may be incorrect.">
            <a:extLst>
              <a:ext uri="{FF2B5EF4-FFF2-40B4-BE49-F238E27FC236}">
                <a16:creationId xmlns:a16="http://schemas.microsoft.com/office/drawing/2014/main" id="{CBC80784-BCDE-6D48-3255-3F093CE30AC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190449" y="5202049"/>
            <a:ext cx="684647" cy="611692"/>
          </a:xfrm>
          <a:prstGeom prst="rect">
            <a:avLst/>
          </a:prstGeom>
        </p:spPr>
      </p:pic>
      <p:pic>
        <p:nvPicPr>
          <p:cNvPr id="86" name="Picture 85" descr="A yellow number on a black background&#10;&#10;AI-generated content may be incorrect.">
            <a:extLst>
              <a:ext uri="{FF2B5EF4-FFF2-40B4-BE49-F238E27FC236}">
                <a16:creationId xmlns:a16="http://schemas.microsoft.com/office/drawing/2014/main" id="{FFE53DC9-D865-B0EC-7808-1F06EF6E191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0800000">
            <a:off x="11201030" y="8399759"/>
            <a:ext cx="684647" cy="611692"/>
          </a:xfrm>
          <a:prstGeom prst="rect">
            <a:avLst/>
          </a:prstGeom>
        </p:spPr>
      </p:pic>
    </p:spTree>
    <p:extLst>
      <p:ext uri="{BB962C8B-B14F-4D97-AF65-F5344CB8AC3E}">
        <p14:creationId xmlns:p14="http://schemas.microsoft.com/office/powerpoint/2010/main" val="17881644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F79B69-2E67-7393-7DAF-4EC30D274D69}"/>
            </a:ext>
          </a:extLst>
        </p:cNvPr>
        <p:cNvGrpSpPr/>
        <p:nvPr/>
      </p:nvGrpSpPr>
      <p:grpSpPr>
        <a:xfrm>
          <a:off x="0" y="0"/>
          <a:ext cx="0" cy="0"/>
          <a:chOff x="0" y="0"/>
          <a:chExt cx="0" cy="0"/>
        </a:xfrm>
      </p:grpSpPr>
      <p:sp>
        <p:nvSpPr>
          <p:cNvPr id="19" name="object 2">
            <a:extLst>
              <a:ext uri="{FF2B5EF4-FFF2-40B4-BE49-F238E27FC236}">
                <a16:creationId xmlns:a16="http://schemas.microsoft.com/office/drawing/2014/main" id="{349280E5-F60C-990A-AFDE-30BE4787ACB2}"/>
              </a:ext>
            </a:extLst>
          </p:cNvPr>
          <p:cNvSpPr/>
          <p:nvPr/>
        </p:nvSpPr>
        <p:spPr>
          <a:xfrm>
            <a:off x="0" y="1"/>
            <a:ext cx="20105688" cy="11323320"/>
          </a:xfrm>
          <a:custGeom>
            <a:avLst/>
            <a:gdLst/>
            <a:ahLst/>
            <a:cxnLst/>
            <a:rect l="l" t="t" r="r" b="b"/>
            <a:pathLst>
              <a:path w="10046970" h="11298555">
                <a:moveTo>
                  <a:pt x="10046814" y="0"/>
                </a:moveTo>
                <a:lnTo>
                  <a:pt x="0" y="0"/>
                </a:lnTo>
                <a:lnTo>
                  <a:pt x="0" y="11298074"/>
                </a:lnTo>
                <a:lnTo>
                  <a:pt x="10046814" y="11298074"/>
                </a:lnTo>
                <a:lnTo>
                  <a:pt x="10046814" y="0"/>
                </a:lnTo>
                <a:close/>
              </a:path>
            </a:pathLst>
          </a:custGeom>
          <a:solidFill>
            <a:srgbClr val="F5AEBA"/>
          </a:solidFill>
        </p:spPr>
        <p:txBody>
          <a:bodyPr wrap="square" lIns="0" tIns="0" rIns="0" bIns="0" rtlCol="0"/>
          <a:lstStyle/>
          <a:p>
            <a:endParaRPr dirty="0"/>
          </a:p>
        </p:txBody>
      </p:sp>
      <p:sp>
        <p:nvSpPr>
          <p:cNvPr id="20" name="object 2">
            <a:extLst>
              <a:ext uri="{FF2B5EF4-FFF2-40B4-BE49-F238E27FC236}">
                <a16:creationId xmlns:a16="http://schemas.microsoft.com/office/drawing/2014/main" id="{2A9EDB58-AE57-57D9-7658-BDF34D834471}"/>
              </a:ext>
            </a:extLst>
          </p:cNvPr>
          <p:cNvSpPr/>
          <p:nvPr/>
        </p:nvSpPr>
        <p:spPr>
          <a:xfrm>
            <a:off x="3681122" y="-1900"/>
            <a:ext cx="16424566" cy="11337603"/>
          </a:xfrm>
          <a:custGeom>
            <a:avLst/>
            <a:gdLst/>
            <a:ahLst/>
            <a:cxnLst/>
            <a:rect l="l" t="t" r="r" b="b"/>
            <a:pathLst>
              <a:path w="10046970" h="11298555">
                <a:moveTo>
                  <a:pt x="10046814" y="0"/>
                </a:moveTo>
                <a:lnTo>
                  <a:pt x="0" y="0"/>
                </a:lnTo>
                <a:lnTo>
                  <a:pt x="0" y="11298074"/>
                </a:lnTo>
                <a:lnTo>
                  <a:pt x="10046814" y="11298074"/>
                </a:lnTo>
                <a:lnTo>
                  <a:pt x="10046814" y="0"/>
                </a:lnTo>
                <a:close/>
              </a:path>
            </a:pathLst>
          </a:custGeom>
          <a:solidFill>
            <a:srgbClr val="DA202A"/>
          </a:solidFill>
        </p:spPr>
        <p:txBody>
          <a:bodyPr wrap="square" lIns="0" tIns="0" rIns="0" bIns="0" rtlCol="0"/>
          <a:lstStyle/>
          <a:p>
            <a:endParaRPr dirty="0"/>
          </a:p>
        </p:txBody>
      </p:sp>
      <p:sp>
        <p:nvSpPr>
          <p:cNvPr id="6" name="object 10">
            <a:extLst>
              <a:ext uri="{FF2B5EF4-FFF2-40B4-BE49-F238E27FC236}">
                <a16:creationId xmlns:a16="http://schemas.microsoft.com/office/drawing/2014/main" id="{01A8FB53-C62F-E8DA-B032-3CFC7FE55231}"/>
              </a:ext>
            </a:extLst>
          </p:cNvPr>
          <p:cNvSpPr txBox="1"/>
          <p:nvPr/>
        </p:nvSpPr>
        <p:spPr>
          <a:xfrm>
            <a:off x="5216489" y="638643"/>
            <a:ext cx="14278040" cy="2003754"/>
          </a:xfrm>
          <a:prstGeom prst="rect">
            <a:avLst/>
          </a:prstGeom>
        </p:spPr>
        <p:txBody>
          <a:bodyPr vert="horz" wrap="square" lIns="0" tIns="264160" rIns="0" bIns="0" rtlCol="0">
            <a:spAutoFit/>
          </a:bodyPr>
          <a:lstStyle/>
          <a:p>
            <a:pPr marL="12700" marR="31750">
              <a:lnSpc>
                <a:spcPct val="79200"/>
              </a:lnSpc>
              <a:spcBef>
                <a:spcPts val="2080"/>
              </a:spcBef>
            </a:pPr>
            <a:r>
              <a:rPr lang="en-GB" sz="7000" b="1" spc="-300" dirty="0">
                <a:solidFill>
                  <a:srgbClr val="FFE31F"/>
                </a:solidFill>
                <a:latin typeface="Helvetica" pitchFamily="2" charset="0"/>
                <a:cs typeface="Banks Miles Double Line W01"/>
              </a:rPr>
              <a:t>What consumers said</a:t>
            </a:r>
            <a:br>
              <a:rPr lang="en-GB" sz="7000" b="1" spc="-300" dirty="0">
                <a:solidFill>
                  <a:srgbClr val="FFE31F"/>
                </a:solidFill>
                <a:latin typeface="Helvetica" pitchFamily="2" charset="0"/>
                <a:cs typeface="Banks Miles Double Line W01"/>
              </a:rPr>
            </a:br>
            <a:r>
              <a:rPr lang="en-GB" sz="7000" b="1" spc="-300" dirty="0">
                <a:solidFill>
                  <a:srgbClr val="FFFFFF"/>
                </a:solidFill>
                <a:latin typeface="Helvetica" pitchFamily="2" charset="0"/>
                <a:cs typeface="Banks Miles Double Line W01"/>
              </a:rPr>
              <a:t>about us at peak</a:t>
            </a:r>
            <a:endParaRPr sz="7000" b="1" spc="-300" dirty="0">
              <a:latin typeface="Helvetica" pitchFamily="2" charset="0"/>
              <a:cs typeface="Banks Miles Double Line W01"/>
            </a:endParaRPr>
          </a:p>
        </p:txBody>
      </p:sp>
      <p:grpSp>
        <p:nvGrpSpPr>
          <p:cNvPr id="38" name="Group 37">
            <a:extLst>
              <a:ext uri="{FF2B5EF4-FFF2-40B4-BE49-F238E27FC236}">
                <a16:creationId xmlns:a16="http://schemas.microsoft.com/office/drawing/2014/main" id="{981EF2AC-0B78-E925-1FF7-12F2D80C2F68}"/>
              </a:ext>
            </a:extLst>
          </p:cNvPr>
          <p:cNvGrpSpPr/>
          <p:nvPr/>
        </p:nvGrpSpPr>
        <p:grpSpPr>
          <a:xfrm>
            <a:off x="5160490" y="2805839"/>
            <a:ext cx="13840742" cy="3014219"/>
            <a:chOff x="5160490" y="3354479"/>
            <a:chExt cx="13840742" cy="3014219"/>
          </a:xfrm>
        </p:grpSpPr>
        <p:sp>
          <p:nvSpPr>
            <p:cNvPr id="26" name="object 13">
              <a:extLst>
                <a:ext uri="{FF2B5EF4-FFF2-40B4-BE49-F238E27FC236}">
                  <a16:creationId xmlns:a16="http://schemas.microsoft.com/office/drawing/2014/main" id="{1A412157-19D2-86BF-A31E-B78B806CB0E8}"/>
                </a:ext>
              </a:extLst>
            </p:cNvPr>
            <p:cNvSpPr txBox="1"/>
            <p:nvPr/>
          </p:nvSpPr>
          <p:spPr>
            <a:xfrm>
              <a:off x="5256742" y="3786901"/>
              <a:ext cx="13744490" cy="2581797"/>
            </a:xfrm>
            <a:prstGeom prst="rect">
              <a:avLst/>
            </a:prstGeom>
          </p:spPr>
          <p:txBody>
            <a:bodyPr vert="horz" wrap="square" lIns="0" tIns="142240" rIns="0" bIns="0" rtlCol="0">
              <a:spAutoFit/>
            </a:bodyPr>
            <a:lstStyle/>
            <a:p>
              <a:pPr marL="12700" marR="31115">
                <a:lnSpc>
                  <a:spcPts val="3000"/>
                </a:lnSpc>
                <a:spcBef>
                  <a:spcPts val="1120"/>
                </a:spcBef>
              </a:pPr>
              <a:r>
                <a:rPr lang="en-GB" sz="2400" dirty="0">
                  <a:solidFill>
                    <a:schemeClr val="bg1"/>
                  </a:solidFill>
                  <a:latin typeface="Helvetica" pitchFamily="2" charset="0"/>
                </a:rPr>
                <a:t>I want to give a huge thank you to the lovely Royal Mail lady who delivered my parcel today. She arrived with a big smile, was friendly, and genuinely a pleasure to talk to. It’s not often you get someone who brightens your day during a simple parcel delivery, but she really did. Her warm attitude and chatty, positive energy made the whole experience feel personal and uplifting. She went above and beyond just handing over a package. She made me smile too. Thank you!</a:t>
              </a:r>
            </a:p>
            <a:p>
              <a:pPr marL="12700" marR="31115">
                <a:lnSpc>
                  <a:spcPts val="3000"/>
                </a:lnSpc>
                <a:spcBef>
                  <a:spcPts val="1120"/>
                </a:spcBef>
              </a:pPr>
              <a:r>
                <a:rPr lang="en-GB" sz="2400" i="1" dirty="0">
                  <a:solidFill>
                    <a:schemeClr val="bg1"/>
                  </a:solidFill>
                  <a:latin typeface="Helvetica" pitchFamily="2" charset="0"/>
                  <a:cs typeface="Banks Miles Double Line W01"/>
                </a:rPr>
                <a:t>Recipient from Bishop Stortford</a:t>
              </a:r>
            </a:p>
          </p:txBody>
        </p:sp>
        <p:pic>
          <p:nvPicPr>
            <p:cNvPr id="27" name="Picture 26" descr="A yellow number on a black background&#10;&#10;AI-generated content may be incorrect.">
              <a:extLst>
                <a:ext uri="{FF2B5EF4-FFF2-40B4-BE49-F238E27FC236}">
                  <a16:creationId xmlns:a16="http://schemas.microsoft.com/office/drawing/2014/main" id="{D482BFB5-E83E-FB33-89FA-9468EBE768B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160490" y="3354479"/>
              <a:ext cx="684647" cy="611692"/>
            </a:xfrm>
            <a:prstGeom prst="rect">
              <a:avLst/>
            </a:prstGeom>
          </p:spPr>
        </p:pic>
        <p:pic>
          <p:nvPicPr>
            <p:cNvPr id="28" name="Picture 27" descr="A yellow number on a black background&#10;&#10;AI-generated content may be incorrect.">
              <a:extLst>
                <a:ext uri="{FF2B5EF4-FFF2-40B4-BE49-F238E27FC236}">
                  <a16:creationId xmlns:a16="http://schemas.microsoft.com/office/drawing/2014/main" id="{BCD2C116-480B-9F64-E4BE-C150D98B6FD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0800000">
              <a:off x="18180974" y="5480770"/>
              <a:ext cx="684647" cy="611692"/>
            </a:xfrm>
            <a:prstGeom prst="rect">
              <a:avLst/>
            </a:prstGeom>
          </p:spPr>
        </p:pic>
      </p:grpSp>
      <p:grpSp>
        <p:nvGrpSpPr>
          <p:cNvPr id="47" name="Group 46">
            <a:extLst>
              <a:ext uri="{FF2B5EF4-FFF2-40B4-BE49-F238E27FC236}">
                <a16:creationId xmlns:a16="http://schemas.microsoft.com/office/drawing/2014/main" id="{E98D6BEF-C365-7F62-10E0-E89B891399EC}"/>
              </a:ext>
            </a:extLst>
          </p:cNvPr>
          <p:cNvGrpSpPr/>
          <p:nvPr/>
        </p:nvGrpSpPr>
        <p:grpSpPr>
          <a:xfrm>
            <a:off x="5160490" y="6099554"/>
            <a:ext cx="13840742" cy="1932782"/>
            <a:chOff x="5160490" y="3354479"/>
            <a:chExt cx="13840742" cy="1932782"/>
          </a:xfrm>
        </p:grpSpPr>
        <p:sp>
          <p:nvSpPr>
            <p:cNvPr id="48" name="object 13">
              <a:extLst>
                <a:ext uri="{FF2B5EF4-FFF2-40B4-BE49-F238E27FC236}">
                  <a16:creationId xmlns:a16="http://schemas.microsoft.com/office/drawing/2014/main" id="{62B03E6C-62A2-4BEF-03AF-CD66FEAB87DD}"/>
                </a:ext>
              </a:extLst>
            </p:cNvPr>
            <p:cNvSpPr txBox="1"/>
            <p:nvPr/>
          </p:nvSpPr>
          <p:spPr>
            <a:xfrm>
              <a:off x="5256742" y="3786901"/>
              <a:ext cx="13744490" cy="1427635"/>
            </a:xfrm>
            <a:prstGeom prst="rect">
              <a:avLst/>
            </a:prstGeom>
          </p:spPr>
          <p:txBody>
            <a:bodyPr vert="horz" wrap="square" lIns="0" tIns="142240" rIns="0" bIns="0" rtlCol="0">
              <a:spAutoFit/>
            </a:bodyPr>
            <a:lstStyle/>
            <a:p>
              <a:pPr marL="12700" marR="31115">
                <a:lnSpc>
                  <a:spcPts val="3000"/>
                </a:lnSpc>
                <a:spcBef>
                  <a:spcPts val="1120"/>
                </a:spcBef>
              </a:pPr>
              <a:r>
                <a:rPr lang="en-GB" sz="2400" dirty="0">
                  <a:solidFill>
                    <a:schemeClr val="bg1"/>
                  </a:solidFill>
                  <a:latin typeface="Helvetica" pitchFamily="2" charset="0"/>
                </a:rPr>
                <a:t>First class service and fast delivery. Postman was friendly, courteous and goes above and beyond in ensuring parcels are delivered.</a:t>
              </a:r>
            </a:p>
            <a:p>
              <a:pPr marL="12700" marR="31115">
                <a:lnSpc>
                  <a:spcPts val="3000"/>
                </a:lnSpc>
                <a:spcBef>
                  <a:spcPts val="1120"/>
                </a:spcBef>
              </a:pPr>
              <a:r>
                <a:rPr lang="en-GB" sz="2400" i="1" dirty="0">
                  <a:solidFill>
                    <a:schemeClr val="bg1"/>
                  </a:solidFill>
                  <a:latin typeface="Helvetica" pitchFamily="2" charset="0"/>
                  <a:cs typeface="Banks Miles Double Line W01"/>
                </a:rPr>
                <a:t>Recipient from Lochaber</a:t>
              </a:r>
            </a:p>
          </p:txBody>
        </p:sp>
        <p:pic>
          <p:nvPicPr>
            <p:cNvPr id="49" name="Picture 48" descr="A yellow number on a black background&#10;&#10;AI-generated content may be incorrect.">
              <a:extLst>
                <a:ext uri="{FF2B5EF4-FFF2-40B4-BE49-F238E27FC236}">
                  <a16:creationId xmlns:a16="http://schemas.microsoft.com/office/drawing/2014/main" id="{9FE6176E-2766-BE05-B380-D175A4885B4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160490" y="3354479"/>
              <a:ext cx="684647" cy="611692"/>
            </a:xfrm>
            <a:prstGeom prst="rect">
              <a:avLst/>
            </a:prstGeom>
          </p:spPr>
        </p:pic>
        <p:pic>
          <p:nvPicPr>
            <p:cNvPr id="50" name="Picture 49" descr="A yellow number on a black background&#10;&#10;AI-generated content may be incorrect.">
              <a:extLst>
                <a:ext uri="{FF2B5EF4-FFF2-40B4-BE49-F238E27FC236}">
                  <a16:creationId xmlns:a16="http://schemas.microsoft.com/office/drawing/2014/main" id="{CC0F2FE7-19E7-127D-E875-4CAE335248F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0800000">
              <a:off x="18180975" y="4675569"/>
              <a:ext cx="684647" cy="611692"/>
            </a:xfrm>
            <a:prstGeom prst="rect">
              <a:avLst/>
            </a:prstGeom>
          </p:spPr>
        </p:pic>
      </p:grpSp>
      <p:grpSp>
        <p:nvGrpSpPr>
          <p:cNvPr id="51" name="Group 50">
            <a:extLst>
              <a:ext uri="{FF2B5EF4-FFF2-40B4-BE49-F238E27FC236}">
                <a16:creationId xmlns:a16="http://schemas.microsoft.com/office/drawing/2014/main" id="{8C62317E-A1FA-177F-586E-FB1139F81F03}"/>
              </a:ext>
            </a:extLst>
          </p:cNvPr>
          <p:cNvGrpSpPr/>
          <p:nvPr/>
        </p:nvGrpSpPr>
        <p:grpSpPr>
          <a:xfrm>
            <a:off x="5160490" y="8437542"/>
            <a:ext cx="13840742" cy="1932782"/>
            <a:chOff x="5160490" y="3354479"/>
            <a:chExt cx="13840742" cy="1932782"/>
          </a:xfrm>
        </p:grpSpPr>
        <p:sp>
          <p:nvSpPr>
            <p:cNvPr id="52" name="object 13">
              <a:extLst>
                <a:ext uri="{FF2B5EF4-FFF2-40B4-BE49-F238E27FC236}">
                  <a16:creationId xmlns:a16="http://schemas.microsoft.com/office/drawing/2014/main" id="{3A372B6B-3848-1EFC-A881-8195CAD3F138}"/>
                </a:ext>
              </a:extLst>
            </p:cNvPr>
            <p:cNvSpPr txBox="1"/>
            <p:nvPr/>
          </p:nvSpPr>
          <p:spPr>
            <a:xfrm>
              <a:off x="5256742" y="3786901"/>
              <a:ext cx="13744490" cy="1427635"/>
            </a:xfrm>
            <a:prstGeom prst="rect">
              <a:avLst/>
            </a:prstGeom>
          </p:spPr>
          <p:txBody>
            <a:bodyPr vert="horz" wrap="square" lIns="0" tIns="142240" rIns="0" bIns="0" rtlCol="0">
              <a:spAutoFit/>
            </a:bodyPr>
            <a:lstStyle/>
            <a:p>
              <a:pPr marL="12700" marR="31115">
                <a:lnSpc>
                  <a:spcPts val="3000"/>
                </a:lnSpc>
                <a:spcBef>
                  <a:spcPts val="1120"/>
                </a:spcBef>
              </a:pPr>
              <a:r>
                <a:rPr lang="en-GB" sz="2400" dirty="0">
                  <a:solidFill>
                    <a:schemeClr val="bg1"/>
                  </a:solidFill>
                  <a:latin typeface="Helvetica" pitchFamily="2" charset="0"/>
                </a:rPr>
                <a:t>Great communication throughout the lead-up to the delivery, it arrived within the timeframe given and very friendly postman</a:t>
              </a:r>
              <a:r>
                <a:rPr lang="en-GB" sz="2400" dirty="0">
                  <a:solidFill>
                    <a:schemeClr val="bg1"/>
                  </a:solidFill>
                  <a:latin typeface="Helvetica" pitchFamily="2" charset="0"/>
                  <a:cs typeface="Banks Miles Double Line W01"/>
                </a:rPr>
                <a:t>.</a:t>
              </a:r>
            </a:p>
            <a:p>
              <a:pPr marL="12700" marR="31115">
                <a:lnSpc>
                  <a:spcPts val="3000"/>
                </a:lnSpc>
                <a:spcBef>
                  <a:spcPts val="1120"/>
                </a:spcBef>
              </a:pPr>
              <a:r>
                <a:rPr lang="en-GB" sz="2400" i="1" dirty="0">
                  <a:solidFill>
                    <a:schemeClr val="bg1"/>
                  </a:solidFill>
                  <a:latin typeface="Helvetica" pitchFamily="2" charset="0"/>
                  <a:cs typeface="Banks Miles Double Line W01"/>
                </a:rPr>
                <a:t>Recipient from Dartford </a:t>
              </a:r>
            </a:p>
          </p:txBody>
        </p:sp>
        <p:pic>
          <p:nvPicPr>
            <p:cNvPr id="53" name="Picture 52" descr="A yellow number on a black background&#10;&#10;AI-generated content may be incorrect.">
              <a:extLst>
                <a:ext uri="{FF2B5EF4-FFF2-40B4-BE49-F238E27FC236}">
                  <a16:creationId xmlns:a16="http://schemas.microsoft.com/office/drawing/2014/main" id="{8C2794A7-D77D-89C0-9DAC-39A1EF20C88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160490" y="3354479"/>
              <a:ext cx="684647" cy="611692"/>
            </a:xfrm>
            <a:prstGeom prst="rect">
              <a:avLst/>
            </a:prstGeom>
          </p:spPr>
        </p:pic>
        <p:pic>
          <p:nvPicPr>
            <p:cNvPr id="54" name="Picture 53" descr="A yellow number on a black background&#10;&#10;AI-generated content may be incorrect.">
              <a:extLst>
                <a:ext uri="{FF2B5EF4-FFF2-40B4-BE49-F238E27FC236}">
                  <a16:creationId xmlns:a16="http://schemas.microsoft.com/office/drawing/2014/main" id="{5F34BF0D-19CA-557F-75C5-237E5A3368E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0800000">
              <a:off x="18180975" y="4675569"/>
              <a:ext cx="684647" cy="611692"/>
            </a:xfrm>
            <a:prstGeom prst="rect">
              <a:avLst/>
            </a:prstGeom>
          </p:spPr>
        </p:pic>
      </p:grpSp>
      <p:grpSp>
        <p:nvGrpSpPr>
          <p:cNvPr id="2" name="object 11">
            <a:extLst>
              <a:ext uri="{FF2B5EF4-FFF2-40B4-BE49-F238E27FC236}">
                <a16:creationId xmlns:a16="http://schemas.microsoft.com/office/drawing/2014/main" id="{A6BC0354-F839-EFA8-C928-2BA0D1518538}"/>
              </a:ext>
            </a:extLst>
          </p:cNvPr>
          <p:cNvGrpSpPr/>
          <p:nvPr/>
        </p:nvGrpSpPr>
        <p:grpSpPr>
          <a:xfrm>
            <a:off x="0" y="-1900"/>
            <a:ext cx="5340164" cy="11308715"/>
            <a:chOff x="6650449" y="0"/>
            <a:chExt cx="5340164" cy="11308715"/>
          </a:xfrm>
        </p:grpSpPr>
        <p:sp>
          <p:nvSpPr>
            <p:cNvPr id="3" name="object 12">
              <a:extLst>
                <a:ext uri="{FF2B5EF4-FFF2-40B4-BE49-F238E27FC236}">
                  <a16:creationId xmlns:a16="http://schemas.microsoft.com/office/drawing/2014/main" id="{15A732D9-1B2D-54F9-7C83-EF2FA1E8B908}"/>
                </a:ext>
              </a:extLst>
            </p:cNvPr>
            <p:cNvSpPr/>
            <p:nvPr/>
          </p:nvSpPr>
          <p:spPr>
            <a:xfrm>
              <a:off x="10473598" y="0"/>
              <a:ext cx="1517015" cy="11308715"/>
            </a:xfrm>
            <a:custGeom>
              <a:avLst/>
              <a:gdLst/>
              <a:ahLst/>
              <a:cxnLst/>
              <a:rect l="l" t="t" r="r" b="b"/>
              <a:pathLst>
                <a:path w="1517015" h="11308715">
                  <a:moveTo>
                    <a:pt x="301397" y="0"/>
                  </a:moveTo>
                  <a:lnTo>
                    <a:pt x="9692" y="0"/>
                  </a:lnTo>
                  <a:lnTo>
                    <a:pt x="4234" y="1546232"/>
                  </a:lnTo>
                  <a:lnTo>
                    <a:pt x="2653" y="2109438"/>
                  </a:lnTo>
                  <a:lnTo>
                    <a:pt x="1560" y="2581636"/>
                  </a:lnTo>
                  <a:lnTo>
                    <a:pt x="787" y="3005830"/>
                  </a:lnTo>
                  <a:lnTo>
                    <a:pt x="296" y="3374645"/>
                  </a:lnTo>
                  <a:lnTo>
                    <a:pt x="29" y="3683878"/>
                  </a:lnTo>
                  <a:lnTo>
                    <a:pt x="0" y="4364679"/>
                  </a:lnTo>
                  <a:lnTo>
                    <a:pt x="67" y="4487244"/>
                  </a:lnTo>
                  <a:lnTo>
                    <a:pt x="324" y="4730710"/>
                  </a:lnTo>
                  <a:lnTo>
                    <a:pt x="599" y="4909897"/>
                  </a:lnTo>
                  <a:lnTo>
                    <a:pt x="956" y="5090445"/>
                  </a:lnTo>
                  <a:lnTo>
                    <a:pt x="1386" y="5265539"/>
                  </a:lnTo>
                  <a:lnTo>
                    <a:pt x="1909" y="5441533"/>
                  </a:lnTo>
                  <a:lnTo>
                    <a:pt x="2507" y="5611395"/>
                  </a:lnTo>
                  <a:lnTo>
                    <a:pt x="3210" y="5781620"/>
                  </a:lnTo>
                  <a:lnTo>
                    <a:pt x="3991" y="5945116"/>
                  </a:lnTo>
                  <a:lnTo>
                    <a:pt x="4572" y="6053254"/>
                  </a:lnTo>
                  <a:lnTo>
                    <a:pt x="5197" y="6159696"/>
                  </a:lnTo>
                  <a:lnTo>
                    <a:pt x="5878" y="6265978"/>
                  </a:lnTo>
                  <a:lnTo>
                    <a:pt x="6596" y="6368734"/>
                  </a:lnTo>
                  <a:lnTo>
                    <a:pt x="7361" y="6469527"/>
                  </a:lnTo>
                  <a:lnTo>
                    <a:pt x="8175" y="6568270"/>
                  </a:lnTo>
                  <a:lnTo>
                    <a:pt x="9039" y="6664876"/>
                  </a:lnTo>
                  <a:lnTo>
                    <a:pt x="9954" y="6759257"/>
                  </a:lnTo>
                  <a:lnTo>
                    <a:pt x="10920" y="6851327"/>
                  </a:lnTo>
                  <a:lnTo>
                    <a:pt x="11939" y="6940999"/>
                  </a:lnTo>
                  <a:lnTo>
                    <a:pt x="13012" y="7028184"/>
                  </a:lnTo>
                  <a:lnTo>
                    <a:pt x="14139" y="7112797"/>
                  </a:lnTo>
                  <a:lnTo>
                    <a:pt x="15323" y="7194750"/>
                  </a:lnTo>
                  <a:lnTo>
                    <a:pt x="16563" y="7273955"/>
                  </a:lnTo>
                  <a:lnTo>
                    <a:pt x="17205" y="7312500"/>
                  </a:lnTo>
                  <a:lnTo>
                    <a:pt x="18532" y="7387421"/>
                  </a:lnTo>
                  <a:lnTo>
                    <a:pt x="19919" y="7459377"/>
                  </a:lnTo>
                  <a:lnTo>
                    <a:pt x="21366" y="7528281"/>
                  </a:lnTo>
                  <a:lnTo>
                    <a:pt x="22874" y="7594046"/>
                  </a:lnTo>
                  <a:lnTo>
                    <a:pt x="24444" y="7656584"/>
                  </a:lnTo>
                  <a:lnTo>
                    <a:pt x="26077" y="7715809"/>
                  </a:lnTo>
                  <a:lnTo>
                    <a:pt x="30833" y="7770871"/>
                  </a:lnTo>
                  <a:lnTo>
                    <a:pt x="36251" y="7825082"/>
                  </a:lnTo>
                  <a:lnTo>
                    <a:pt x="42323" y="7878356"/>
                  </a:lnTo>
                  <a:lnTo>
                    <a:pt x="49040" y="7930608"/>
                  </a:lnTo>
                  <a:lnTo>
                    <a:pt x="67181" y="8030096"/>
                  </a:lnTo>
                  <a:lnTo>
                    <a:pt x="85388" y="8129572"/>
                  </a:lnTo>
                  <a:lnTo>
                    <a:pt x="103659" y="8229037"/>
                  </a:lnTo>
                  <a:lnTo>
                    <a:pt x="121992" y="8328490"/>
                  </a:lnTo>
                  <a:lnTo>
                    <a:pt x="140385" y="8427932"/>
                  </a:lnTo>
                  <a:lnTo>
                    <a:pt x="158835" y="8527363"/>
                  </a:lnTo>
                  <a:lnTo>
                    <a:pt x="177342" y="8626784"/>
                  </a:lnTo>
                  <a:lnTo>
                    <a:pt x="195903" y="8726196"/>
                  </a:lnTo>
                  <a:lnTo>
                    <a:pt x="214516" y="8825598"/>
                  </a:lnTo>
                  <a:lnTo>
                    <a:pt x="242528" y="8974683"/>
                  </a:lnTo>
                  <a:lnTo>
                    <a:pt x="270646" y="9123749"/>
                  </a:lnTo>
                  <a:lnTo>
                    <a:pt x="298863" y="9272797"/>
                  </a:lnTo>
                  <a:lnTo>
                    <a:pt x="327173" y="9421827"/>
                  </a:lnTo>
                  <a:lnTo>
                    <a:pt x="355568" y="9570842"/>
                  </a:lnTo>
                  <a:lnTo>
                    <a:pt x="384043" y="9719841"/>
                  </a:lnTo>
                  <a:lnTo>
                    <a:pt x="422120" y="9918487"/>
                  </a:lnTo>
                  <a:lnTo>
                    <a:pt x="460310" y="10117110"/>
                  </a:lnTo>
                  <a:lnTo>
                    <a:pt x="508181" y="10365364"/>
                  </a:lnTo>
                  <a:lnTo>
                    <a:pt x="575397" y="10712881"/>
                  </a:lnTo>
                  <a:lnTo>
                    <a:pt x="690926" y="11308556"/>
                  </a:lnTo>
                  <a:lnTo>
                    <a:pt x="1516712" y="11308556"/>
                  </a:lnTo>
                  <a:lnTo>
                    <a:pt x="1200351" y="10393567"/>
                  </a:lnTo>
                  <a:lnTo>
                    <a:pt x="1034737" y="9911666"/>
                  </a:lnTo>
                  <a:lnTo>
                    <a:pt x="919445" y="9574117"/>
                  </a:lnTo>
                  <a:lnTo>
                    <a:pt x="821153" y="9284610"/>
                  </a:lnTo>
                  <a:lnTo>
                    <a:pt x="755941" y="9091499"/>
                  </a:lnTo>
                  <a:lnTo>
                    <a:pt x="691009" y="8898296"/>
                  </a:lnTo>
                  <a:lnTo>
                    <a:pt x="626382" y="8704991"/>
                  </a:lnTo>
                  <a:lnTo>
                    <a:pt x="562084" y="8511577"/>
                  </a:lnTo>
                  <a:lnTo>
                    <a:pt x="498139" y="8318048"/>
                  </a:lnTo>
                  <a:lnTo>
                    <a:pt x="450427" y="8172819"/>
                  </a:lnTo>
                  <a:lnTo>
                    <a:pt x="402938" y="8027518"/>
                  </a:lnTo>
                  <a:lnTo>
                    <a:pt x="371407" y="7930608"/>
                  </a:lnTo>
                  <a:lnTo>
                    <a:pt x="359433" y="7878356"/>
                  </a:lnTo>
                  <a:lnTo>
                    <a:pt x="348605" y="7825082"/>
                  </a:lnTo>
                  <a:lnTo>
                    <a:pt x="338938" y="7770871"/>
                  </a:lnTo>
                  <a:lnTo>
                    <a:pt x="330445" y="7715809"/>
                  </a:lnTo>
                  <a:lnTo>
                    <a:pt x="327525" y="7656423"/>
                  </a:lnTo>
                  <a:lnTo>
                    <a:pt x="324720" y="7593734"/>
                  </a:lnTo>
                  <a:lnTo>
                    <a:pt x="322028" y="7527827"/>
                  </a:lnTo>
                  <a:lnTo>
                    <a:pt x="319448" y="7458789"/>
                  </a:lnTo>
                  <a:lnTo>
                    <a:pt x="316976" y="7386708"/>
                  </a:lnTo>
                  <a:lnTo>
                    <a:pt x="314612" y="7311671"/>
                  </a:lnTo>
                  <a:lnTo>
                    <a:pt x="313469" y="7273070"/>
                  </a:lnTo>
                  <a:lnTo>
                    <a:pt x="312378" y="7234701"/>
                  </a:lnTo>
                  <a:lnTo>
                    <a:pt x="311262" y="7193761"/>
                  </a:lnTo>
                  <a:lnTo>
                    <a:pt x="310222" y="7154111"/>
                  </a:lnTo>
                  <a:lnTo>
                    <a:pt x="309156" y="7111713"/>
                  </a:lnTo>
                  <a:lnTo>
                    <a:pt x="308167" y="7070818"/>
                  </a:lnTo>
                  <a:lnTo>
                    <a:pt x="307151" y="7027012"/>
                  </a:lnTo>
                  <a:lnTo>
                    <a:pt x="306211" y="6984908"/>
                  </a:lnTo>
                  <a:lnTo>
                    <a:pt x="305244" y="6939746"/>
                  </a:lnTo>
                  <a:lnTo>
                    <a:pt x="304352" y="6896468"/>
                  </a:lnTo>
                  <a:lnTo>
                    <a:pt x="303433" y="6850001"/>
                  </a:lnTo>
                  <a:lnTo>
                    <a:pt x="302588" y="6805587"/>
                  </a:lnTo>
                  <a:lnTo>
                    <a:pt x="301717" y="6757865"/>
                  </a:lnTo>
                  <a:lnTo>
                    <a:pt x="300917" y="6712350"/>
                  </a:lnTo>
                  <a:lnTo>
                    <a:pt x="300093" y="6663424"/>
                  </a:lnTo>
                  <a:lnTo>
                    <a:pt x="299338" y="6616846"/>
                  </a:lnTo>
                  <a:lnTo>
                    <a:pt x="298559" y="6566766"/>
                  </a:lnTo>
                  <a:lnTo>
                    <a:pt x="297848" y="6519160"/>
                  </a:lnTo>
                  <a:lnTo>
                    <a:pt x="297115" y="6467977"/>
                  </a:lnTo>
                  <a:lnTo>
                    <a:pt x="296446" y="6419381"/>
                  </a:lnTo>
                  <a:lnTo>
                    <a:pt x="295757" y="6367145"/>
                  </a:lnTo>
                  <a:lnTo>
                    <a:pt x="295129" y="6317596"/>
                  </a:lnTo>
                  <a:lnTo>
                    <a:pt x="294484" y="6264355"/>
                  </a:lnTo>
                  <a:lnTo>
                    <a:pt x="293897" y="6213891"/>
                  </a:lnTo>
                  <a:lnTo>
                    <a:pt x="292746" y="6108354"/>
                  </a:lnTo>
                  <a:lnTo>
                    <a:pt x="291676" y="6001071"/>
                  </a:lnTo>
                  <a:lnTo>
                    <a:pt x="290684" y="5892131"/>
                  </a:lnTo>
                  <a:lnTo>
                    <a:pt x="289756" y="5779919"/>
                  </a:lnTo>
                  <a:lnTo>
                    <a:pt x="288927" y="5669625"/>
                  </a:lnTo>
                  <a:lnTo>
                    <a:pt x="288159" y="5556234"/>
                  </a:lnTo>
                  <a:lnTo>
                    <a:pt x="287453" y="5439837"/>
                  </a:lnTo>
                  <a:lnTo>
                    <a:pt x="286833" y="5325610"/>
                  </a:lnTo>
                  <a:lnTo>
                    <a:pt x="286272" y="5208551"/>
                  </a:lnTo>
                  <a:lnTo>
                    <a:pt x="285770" y="5088795"/>
                  </a:lnTo>
                  <a:lnTo>
                    <a:pt x="285343" y="4971378"/>
                  </a:lnTo>
                  <a:lnTo>
                    <a:pt x="284972" y="4851437"/>
                  </a:lnTo>
                  <a:lnTo>
                    <a:pt x="284657" y="4729140"/>
                  </a:lnTo>
                  <a:lnTo>
                    <a:pt x="284406" y="4609283"/>
                  </a:lnTo>
                  <a:lnTo>
                    <a:pt x="284207" y="4485743"/>
                  </a:lnTo>
                  <a:lnTo>
                    <a:pt x="284065" y="4364679"/>
                  </a:lnTo>
                  <a:lnTo>
                    <a:pt x="283972" y="4240258"/>
                  </a:lnTo>
                  <a:lnTo>
                    <a:pt x="283992" y="3870912"/>
                  </a:lnTo>
                  <a:lnTo>
                    <a:pt x="284157" y="3683878"/>
                  </a:lnTo>
                  <a:lnTo>
                    <a:pt x="284413" y="3499343"/>
                  </a:lnTo>
                  <a:lnTo>
                    <a:pt x="284759" y="3313991"/>
                  </a:lnTo>
                  <a:lnTo>
                    <a:pt x="285187" y="3129320"/>
                  </a:lnTo>
                  <a:lnTo>
                    <a:pt x="285690" y="2945624"/>
                  </a:lnTo>
                  <a:lnTo>
                    <a:pt x="286467" y="2702722"/>
                  </a:lnTo>
                  <a:lnTo>
                    <a:pt x="287351" y="2462772"/>
                  </a:lnTo>
                  <a:lnTo>
                    <a:pt x="288329" y="2226473"/>
                  </a:lnTo>
                  <a:lnTo>
                    <a:pt x="289659" y="1937295"/>
                  </a:lnTo>
                  <a:lnTo>
                    <a:pt x="291375" y="1601164"/>
                  </a:lnTo>
                  <a:lnTo>
                    <a:pt x="293478" y="1226992"/>
                  </a:lnTo>
                  <a:lnTo>
                    <a:pt x="296219" y="780116"/>
                  </a:lnTo>
                  <a:lnTo>
                    <a:pt x="301397" y="0"/>
                  </a:lnTo>
                  <a:close/>
                </a:path>
              </a:pathLst>
            </a:custGeom>
            <a:solidFill>
              <a:srgbClr val="F3930E"/>
            </a:solidFill>
          </p:spPr>
          <p:txBody>
            <a:bodyPr wrap="square" lIns="0" tIns="0" rIns="0" bIns="0" rtlCol="0"/>
            <a:lstStyle/>
            <a:p>
              <a:endParaRPr dirty="0"/>
            </a:p>
          </p:txBody>
        </p:sp>
        <p:sp>
          <p:nvSpPr>
            <p:cNvPr id="4" name="object 13">
              <a:extLst>
                <a:ext uri="{FF2B5EF4-FFF2-40B4-BE49-F238E27FC236}">
                  <a16:creationId xmlns:a16="http://schemas.microsoft.com/office/drawing/2014/main" id="{C4DBA9D5-E06D-E839-5570-E81C363AE0E7}"/>
                </a:ext>
              </a:extLst>
            </p:cNvPr>
            <p:cNvSpPr/>
            <p:nvPr/>
          </p:nvSpPr>
          <p:spPr>
            <a:xfrm>
              <a:off x="10137676" y="0"/>
              <a:ext cx="875665" cy="11308715"/>
            </a:xfrm>
            <a:custGeom>
              <a:avLst/>
              <a:gdLst/>
              <a:ahLst/>
              <a:cxnLst/>
              <a:rect l="l" t="t" r="r" b="b"/>
              <a:pathLst>
                <a:path w="875665" h="11308715">
                  <a:moveTo>
                    <a:pt x="291825" y="0"/>
                  </a:moveTo>
                  <a:lnTo>
                    <a:pt x="538" y="0"/>
                  </a:lnTo>
                  <a:lnTo>
                    <a:pt x="75" y="3195097"/>
                  </a:lnTo>
                  <a:lnTo>
                    <a:pt x="0" y="4739455"/>
                  </a:lnTo>
                  <a:lnTo>
                    <a:pt x="426" y="6375974"/>
                  </a:lnTo>
                  <a:lnTo>
                    <a:pt x="535" y="6574878"/>
                  </a:lnTo>
                  <a:lnTo>
                    <a:pt x="1124" y="7277284"/>
                  </a:lnTo>
                  <a:lnTo>
                    <a:pt x="1216" y="7353175"/>
                  </a:lnTo>
                  <a:lnTo>
                    <a:pt x="1786" y="7715809"/>
                  </a:lnTo>
                  <a:lnTo>
                    <a:pt x="2135" y="7770871"/>
                  </a:lnTo>
                  <a:lnTo>
                    <a:pt x="2525" y="7825082"/>
                  </a:lnTo>
                  <a:lnTo>
                    <a:pt x="2962" y="7878356"/>
                  </a:lnTo>
                  <a:lnTo>
                    <a:pt x="3451" y="7930608"/>
                  </a:lnTo>
                  <a:lnTo>
                    <a:pt x="16920" y="8938948"/>
                  </a:lnTo>
                  <a:lnTo>
                    <a:pt x="49607" y="11308556"/>
                  </a:lnTo>
                  <a:lnTo>
                    <a:pt x="875445" y="11308556"/>
                  </a:lnTo>
                  <a:lnTo>
                    <a:pt x="749983" y="10552692"/>
                  </a:lnTo>
                  <a:lnTo>
                    <a:pt x="691652" y="10199916"/>
                  </a:lnTo>
                  <a:lnTo>
                    <a:pt x="650132" y="9947909"/>
                  </a:lnTo>
                  <a:lnTo>
                    <a:pt x="617026" y="9746286"/>
                  </a:lnTo>
                  <a:lnTo>
                    <a:pt x="584031" y="9544645"/>
                  </a:lnTo>
                  <a:lnTo>
                    <a:pt x="551163" y="9342984"/>
                  </a:lnTo>
                  <a:lnTo>
                    <a:pt x="526604" y="9191723"/>
                  </a:lnTo>
                  <a:lnTo>
                    <a:pt x="502131" y="9040449"/>
                  </a:lnTo>
                  <a:lnTo>
                    <a:pt x="477748" y="8889161"/>
                  </a:lnTo>
                  <a:lnTo>
                    <a:pt x="453463" y="8737857"/>
                  </a:lnTo>
                  <a:lnTo>
                    <a:pt x="429282" y="8586537"/>
                  </a:lnTo>
                  <a:lnTo>
                    <a:pt x="405210" y="8435200"/>
                  </a:lnTo>
                  <a:lnTo>
                    <a:pt x="389226" y="8334299"/>
                  </a:lnTo>
                  <a:lnTo>
                    <a:pt x="373295" y="8233389"/>
                  </a:lnTo>
                  <a:lnTo>
                    <a:pt x="357419" y="8132471"/>
                  </a:lnTo>
                  <a:lnTo>
                    <a:pt x="341600" y="8031544"/>
                  </a:lnTo>
                  <a:lnTo>
                    <a:pt x="325839" y="7930608"/>
                  </a:lnTo>
                  <a:lnTo>
                    <a:pt x="320092" y="7878356"/>
                  </a:lnTo>
                  <a:lnTo>
                    <a:pt x="314899" y="7825082"/>
                  </a:lnTo>
                  <a:lnTo>
                    <a:pt x="310265" y="7770871"/>
                  </a:lnTo>
                  <a:lnTo>
                    <a:pt x="306196" y="7715809"/>
                  </a:lnTo>
                  <a:lnTo>
                    <a:pt x="304811" y="7657125"/>
                  </a:lnTo>
                  <a:lnTo>
                    <a:pt x="303479" y="7595118"/>
                  </a:lnTo>
                  <a:lnTo>
                    <a:pt x="302199" y="7529875"/>
                  </a:lnTo>
                  <a:lnTo>
                    <a:pt x="300971" y="7461482"/>
                  </a:lnTo>
                  <a:lnTo>
                    <a:pt x="299225" y="7353175"/>
                  </a:lnTo>
                  <a:lnTo>
                    <a:pt x="298122" y="7277284"/>
                  </a:lnTo>
                  <a:lnTo>
                    <a:pt x="297068" y="7198545"/>
                  </a:lnTo>
                  <a:lnTo>
                    <a:pt x="296062" y="7117045"/>
                  </a:lnTo>
                  <a:lnTo>
                    <a:pt x="295103" y="7032869"/>
                  </a:lnTo>
                  <a:lnTo>
                    <a:pt x="294190" y="6946104"/>
                  </a:lnTo>
                  <a:lnTo>
                    <a:pt x="293322" y="6856836"/>
                  </a:lnTo>
                  <a:lnTo>
                    <a:pt x="292499" y="6765152"/>
                  </a:lnTo>
                  <a:lnTo>
                    <a:pt x="291719" y="6671137"/>
                  </a:lnTo>
                  <a:lnTo>
                    <a:pt x="290981" y="6574878"/>
                  </a:lnTo>
                  <a:lnTo>
                    <a:pt x="290282" y="6475948"/>
                  </a:lnTo>
                  <a:lnTo>
                    <a:pt x="289631" y="6375974"/>
                  </a:lnTo>
                  <a:lnTo>
                    <a:pt x="288723" y="6221547"/>
                  </a:lnTo>
                  <a:lnTo>
                    <a:pt x="287902" y="6062945"/>
                  </a:lnTo>
                  <a:lnTo>
                    <a:pt x="287166" y="5900459"/>
                  </a:lnTo>
                  <a:lnTo>
                    <a:pt x="286510" y="5734379"/>
                  </a:lnTo>
                  <a:lnTo>
                    <a:pt x="285934" y="5564998"/>
                  </a:lnTo>
                  <a:lnTo>
                    <a:pt x="285432" y="5392607"/>
                  </a:lnTo>
                  <a:lnTo>
                    <a:pt x="285003" y="5217496"/>
                  </a:lnTo>
                  <a:lnTo>
                    <a:pt x="284539" y="4980288"/>
                  </a:lnTo>
                  <a:lnTo>
                    <a:pt x="284191" y="4739455"/>
                  </a:lnTo>
                  <a:lnTo>
                    <a:pt x="283953" y="4495685"/>
                  </a:lnTo>
                  <a:lnTo>
                    <a:pt x="283892" y="4372420"/>
                  </a:lnTo>
                  <a:lnTo>
                    <a:pt x="283794" y="3877947"/>
                  </a:lnTo>
                  <a:lnTo>
                    <a:pt x="283921" y="3567185"/>
                  </a:lnTo>
                  <a:lnTo>
                    <a:pt x="284232" y="3195097"/>
                  </a:lnTo>
                  <a:lnTo>
                    <a:pt x="284783" y="2765078"/>
                  </a:lnTo>
                  <a:lnTo>
                    <a:pt x="285614" y="2283543"/>
                  </a:lnTo>
                  <a:lnTo>
                    <a:pt x="286741" y="1761059"/>
                  </a:lnTo>
                  <a:lnTo>
                    <a:pt x="288572" y="1057753"/>
                  </a:lnTo>
                  <a:lnTo>
                    <a:pt x="291825" y="0"/>
                  </a:lnTo>
                  <a:close/>
                </a:path>
              </a:pathLst>
            </a:custGeom>
            <a:solidFill>
              <a:srgbClr val="E73439"/>
            </a:solidFill>
          </p:spPr>
          <p:txBody>
            <a:bodyPr wrap="square" lIns="0" tIns="0" rIns="0" bIns="0" rtlCol="0"/>
            <a:lstStyle/>
            <a:p>
              <a:endParaRPr dirty="0"/>
            </a:p>
          </p:txBody>
        </p:sp>
        <p:sp>
          <p:nvSpPr>
            <p:cNvPr id="5" name="object 14">
              <a:extLst>
                <a:ext uri="{FF2B5EF4-FFF2-40B4-BE49-F238E27FC236}">
                  <a16:creationId xmlns:a16="http://schemas.microsoft.com/office/drawing/2014/main" id="{C2DABC07-DCE5-D3A9-B709-C4F4071ABB58}"/>
                </a:ext>
              </a:extLst>
            </p:cNvPr>
            <p:cNvSpPr/>
            <p:nvPr/>
          </p:nvSpPr>
          <p:spPr>
            <a:xfrm>
              <a:off x="9210047" y="0"/>
              <a:ext cx="875665" cy="11308715"/>
            </a:xfrm>
            <a:custGeom>
              <a:avLst/>
              <a:gdLst/>
              <a:ahLst/>
              <a:cxnLst/>
              <a:rect l="l" t="t" r="r" b="b"/>
              <a:pathLst>
                <a:path w="875665" h="11308715">
                  <a:moveTo>
                    <a:pt x="874863" y="0"/>
                  </a:moveTo>
                  <a:lnTo>
                    <a:pt x="583180" y="0"/>
                  </a:lnTo>
                  <a:lnTo>
                    <a:pt x="586613" y="1092697"/>
                  </a:lnTo>
                  <a:lnTo>
                    <a:pt x="588754" y="1896932"/>
                  </a:lnTo>
                  <a:lnTo>
                    <a:pt x="589996" y="2477152"/>
                  </a:lnTo>
                  <a:lnTo>
                    <a:pt x="590794" y="2958160"/>
                  </a:lnTo>
                  <a:lnTo>
                    <a:pt x="591300" y="3386591"/>
                  </a:lnTo>
                  <a:lnTo>
                    <a:pt x="591561" y="3756479"/>
                  </a:lnTo>
                  <a:lnTo>
                    <a:pt x="591530" y="4432416"/>
                  </a:lnTo>
                  <a:lnTo>
                    <a:pt x="591405" y="4615502"/>
                  </a:lnTo>
                  <a:lnTo>
                    <a:pt x="591132" y="4856787"/>
                  </a:lnTo>
                  <a:lnTo>
                    <a:pt x="590744" y="5094961"/>
                  </a:lnTo>
                  <a:lnTo>
                    <a:pt x="590234" y="5329332"/>
                  </a:lnTo>
                  <a:lnTo>
                    <a:pt x="589768" y="5502200"/>
                  </a:lnTo>
                  <a:lnTo>
                    <a:pt x="589225" y="5672249"/>
                  </a:lnTo>
                  <a:lnTo>
                    <a:pt x="588604" y="5839188"/>
                  </a:lnTo>
                  <a:lnTo>
                    <a:pt x="587900" y="6002725"/>
                  </a:lnTo>
                  <a:lnTo>
                    <a:pt x="587112" y="6162569"/>
                  </a:lnTo>
                  <a:lnTo>
                    <a:pt x="586237" y="6318428"/>
                  </a:lnTo>
                  <a:lnTo>
                    <a:pt x="585602" y="6419977"/>
                  </a:lnTo>
                  <a:lnTo>
                    <a:pt x="584927" y="6519538"/>
                  </a:lnTo>
                  <a:lnTo>
                    <a:pt x="584209" y="6617027"/>
                  </a:lnTo>
                  <a:lnTo>
                    <a:pt x="583448" y="6712355"/>
                  </a:lnTo>
                  <a:lnTo>
                    <a:pt x="582644" y="6805438"/>
                  </a:lnTo>
                  <a:lnTo>
                    <a:pt x="581794" y="6896188"/>
                  </a:lnTo>
                  <a:lnTo>
                    <a:pt x="580899" y="6984520"/>
                  </a:lnTo>
                  <a:lnTo>
                    <a:pt x="579956" y="7070347"/>
                  </a:lnTo>
                  <a:lnTo>
                    <a:pt x="578967" y="7153582"/>
                  </a:lnTo>
                  <a:lnTo>
                    <a:pt x="577928" y="7234139"/>
                  </a:lnTo>
                  <a:lnTo>
                    <a:pt x="576841" y="7311933"/>
                  </a:lnTo>
                  <a:lnTo>
                    <a:pt x="575703" y="7386875"/>
                  </a:lnTo>
                  <a:lnTo>
                    <a:pt x="574514" y="7458881"/>
                  </a:lnTo>
                  <a:lnTo>
                    <a:pt x="573273" y="7527864"/>
                  </a:lnTo>
                  <a:lnTo>
                    <a:pt x="571979" y="7593737"/>
                  </a:lnTo>
                  <a:lnTo>
                    <a:pt x="570631" y="7656414"/>
                  </a:lnTo>
                  <a:lnTo>
                    <a:pt x="569228" y="7715809"/>
                  </a:lnTo>
                  <a:lnTo>
                    <a:pt x="565156" y="7770871"/>
                  </a:lnTo>
                  <a:lnTo>
                    <a:pt x="560515" y="7825082"/>
                  </a:lnTo>
                  <a:lnTo>
                    <a:pt x="555315" y="7878356"/>
                  </a:lnTo>
                  <a:lnTo>
                    <a:pt x="549564" y="7930608"/>
                  </a:lnTo>
                  <a:lnTo>
                    <a:pt x="533805" y="8031544"/>
                  </a:lnTo>
                  <a:lnTo>
                    <a:pt x="517987" y="8132471"/>
                  </a:lnTo>
                  <a:lnTo>
                    <a:pt x="502113" y="8233389"/>
                  </a:lnTo>
                  <a:lnTo>
                    <a:pt x="486184" y="8334299"/>
                  </a:lnTo>
                  <a:lnTo>
                    <a:pt x="470201" y="8435200"/>
                  </a:lnTo>
                  <a:lnTo>
                    <a:pt x="454167" y="8536093"/>
                  </a:lnTo>
                  <a:lnTo>
                    <a:pt x="430023" y="8687419"/>
                  </a:lnTo>
                  <a:lnTo>
                    <a:pt x="405774" y="8838728"/>
                  </a:lnTo>
                  <a:lnTo>
                    <a:pt x="381425" y="8990021"/>
                  </a:lnTo>
                  <a:lnTo>
                    <a:pt x="356983" y="9141300"/>
                  </a:lnTo>
                  <a:lnTo>
                    <a:pt x="332453" y="9292565"/>
                  </a:lnTo>
                  <a:lnTo>
                    <a:pt x="307842" y="9443817"/>
                  </a:lnTo>
                  <a:lnTo>
                    <a:pt x="274911" y="9645468"/>
                  </a:lnTo>
                  <a:lnTo>
                    <a:pt x="241860" y="9847100"/>
                  </a:lnTo>
                  <a:lnTo>
                    <a:pt x="208705" y="10048715"/>
                  </a:lnTo>
                  <a:lnTo>
                    <a:pt x="167134" y="10300713"/>
                  </a:lnTo>
                  <a:lnTo>
                    <a:pt x="108751" y="10653479"/>
                  </a:lnTo>
                  <a:lnTo>
                    <a:pt x="0" y="11308556"/>
                  </a:lnTo>
                  <a:lnTo>
                    <a:pt x="825817" y="11308556"/>
                  </a:lnTo>
                  <a:lnTo>
                    <a:pt x="849567" y="9594371"/>
                  </a:lnTo>
                  <a:lnTo>
                    <a:pt x="871973" y="7930608"/>
                  </a:lnTo>
                  <a:lnTo>
                    <a:pt x="872453" y="7878356"/>
                  </a:lnTo>
                  <a:lnTo>
                    <a:pt x="872889" y="7825082"/>
                  </a:lnTo>
                  <a:lnTo>
                    <a:pt x="873277" y="7770871"/>
                  </a:lnTo>
                  <a:lnTo>
                    <a:pt x="873617" y="7715809"/>
                  </a:lnTo>
                  <a:lnTo>
                    <a:pt x="873849" y="7593633"/>
                  </a:lnTo>
                  <a:lnTo>
                    <a:pt x="874441" y="7153236"/>
                  </a:lnTo>
                  <a:lnTo>
                    <a:pt x="875086" y="6266394"/>
                  </a:lnTo>
                  <a:lnTo>
                    <a:pt x="875423" y="4856787"/>
                  </a:lnTo>
                  <a:lnTo>
                    <a:pt x="875304" y="2958160"/>
                  </a:lnTo>
                  <a:lnTo>
                    <a:pt x="874863" y="0"/>
                  </a:lnTo>
                  <a:close/>
                </a:path>
              </a:pathLst>
            </a:custGeom>
            <a:solidFill>
              <a:srgbClr val="C2251A"/>
            </a:solidFill>
          </p:spPr>
          <p:txBody>
            <a:bodyPr wrap="square" lIns="0" tIns="0" rIns="0" bIns="0" rtlCol="0"/>
            <a:lstStyle/>
            <a:p>
              <a:endParaRPr dirty="0"/>
            </a:p>
          </p:txBody>
        </p:sp>
        <p:sp>
          <p:nvSpPr>
            <p:cNvPr id="7" name="object 15">
              <a:extLst>
                <a:ext uri="{FF2B5EF4-FFF2-40B4-BE49-F238E27FC236}">
                  <a16:creationId xmlns:a16="http://schemas.microsoft.com/office/drawing/2014/main" id="{23F3AD51-2DC6-671C-9DA0-B69DEAD68478}"/>
                </a:ext>
              </a:extLst>
            </p:cNvPr>
            <p:cNvSpPr/>
            <p:nvPr/>
          </p:nvSpPr>
          <p:spPr>
            <a:xfrm>
              <a:off x="8232838" y="0"/>
              <a:ext cx="1517015" cy="11308715"/>
            </a:xfrm>
            <a:custGeom>
              <a:avLst/>
              <a:gdLst/>
              <a:ahLst/>
              <a:cxnLst/>
              <a:rect l="l" t="t" r="r" b="b"/>
              <a:pathLst>
                <a:path w="1517015" h="11308715">
                  <a:moveTo>
                    <a:pt x="1507584" y="0"/>
                  </a:moveTo>
                  <a:lnTo>
                    <a:pt x="1216317" y="0"/>
                  </a:lnTo>
                  <a:lnTo>
                    <a:pt x="1220633" y="663378"/>
                  </a:lnTo>
                  <a:lnTo>
                    <a:pt x="1223621" y="1164150"/>
                  </a:lnTo>
                  <a:lnTo>
                    <a:pt x="1225670" y="1542455"/>
                  </a:lnTo>
                  <a:lnTo>
                    <a:pt x="1227332" y="1881702"/>
                  </a:lnTo>
                  <a:lnTo>
                    <a:pt x="1228615" y="2173204"/>
                  </a:lnTo>
                  <a:lnTo>
                    <a:pt x="1229775" y="2471270"/>
                  </a:lnTo>
                  <a:lnTo>
                    <a:pt x="1230596" y="2713547"/>
                  </a:lnTo>
                  <a:lnTo>
                    <a:pt x="1231308" y="2958478"/>
                  </a:lnTo>
                  <a:lnTo>
                    <a:pt x="1231894" y="3205377"/>
                  </a:lnTo>
                  <a:lnTo>
                    <a:pt x="1232244" y="3391428"/>
                  </a:lnTo>
                  <a:lnTo>
                    <a:pt x="1232511" y="3577909"/>
                  </a:lnTo>
                  <a:lnTo>
                    <a:pt x="1232687" y="3764530"/>
                  </a:lnTo>
                  <a:lnTo>
                    <a:pt x="1232747" y="4137031"/>
                  </a:lnTo>
                  <a:lnTo>
                    <a:pt x="1232618" y="4322332"/>
                  </a:lnTo>
                  <a:lnTo>
                    <a:pt x="1232469" y="4445317"/>
                  </a:lnTo>
                  <a:lnTo>
                    <a:pt x="1232268" y="4567763"/>
                  </a:lnTo>
                  <a:lnTo>
                    <a:pt x="1232013" y="4689583"/>
                  </a:lnTo>
                  <a:lnTo>
                    <a:pt x="1231703" y="4810693"/>
                  </a:lnTo>
                  <a:lnTo>
                    <a:pt x="1231335" y="4931005"/>
                  </a:lnTo>
                  <a:lnTo>
                    <a:pt x="1230907" y="5050435"/>
                  </a:lnTo>
                  <a:lnTo>
                    <a:pt x="1230418" y="5168895"/>
                  </a:lnTo>
                  <a:lnTo>
                    <a:pt x="1229867" y="5286301"/>
                  </a:lnTo>
                  <a:lnTo>
                    <a:pt x="1229251" y="5402566"/>
                  </a:lnTo>
                  <a:lnTo>
                    <a:pt x="1228569" y="5517605"/>
                  </a:lnTo>
                  <a:lnTo>
                    <a:pt x="1227818" y="5631331"/>
                  </a:lnTo>
                  <a:lnTo>
                    <a:pt x="1226997" y="5743659"/>
                  </a:lnTo>
                  <a:lnTo>
                    <a:pt x="1226105" y="5854502"/>
                  </a:lnTo>
                  <a:lnTo>
                    <a:pt x="1225140" y="5963775"/>
                  </a:lnTo>
                  <a:lnTo>
                    <a:pt x="1224099" y="6071391"/>
                  </a:lnTo>
                  <a:lnTo>
                    <a:pt x="1222981" y="6177266"/>
                  </a:lnTo>
                  <a:lnTo>
                    <a:pt x="1221785" y="6281313"/>
                  </a:lnTo>
                  <a:lnTo>
                    <a:pt x="1221156" y="6332623"/>
                  </a:lnTo>
                  <a:lnTo>
                    <a:pt x="1220508" y="6383445"/>
                  </a:lnTo>
                  <a:lnTo>
                    <a:pt x="1219838" y="6433767"/>
                  </a:lnTo>
                  <a:lnTo>
                    <a:pt x="1219148" y="6483578"/>
                  </a:lnTo>
                  <a:lnTo>
                    <a:pt x="1218437" y="6532867"/>
                  </a:lnTo>
                  <a:lnTo>
                    <a:pt x="1217705" y="6581625"/>
                  </a:lnTo>
                  <a:lnTo>
                    <a:pt x="1216951" y="6629839"/>
                  </a:lnTo>
                  <a:lnTo>
                    <a:pt x="1216176" y="6677500"/>
                  </a:lnTo>
                  <a:lnTo>
                    <a:pt x="1215379" y="6724596"/>
                  </a:lnTo>
                  <a:lnTo>
                    <a:pt x="1214559" y="6771117"/>
                  </a:lnTo>
                  <a:lnTo>
                    <a:pt x="1213718" y="6817053"/>
                  </a:lnTo>
                  <a:lnTo>
                    <a:pt x="1212854" y="6862391"/>
                  </a:lnTo>
                  <a:lnTo>
                    <a:pt x="1211967" y="6907123"/>
                  </a:lnTo>
                  <a:lnTo>
                    <a:pt x="1211057" y="6951236"/>
                  </a:lnTo>
                  <a:lnTo>
                    <a:pt x="1210123" y="6994720"/>
                  </a:lnTo>
                  <a:lnTo>
                    <a:pt x="1209167" y="7037565"/>
                  </a:lnTo>
                  <a:lnTo>
                    <a:pt x="1208186" y="7079759"/>
                  </a:lnTo>
                  <a:lnTo>
                    <a:pt x="1207182" y="7121293"/>
                  </a:lnTo>
                  <a:lnTo>
                    <a:pt x="1206154" y="7162154"/>
                  </a:lnTo>
                  <a:lnTo>
                    <a:pt x="1205101" y="7202333"/>
                  </a:lnTo>
                  <a:lnTo>
                    <a:pt x="1204024" y="7241819"/>
                  </a:lnTo>
                  <a:lnTo>
                    <a:pt x="1202922" y="7280600"/>
                  </a:lnTo>
                  <a:lnTo>
                    <a:pt x="1200644" y="7356009"/>
                  </a:lnTo>
                  <a:lnTo>
                    <a:pt x="1198263" y="7428472"/>
                  </a:lnTo>
                  <a:lnTo>
                    <a:pt x="1195779" y="7497904"/>
                  </a:lnTo>
                  <a:lnTo>
                    <a:pt x="1193190" y="7564220"/>
                  </a:lnTo>
                  <a:lnTo>
                    <a:pt x="1190494" y="7627333"/>
                  </a:lnTo>
                  <a:lnTo>
                    <a:pt x="1187689" y="7687157"/>
                  </a:lnTo>
                  <a:lnTo>
                    <a:pt x="1177756" y="7770871"/>
                  </a:lnTo>
                  <a:lnTo>
                    <a:pt x="1168095" y="7825082"/>
                  </a:lnTo>
                  <a:lnTo>
                    <a:pt x="1157275" y="7878356"/>
                  </a:lnTo>
                  <a:lnTo>
                    <a:pt x="1145304" y="7930608"/>
                  </a:lnTo>
                  <a:lnTo>
                    <a:pt x="1097969" y="8075960"/>
                  </a:lnTo>
                  <a:lnTo>
                    <a:pt x="1050404" y="8221237"/>
                  </a:lnTo>
                  <a:lnTo>
                    <a:pt x="1002620" y="8366441"/>
                  </a:lnTo>
                  <a:lnTo>
                    <a:pt x="938585" y="8559941"/>
                  </a:lnTo>
                  <a:lnTo>
                    <a:pt x="874202" y="8753327"/>
                  </a:lnTo>
                  <a:lnTo>
                    <a:pt x="809497" y="8946606"/>
                  </a:lnTo>
                  <a:lnTo>
                    <a:pt x="744492" y="9139786"/>
                  </a:lnTo>
                  <a:lnTo>
                    <a:pt x="679214" y="9332874"/>
                  </a:lnTo>
                  <a:lnTo>
                    <a:pt x="580834" y="9622351"/>
                  </a:lnTo>
                  <a:lnTo>
                    <a:pt x="465456" y="9959872"/>
                  </a:lnTo>
                  <a:lnTo>
                    <a:pt x="316361" y="10393567"/>
                  </a:lnTo>
                  <a:lnTo>
                    <a:pt x="0" y="11308556"/>
                  </a:lnTo>
                  <a:lnTo>
                    <a:pt x="825786" y="11308556"/>
                  </a:lnTo>
                  <a:lnTo>
                    <a:pt x="979747" y="10514305"/>
                  </a:lnTo>
                  <a:lnTo>
                    <a:pt x="1037269" y="10216415"/>
                  </a:lnTo>
                  <a:lnTo>
                    <a:pt x="1085054" y="9968144"/>
                  </a:lnTo>
                  <a:lnTo>
                    <a:pt x="1123161" y="9769505"/>
                  </a:lnTo>
                  <a:lnTo>
                    <a:pt x="1161143" y="9570842"/>
                  </a:lnTo>
                  <a:lnTo>
                    <a:pt x="1189538" y="9421827"/>
                  </a:lnTo>
                  <a:lnTo>
                    <a:pt x="1217848" y="9272797"/>
                  </a:lnTo>
                  <a:lnTo>
                    <a:pt x="1246065" y="9123749"/>
                  </a:lnTo>
                  <a:lnTo>
                    <a:pt x="1274183" y="8974683"/>
                  </a:lnTo>
                  <a:lnTo>
                    <a:pt x="1302195" y="8825598"/>
                  </a:lnTo>
                  <a:lnTo>
                    <a:pt x="1320808" y="8726196"/>
                  </a:lnTo>
                  <a:lnTo>
                    <a:pt x="1339369" y="8626784"/>
                  </a:lnTo>
                  <a:lnTo>
                    <a:pt x="1357876" y="8527363"/>
                  </a:lnTo>
                  <a:lnTo>
                    <a:pt x="1376326" y="8427932"/>
                  </a:lnTo>
                  <a:lnTo>
                    <a:pt x="1394719" y="8328490"/>
                  </a:lnTo>
                  <a:lnTo>
                    <a:pt x="1413052" y="8229037"/>
                  </a:lnTo>
                  <a:lnTo>
                    <a:pt x="1431323" y="8129572"/>
                  </a:lnTo>
                  <a:lnTo>
                    <a:pt x="1449530" y="8030096"/>
                  </a:lnTo>
                  <a:lnTo>
                    <a:pt x="1467671" y="7930608"/>
                  </a:lnTo>
                  <a:lnTo>
                    <a:pt x="1474388" y="7878356"/>
                  </a:lnTo>
                  <a:lnTo>
                    <a:pt x="1480460" y="7825082"/>
                  </a:lnTo>
                  <a:lnTo>
                    <a:pt x="1485878" y="7770871"/>
                  </a:lnTo>
                  <a:lnTo>
                    <a:pt x="1490634" y="7715809"/>
                  </a:lnTo>
                  <a:lnTo>
                    <a:pt x="1492241" y="7657503"/>
                  </a:lnTo>
                  <a:lnTo>
                    <a:pt x="1493787" y="7595875"/>
                  </a:lnTo>
                  <a:lnTo>
                    <a:pt x="1495272" y="7531010"/>
                  </a:lnTo>
                  <a:lnTo>
                    <a:pt x="1496697" y="7462994"/>
                  </a:lnTo>
                  <a:lnTo>
                    <a:pt x="1498064" y="7391912"/>
                  </a:lnTo>
                  <a:lnTo>
                    <a:pt x="1499373" y="7317851"/>
                  </a:lnTo>
                  <a:lnTo>
                    <a:pt x="1500626" y="7240895"/>
                  </a:lnTo>
                  <a:lnTo>
                    <a:pt x="1501823" y="7161131"/>
                  </a:lnTo>
                  <a:lnTo>
                    <a:pt x="1502966" y="7078645"/>
                  </a:lnTo>
                  <a:lnTo>
                    <a:pt x="1504055" y="6993522"/>
                  </a:lnTo>
                  <a:lnTo>
                    <a:pt x="1505091" y="6905847"/>
                  </a:lnTo>
                  <a:lnTo>
                    <a:pt x="1506076" y="6815707"/>
                  </a:lnTo>
                  <a:lnTo>
                    <a:pt x="1507010" y="6723188"/>
                  </a:lnTo>
                  <a:lnTo>
                    <a:pt x="1507894" y="6628374"/>
                  </a:lnTo>
                  <a:lnTo>
                    <a:pt x="1508730" y="6531353"/>
                  </a:lnTo>
                  <a:lnTo>
                    <a:pt x="1509518" y="6432209"/>
                  </a:lnTo>
                  <a:lnTo>
                    <a:pt x="1510259" y="6331028"/>
                  </a:lnTo>
                  <a:lnTo>
                    <a:pt x="1510955" y="6227896"/>
                  </a:lnTo>
                  <a:lnTo>
                    <a:pt x="1511606" y="6122899"/>
                  </a:lnTo>
                  <a:lnTo>
                    <a:pt x="1512213" y="6016122"/>
                  </a:lnTo>
                  <a:lnTo>
                    <a:pt x="1512777" y="5907651"/>
                  </a:lnTo>
                  <a:lnTo>
                    <a:pt x="1513546" y="5741957"/>
                  </a:lnTo>
                  <a:lnTo>
                    <a:pt x="1514224" y="5572934"/>
                  </a:lnTo>
                  <a:lnTo>
                    <a:pt x="1514815" y="5400871"/>
                  </a:lnTo>
                  <a:lnTo>
                    <a:pt x="1515323" y="5226058"/>
                  </a:lnTo>
                  <a:lnTo>
                    <a:pt x="1515749" y="5048784"/>
                  </a:lnTo>
                  <a:lnTo>
                    <a:pt x="1516098" y="4869338"/>
                  </a:lnTo>
                  <a:lnTo>
                    <a:pt x="1516450" y="4627199"/>
                  </a:lnTo>
                  <a:lnTo>
                    <a:pt x="1516619" y="4445317"/>
                  </a:lnTo>
                  <a:lnTo>
                    <a:pt x="1516705" y="4322332"/>
                  </a:lnTo>
                  <a:lnTo>
                    <a:pt x="1516663" y="3576718"/>
                  </a:lnTo>
                  <a:lnTo>
                    <a:pt x="1516390" y="3266270"/>
                  </a:lnTo>
                  <a:lnTo>
                    <a:pt x="1515899" y="2896142"/>
                  </a:lnTo>
                  <a:lnTo>
                    <a:pt x="1515255" y="2530831"/>
                  </a:lnTo>
                  <a:lnTo>
                    <a:pt x="1514346" y="2113808"/>
                  </a:lnTo>
                  <a:lnTo>
                    <a:pt x="1512994" y="1597813"/>
                  </a:lnTo>
                  <a:lnTo>
                    <a:pt x="1511014" y="957730"/>
                  </a:lnTo>
                  <a:lnTo>
                    <a:pt x="1507584" y="0"/>
                  </a:lnTo>
                  <a:close/>
                </a:path>
              </a:pathLst>
            </a:custGeom>
            <a:solidFill>
              <a:srgbClr val="FECA27"/>
            </a:solidFill>
          </p:spPr>
          <p:txBody>
            <a:bodyPr wrap="square" lIns="0" tIns="0" rIns="0" bIns="0" rtlCol="0"/>
            <a:lstStyle/>
            <a:p>
              <a:endParaRPr dirty="0"/>
            </a:p>
          </p:txBody>
        </p:sp>
        <p:pic>
          <p:nvPicPr>
            <p:cNvPr id="8" name="object 16">
              <a:extLst>
                <a:ext uri="{FF2B5EF4-FFF2-40B4-BE49-F238E27FC236}">
                  <a16:creationId xmlns:a16="http://schemas.microsoft.com/office/drawing/2014/main" id="{9104817B-C13E-8C56-6ABA-DDF0860C7C49}"/>
                </a:ext>
              </a:extLst>
            </p:cNvPr>
            <p:cNvPicPr/>
            <p:nvPr/>
          </p:nvPicPr>
          <p:blipFill>
            <a:blip r:embed="rId4" cstate="email">
              <a:extLst>
                <a:ext uri="{28A0092B-C50C-407E-A947-70E740481C1C}">
                  <a14:useLocalDpi xmlns:a14="http://schemas.microsoft.com/office/drawing/2010/main"/>
                </a:ext>
              </a:extLst>
            </a:blip>
            <a:srcRect/>
            <a:stretch>
              <a:fillRect/>
            </a:stretch>
          </p:blipFill>
          <p:spPr>
            <a:xfrm>
              <a:off x="6650449" y="1125421"/>
              <a:ext cx="4270380" cy="10183134"/>
            </a:xfrm>
            <a:prstGeom prst="rect">
              <a:avLst/>
            </a:prstGeom>
          </p:spPr>
        </p:pic>
      </p:grpSp>
    </p:spTree>
    <p:extLst>
      <p:ext uri="{BB962C8B-B14F-4D97-AF65-F5344CB8AC3E}">
        <p14:creationId xmlns:p14="http://schemas.microsoft.com/office/powerpoint/2010/main" val="25902279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890774-6691-8C43-C5CE-0CBF2382DD68}"/>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1A65C50F-1268-EBA1-B8C7-B4BE584EAA57}"/>
              </a:ext>
            </a:extLst>
          </p:cNvPr>
          <p:cNvSpPr>
            <a:spLocks/>
          </p:cNvSpPr>
          <p:nvPr/>
        </p:nvSpPr>
        <p:spPr>
          <a:xfrm>
            <a:off x="0" y="0"/>
            <a:ext cx="18125440" cy="11328400"/>
          </a:xfrm>
          <a:prstGeom prst="rect">
            <a:avLst/>
          </a:prstGeom>
          <a:solidFill>
            <a:srgbClr val="F5AEB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descr="A person in a vest packing boxes&#10;&#10;Description automatically generated">
            <a:extLst>
              <a:ext uri="{FF2B5EF4-FFF2-40B4-BE49-F238E27FC236}">
                <a16:creationId xmlns:a16="http://schemas.microsoft.com/office/drawing/2014/main" id="{BD546FA3-D8FA-3A23-6143-7768743CD764}"/>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a:fillRect/>
          </a:stretch>
        </p:blipFill>
        <p:spPr>
          <a:xfrm>
            <a:off x="14484096" y="3731"/>
            <a:ext cx="5621592" cy="11328400"/>
          </a:xfrm>
          <a:prstGeom prst="rect">
            <a:avLst/>
          </a:prstGeom>
        </p:spPr>
      </p:pic>
      <p:sp>
        <p:nvSpPr>
          <p:cNvPr id="27" name="object 10">
            <a:extLst>
              <a:ext uri="{FF2B5EF4-FFF2-40B4-BE49-F238E27FC236}">
                <a16:creationId xmlns:a16="http://schemas.microsoft.com/office/drawing/2014/main" id="{9051B9F9-1FE1-1C8D-B306-262349A0550C}"/>
              </a:ext>
            </a:extLst>
          </p:cNvPr>
          <p:cNvSpPr txBox="1"/>
          <p:nvPr/>
        </p:nvSpPr>
        <p:spPr>
          <a:xfrm>
            <a:off x="937097" y="638643"/>
            <a:ext cx="14278040" cy="2003754"/>
          </a:xfrm>
          <a:prstGeom prst="rect">
            <a:avLst/>
          </a:prstGeom>
        </p:spPr>
        <p:txBody>
          <a:bodyPr vert="horz" wrap="square" lIns="0" tIns="264160" rIns="0" bIns="0" rtlCol="0">
            <a:spAutoFit/>
          </a:bodyPr>
          <a:lstStyle/>
          <a:p>
            <a:pPr marL="12700" marR="31750">
              <a:lnSpc>
                <a:spcPct val="79200"/>
              </a:lnSpc>
              <a:spcBef>
                <a:spcPts val="2080"/>
              </a:spcBef>
            </a:pPr>
            <a:r>
              <a:rPr lang="en-GB" sz="7000" b="1" spc="-300" dirty="0">
                <a:solidFill>
                  <a:srgbClr val="DA202A"/>
                </a:solidFill>
                <a:latin typeface="Helvetica" pitchFamily="2" charset="0"/>
                <a:cs typeface="Banks Miles Double Line W01"/>
              </a:rPr>
              <a:t>What consumers said</a:t>
            </a:r>
            <a:br>
              <a:rPr lang="en-GB" sz="7000" b="1" spc="-300" dirty="0">
                <a:solidFill>
                  <a:srgbClr val="FFE31F"/>
                </a:solidFill>
                <a:latin typeface="Helvetica" pitchFamily="2" charset="0"/>
                <a:cs typeface="Banks Miles Double Line W01"/>
              </a:rPr>
            </a:br>
            <a:r>
              <a:rPr lang="en-GB" sz="7000" b="1" spc="-300" dirty="0">
                <a:solidFill>
                  <a:srgbClr val="FFFFFF"/>
                </a:solidFill>
                <a:latin typeface="Helvetica" pitchFamily="2" charset="0"/>
                <a:cs typeface="Banks Miles Double Line W01"/>
              </a:rPr>
              <a:t>about us at peak</a:t>
            </a:r>
            <a:endParaRPr sz="7000" b="1" spc="-300" dirty="0">
              <a:latin typeface="Helvetica" pitchFamily="2" charset="0"/>
              <a:cs typeface="Banks Miles Double Line W01"/>
            </a:endParaRPr>
          </a:p>
        </p:txBody>
      </p:sp>
      <p:grpSp>
        <p:nvGrpSpPr>
          <p:cNvPr id="15" name="Group 14">
            <a:extLst>
              <a:ext uri="{FF2B5EF4-FFF2-40B4-BE49-F238E27FC236}">
                <a16:creationId xmlns:a16="http://schemas.microsoft.com/office/drawing/2014/main" id="{748F5AF7-AE40-20A0-687A-DBDF20972C0A}"/>
              </a:ext>
            </a:extLst>
          </p:cNvPr>
          <p:cNvGrpSpPr/>
          <p:nvPr/>
        </p:nvGrpSpPr>
        <p:grpSpPr>
          <a:xfrm>
            <a:off x="937097" y="2883408"/>
            <a:ext cx="13840742" cy="1928854"/>
            <a:chOff x="937097" y="2883408"/>
            <a:chExt cx="13840742" cy="1928854"/>
          </a:xfrm>
        </p:grpSpPr>
        <p:sp>
          <p:nvSpPr>
            <p:cNvPr id="9" name="object 13">
              <a:extLst>
                <a:ext uri="{FF2B5EF4-FFF2-40B4-BE49-F238E27FC236}">
                  <a16:creationId xmlns:a16="http://schemas.microsoft.com/office/drawing/2014/main" id="{65ABF847-B25B-9EFF-384A-CABA3F8EC744}"/>
                </a:ext>
              </a:extLst>
            </p:cNvPr>
            <p:cNvSpPr txBox="1"/>
            <p:nvPr/>
          </p:nvSpPr>
          <p:spPr>
            <a:xfrm>
              <a:off x="1033349" y="3319561"/>
              <a:ext cx="13744490" cy="1042914"/>
            </a:xfrm>
            <a:prstGeom prst="rect">
              <a:avLst/>
            </a:prstGeom>
          </p:spPr>
          <p:txBody>
            <a:bodyPr vert="horz" wrap="square" lIns="0" tIns="142240" rIns="0" bIns="0" rtlCol="0">
              <a:spAutoFit/>
            </a:bodyPr>
            <a:lstStyle/>
            <a:p>
              <a:pPr marL="12700" marR="31115">
                <a:lnSpc>
                  <a:spcPts val="3000"/>
                </a:lnSpc>
                <a:spcBef>
                  <a:spcPts val="1120"/>
                </a:spcBef>
              </a:pPr>
              <a:r>
                <a:rPr lang="en-GB" sz="2400" dirty="0">
                  <a:solidFill>
                    <a:schemeClr val="tx1">
                      <a:lumMod val="65000"/>
                      <a:lumOff val="35000"/>
                    </a:schemeClr>
                  </a:solidFill>
                  <a:latin typeface="Helvetica" pitchFamily="2" charset="0"/>
                </a:rPr>
                <a:t>Parcel arrived on time and handed to me at the door by a very polite driver. Thank you.</a:t>
              </a:r>
            </a:p>
            <a:p>
              <a:pPr marL="12700" marR="31115">
                <a:lnSpc>
                  <a:spcPts val="3000"/>
                </a:lnSpc>
                <a:spcBef>
                  <a:spcPts val="1120"/>
                </a:spcBef>
              </a:pPr>
              <a:r>
                <a:rPr lang="en-GB" sz="2400" i="1" dirty="0">
                  <a:solidFill>
                    <a:schemeClr val="tx1">
                      <a:lumMod val="65000"/>
                      <a:lumOff val="35000"/>
                    </a:schemeClr>
                  </a:solidFill>
                  <a:latin typeface="Helvetica" pitchFamily="2" charset="0"/>
                  <a:cs typeface="Banks Miles Double Line W01"/>
                </a:rPr>
                <a:t>Recipient from Carlisle </a:t>
              </a:r>
            </a:p>
          </p:txBody>
        </p:sp>
        <p:pic>
          <p:nvPicPr>
            <p:cNvPr id="12" name="Picture 11" descr="A red number on a black background&#10;&#10;AI-generated content may be incorrect.">
              <a:extLst>
                <a:ext uri="{FF2B5EF4-FFF2-40B4-BE49-F238E27FC236}">
                  <a16:creationId xmlns:a16="http://schemas.microsoft.com/office/drawing/2014/main" id="{09CA68D9-8619-1BE3-5208-D95D2FABC63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37097" y="2883408"/>
              <a:ext cx="684644" cy="611690"/>
            </a:xfrm>
            <a:prstGeom prst="rect">
              <a:avLst/>
            </a:prstGeom>
          </p:spPr>
        </p:pic>
        <p:pic>
          <p:nvPicPr>
            <p:cNvPr id="14" name="Picture 13" descr="A red number on a black background&#10;&#10;AI-generated content may be incorrect.">
              <a:extLst>
                <a:ext uri="{FF2B5EF4-FFF2-40B4-BE49-F238E27FC236}">
                  <a16:creationId xmlns:a16="http://schemas.microsoft.com/office/drawing/2014/main" id="{A3F432F0-CD34-54AB-8ACF-A1057FAB377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0800000">
              <a:off x="12411096" y="4200572"/>
              <a:ext cx="684644" cy="611690"/>
            </a:xfrm>
            <a:prstGeom prst="rect">
              <a:avLst/>
            </a:prstGeom>
          </p:spPr>
        </p:pic>
      </p:grpSp>
      <p:grpSp>
        <p:nvGrpSpPr>
          <p:cNvPr id="24" name="Group 23">
            <a:extLst>
              <a:ext uri="{FF2B5EF4-FFF2-40B4-BE49-F238E27FC236}">
                <a16:creationId xmlns:a16="http://schemas.microsoft.com/office/drawing/2014/main" id="{C874C15C-F2E2-314A-58EB-ABBCD9C26E77}"/>
              </a:ext>
            </a:extLst>
          </p:cNvPr>
          <p:cNvGrpSpPr/>
          <p:nvPr/>
        </p:nvGrpSpPr>
        <p:grpSpPr>
          <a:xfrm>
            <a:off x="1046828" y="5160932"/>
            <a:ext cx="11870584" cy="1928854"/>
            <a:chOff x="937097" y="2883408"/>
            <a:chExt cx="13840742" cy="1928854"/>
          </a:xfrm>
        </p:grpSpPr>
        <p:sp>
          <p:nvSpPr>
            <p:cNvPr id="26" name="object 13">
              <a:extLst>
                <a:ext uri="{FF2B5EF4-FFF2-40B4-BE49-F238E27FC236}">
                  <a16:creationId xmlns:a16="http://schemas.microsoft.com/office/drawing/2014/main" id="{E31C3A8E-02F9-2EAA-DC14-8AD668F4C012}"/>
                </a:ext>
              </a:extLst>
            </p:cNvPr>
            <p:cNvSpPr txBox="1"/>
            <p:nvPr/>
          </p:nvSpPr>
          <p:spPr>
            <a:xfrm>
              <a:off x="1033349" y="3319561"/>
              <a:ext cx="13744490" cy="1427635"/>
            </a:xfrm>
            <a:prstGeom prst="rect">
              <a:avLst/>
            </a:prstGeom>
          </p:spPr>
          <p:txBody>
            <a:bodyPr vert="horz" wrap="square" lIns="0" tIns="142240" rIns="0" bIns="0" rtlCol="0">
              <a:spAutoFit/>
            </a:bodyPr>
            <a:lstStyle/>
            <a:p>
              <a:pPr marL="12700" marR="31115">
                <a:lnSpc>
                  <a:spcPts val="3000"/>
                </a:lnSpc>
                <a:spcBef>
                  <a:spcPts val="1120"/>
                </a:spcBef>
              </a:pPr>
              <a:r>
                <a:rPr lang="en-GB" sz="2400" dirty="0">
                  <a:solidFill>
                    <a:schemeClr val="tx1">
                      <a:lumMod val="65000"/>
                      <a:lumOff val="35000"/>
                    </a:schemeClr>
                  </a:solidFill>
                  <a:latin typeface="Helvetica" pitchFamily="2" charset="0"/>
                </a:rPr>
                <a:t>My parcel was delivered all the way from Finland by a very friendly driver. It arrived intact, and came when the delivery notification said it would.</a:t>
              </a:r>
            </a:p>
            <a:p>
              <a:pPr marL="12700" marR="31115">
                <a:lnSpc>
                  <a:spcPts val="3000"/>
                </a:lnSpc>
                <a:spcBef>
                  <a:spcPts val="1120"/>
                </a:spcBef>
              </a:pPr>
              <a:r>
                <a:rPr lang="en-GB" sz="2400" i="1" dirty="0">
                  <a:solidFill>
                    <a:schemeClr val="tx1">
                      <a:lumMod val="65000"/>
                      <a:lumOff val="35000"/>
                    </a:schemeClr>
                  </a:solidFill>
                  <a:latin typeface="Helvetica" pitchFamily="2" charset="0"/>
                  <a:cs typeface="Banks Miles Double Line W01"/>
                </a:rPr>
                <a:t>Recipient from Newport </a:t>
              </a:r>
            </a:p>
          </p:txBody>
        </p:sp>
        <p:pic>
          <p:nvPicPr>
            <p:cNvPr id="36" name="Picture 35" descr="A red number on a black background&#10;&#10;AI-generated content may be incorrect.">
              <a:extLst>
                <a:ext uri="{FF2B5EF4-FFF2-40B4-BE49-F238E27FC236}">
                  <a16:creationId xmlns:a16="http://schemas.microsoft.com/office/drawing/2014/main" id="{DBF5E10F-95C3-B89B-CE94-E13E533D1F1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37097" y="2883408"/>
              <a:ext cx="684644" cy="611690"/>
            </a:xfrm>
            <a:prstGeom prst="rect">
              <a:avLst/>
            </a:prstGeom>
          </p:spPr>
        </p:pic>
        <p:pic>
          <p:nvPicPr>
            <p:cNvPr id="37" name="Picture 36" descr="A red number on a black background&#10;&#10;AI-generated content may be incorrect.">
              <a:extLst>
                <a:ext uri="{FF2B5EF4-FFF2-40B4-BE49-F238E27FC236}">
                  <a16:creationId xmlns:a16="http://schemas.microsoft.com/office/drawing/2014/main" id="{6FEF1DA2-BCDF-E2E5-A1C1-5E1B96477FC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0800000">
              <a:off x="12411096" y="4200572"/>
              <a:ext cx="684644" cy="611690"/>
            </a:xfrm>
            <a:prstGeom prst="rect">
              <a:avLst/>
            </a:prstGeom>
          </p:spPr>
        </p:pic>
      </p:grpSp>
      <p:grpSp>
        <p:nvGrpSpPr>
          <p:cNvPr id="42" name="Group 41">
            <a:extLst>
              <a:ext uri="{FF2B5EF4-FFF2-40B4-BE49-F238E27FC236}">
                <a16:creationId xmlns:a16="http://schemas.microsoft.com/office/drawing/2014/main" id="{D900A694-E174-E9FD-349F-898052A1B1C8}"/>
              </a:ext>
            </a:extLst>
          </p:cNvPr>
          <p:cNvGrpSpPr/>
          <p:nvPr/>
        </p:nvGrpSpPr>
        <p:grpSpPr>
          <a:xfrm>
            <a:off x="1017344" y="7809543"/>
            <a:ext cx="11953713" cy="2248509"/>
            <a:chOff x="937097" y="2883408"/>
            <a:chExt cx="13840742" cy="2248509"/>
          </a:xfrm>
        </p:grpSpPr>
        <p:sp>
          <p:nvSpPr>
            <p:cNvPr id="43" name="object 13">
              <a:extLst>
                <a:ext uri="{FF2B5EF4-FFF2-40B4-BE49-F238E27FC236}">
                  <a16:creationId xmlns:a16="http://schemas.microsoft.com/office/drawing/2014/main" id="{2EC5899B-1AFF-6B6A-3AB7-96001C4A5113}"/>
                </a:ext>
              </a:extLst>
            </p:cNvPr>
            <p:cNvSpPr txBox="1"/>
            <p:nvPr/>
          </p:nvSpPr>
          <p:spPr>
            <a:xfrm>
              <a:off x="1033349" y="3319561"/>
              <a:ext cx="13744490" cy="1812356"/>
            </a:xfrm>
            <a:prstGeom prst="rect">
              <a:avLst/>
            </a:prstGeom>
          </p:spPr>
          <p:txBody>
            <a:bodyPr vert="horz" wrap="square" lIns="0" tIns="142240" rIns="0" bIns="0" rtlCol="0">
              <a:spAutoFit/>
            </a:bodyPr>
            <a:lstStyle/>
            <a:p>
              <a:pPr marL="12700" marR="31115">
                <a:lnSpc>
                  <a:spcPts val="3000"/>
                </a:lnSpc>
                <a:spcBef>
                  <a:spcPts val="1120"/>
                </a:spcBef>
              </a:pPr>
              <a:r>
                <a:rPr lang="en-GB" sz="2400" dirty="0">
                  <a:solidFill>
                    <a:schemeClr val="tx1">
                      <a:lumMod val="65000"/>
                      <a:lumOff val="35000"/>
                    </a:schemeClr>
                  </a:solidFill>
                  <a:latin typeface="Helvetica" pitchFamily="2" charset="0"/>
                </a:rPr>
                <a:t>My item was delivered between the hours specified, the driver brought the heavy item into my hallway as requested, I thanked him, and he replied that's no problem at all. I was very happy to see a Royal Mail van with my very heavy item.</a:t>
              </a:r>
            </a:p>
            <a:p>
              <a:pPr marL="12700" marR="31115">
                <a:lnSpc>
                  <a:spcPts val="3000"/>
                </a:lnSpc>
                <a:spcBef>
                  <a:spcPts val="1120"/>
                </a:spcBef>
              </a:pPr>
              <a:r>
                <a:rPr lang="en-GB" sz="2400" i="1" dirty="0">
                  <a:solidFill>
                    <a:schemeClr val="tx1">
                      <a:lumMod val="65000"/>
                      <a:lumOff val="35000"/>
                    </a:schemeClr>
                  </a:solidFill>
                  <a:latin typeface="Helvetica" pitchFamily="2" charset="0"/>
                  <a:cs typeface="Banks Miles Double Line W01"/>
                </a:rPr>
                <a:t>Recipient from London</a:t>
              </a:r>
            </a:p>
          </p:txBody>
        </p:sp>
        <p:pic>
          <p:nvPicPr>
            <p:cNvPr id="44" name="Picture 43" descr="A red number on a black background&#10;&#10;AI-generated content may be incorrect.">
              <a:extLst>
                <a:ext uri="{FF2B5EF4-FFF2-40B4-BE49-F238E27FC236}">
                  <a16:creationId xmlns:a16="http://schemas.microsoft.com/office/drawing/2014/main" id="{3B4E149C-FDBA-E093-3546-E3D95DCE694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37097" y="2883408"/>
              <a:ext cx="684644" cy="611690"/>
            </a:xfrm>
            <a:prstGeom prst="rect">
              <a:avLst/>
            </a:prstGeom>
          </p:spPr>
        </p:pic>
        <p:pic>
          <p:nvPicPr>
            <p:cNvPr id="45" name="Picture 44" descr="A red number on a black background&#10;&#10;AI-generated content may be incorrect.">
              <a:extLst>
                <a:ext uri="{FF2B5EF4-FFF2-40B4-BE49-F238E27FC236}">
                  <a16:creationId xmlns:a16="http://schemas.microsoft.com/office/drawing/2014/main" id="{EB430D18-A5ED-223E-E8B5-C3FE924E739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0800000">
              <a:off x="12411096" y="4200572"/>
              <a:ext cx="684644" cy="611690"/>
            </a:xfrm>
            <a:prstGeom prst="rect">
              <a:avLst/>
            </a:prstGeom>
          </p:spPr>
        </p:pic>
      </p:grpSp>
      <p:pic>
        <p:nvPicPr>
          <p:cNvPr id="6" name="Picture 5" descr="A black background with colorful lines&#10;&#10;AI-generated content may be incorrect.">
            <a:extLst>
              <a:ext uri="{FF2B5EF4-FFF2-40B4-BE49-F238E27FC236}">
                <a16:creationId xmlns:a16="http://schemas.microsoft.com/office/drawing/2014/main" id="{549081EE-A704-F126-843B-34F25FA4D62C}"/>
              </a:ext>
            </a:extLst>
          </p:cNvPr>
          <p:cNvPicPr>
            <a:picLocks noChangeAspect="1"/>
          </p:cNvPicPr>
          <p:nvPr/>
        </p:nvPicPr>
        <p:blipFill>
          <a:blip r:embed="rId5" cstate="screen">
            <a:extLst>
              <a:ext uri="{28A0092B-C50C-407E-A947-70E740481C1C}">
                <a14:useLocalDpi xmlns:a14="http://schemas.microsoft.com/office/drawing/2010/main"/>
              </a:ext>
            </a:extLst>
          </a:blip>
          <a:srcRect l="62796"/>
          <a:stretch>
            <a:fillRect/>
          </a:stretch>
        </p:blipFill>
        <p:spPr>
          <a:xfrm>
            <a:off x="9997970" y="3732"/>
            <a:ext cx="7239243" cy="11332130"/>
          </a:xfrm>
          <a:prstGeom prst="rect">
            <a:avLst/>
          </a:prstGeom>
        </p:spPr>
      </p:pic>
    </p:spTree>
    <p:extLst>
      <p:ext uri="{BB962C8B-B14F-4D97-AF65-F5344CB8AC3E}">
        <p14:creationId xmlns:p14="http://schemas.microsoft.com/office/powerpoint/2010/main" val="42068929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934E43-38D7-F20D-B848-CEF5A3B37631}"/>
              </a:ext>
            </a:extLst>
          </p:cNvPr>
          <p:cNvSpPr>
            <a:spLocks noGrp="1"/>
          </p:cNvSpPr>
          <p:nvPr>
            <p:ph type="title"/>
          </p:nvPr>
        </p:nvSpPr>
        <p:spPr/>
        <p:txBody>
          <a:bodyPr/>
          <a:lstStyle/>
          <a:p>
            <a:endParaRPr lang="en-US" dirty="0"/>
          </a:p>
        </p:txBody>
      </p:sp>
      <p:sp>
        <p:nvSpPr>
          <p:cNvPr id="3" name="Content Placeholder 2">
            <a:extLst>
              <a:ext uri="{FF2B5EF4-FFF2-40B4-BE49-F238E27FC236}">
                <a16:creationId xmlns:a16="http://schemas.microsoft.com/office/drawing/2014/main" id="{574CA29A-77CE-0CC7-CDFB-29E20AE6D9FE}"/>
              </a:ext>
            </a:extLst>
          </p:cNvPr>
          <p:cNvSpPr>
            <a:spLocks noGrp="1"/>
          </p:cNvSpPr>
          <p:nvPr>
            <p:ph idx="1"/>
          </p:nvPr>
        </p:nvSpPr>
        <p:spPr/>
        <p:txBody>
          <a:bodyPr/>
          <a:lstStyle/>
          <a:p>
            <a:endParaRPr lang="en-US" dirty="0"/>
          </a:p>
        </p:txBody>
      </p:sp>
      <p:pic>
        <p:nvPicPr>
          <p:cNvPr id="4" name="Picture 3" descr="A red square with white text&#10;&#10;Description automatically generated">
            <a:extLst>
              <a:ext uri="{FF2B5EF4-FFF2-40B4-BE49-F238E27FC236}">
                <a16:creationId xmlns:a16="http://schemas.microsoft.com/office/drawing/2014/main" id="{639ABDF2-6F91-BB60-276D-FE3344089A03}"/>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 y="0"/>
            <a:ext cx="20105690" cy="11310938"/>
          </a:xfrm>
          <a:prstGeom prst="rect">
            <a:avLst/>
          </a:prstGeom>
        </p:spPr>
      </p:pic>
      <p:pic>
        <p:nvPicPr>
          <p:cNvPr id="5" name="Picture 4" descr="A person in a red jacket holding a stack of papers&#10;&#10;Description automatically generated">
            <a:extLst>
              <a:ext uri="{FF2B5EF4-FFF2-40B4-BE49-F238E27FC236}">
                <a16:creationId xmlns:a16="http://schemas.microsoft.com/office/drawing/2014/main" id="{D2B6CB9F-5B74-6866-7D17-2BE8A0590E3D}"/>
              </a:ext>
            </a:extLst>
          </p:cNvPr>
          <p:cNvPicPr>
            <a:picLocks noChangeAspect="1"/>
          </p:cNvPicPr>
          <p:nvPr/>
        </p:nvPicPr>
        <p:blipFill rotWithShape="1">
          <a:blip r:embed="rId3" cstate="email">
            <a:alphaModFix/>
            <a:extLst>
              <a:ext uri="{28A0092B-C50C-407E-A947-70E740481C1C}">
                <a14:useLocalDpi xmlns:a14="http://schemas.microsoft.com/office/drawing/2010/main"/>
              </a:ext>
            </a:extLst>
          </a:blip>
          <a:srcRect/>
          <a:stretch>
            <a:fillRect/>
          </a:stretch>
        </p:blipFill>
        <p:spPr>
          <a:xfrm>
            <a:off x="11734799" y="-2"/>
            <a:ext cx="8370887" cy="11310938"/>
          </a:xfrm>
          <a:prstGeom prst="rect">
            <a:avLst/>
          </a:prstGeom>
        </p:spPr>
      </p:pic>
      <p:sp>
        <p:nvSpPr>
          <p:cNvPr id="8" name="object 10">
            <a:extLst>
              <a:ext uri="{FF2B5EF4-FFF2-40B4-BE49-F238E27FC236}">
                <a16:creationId xmlns:a16="http://schemas.microsoft.com/office/drawing/2014/main" id="{B7DCC890-E782-98C7-E411-019C5EFB3B0C}"/>
              </a:ext>
            </a:extLst>
          </p:cNvPr>
          <p:cNvSpPr txBox="1"/>
          <p:nvPr/>
        </p:nvSpPr>
        <p:spPr>
          <a:xfrm>
            <a:off x="937097" y="806452"/>
            <a:ext cx="14278040" cy="1152751"/>
          </a:xfrm>
          <a:prstGeom prst="rect">
            <a:avLst/>
          </a:prstGeom>
        </p:spPr>
        <p:txBody>
          <a:bodyPr vert="horz" wrap="square" lIns="0" tIns="264160" rIns="0" bIns="0" rtlCol="0">
            <a:spAutoFit/>
          </a:bodyPr>
          <a:lstStyle/>
          <a:p>
            <a:pPr marL="12700" marR="31750">
              <a:lnSpc>
                <a:spcPct val="79200"/>
              </a:lnSpc>
              <a:spcBef>
                <a:spcPts val="2080"/>
              </a:spcBef>
            </a:pPr>
            <a:r>
              <a:rPr lang="en-GB" sz="7000" b="1" spc="-300" dirty="0">
                <a:solidFill>
                  <a:srgbClr val="FDDA24"/>
                </a:solidFill>
                <a:latin typeface="Helvetica" pitchFamily="2" charset="0"/>
                <a:cs typeface="Banks Miles Double Line W01"/>
              </a:rPr>
              <a:t>Our performance</a:t>
            </a:r>
            <a:r>
              <a:rPr lang="en-GB" sz="7000" b="1" spc="-300" dirty="0">
                <a:solidFill>
                  <a:schemeClr val="bg1"/>
                </a:solidFill>
                <a:latin typeface="Helvetica" pitchFamily="2" charset="0"/>
                <a:cs typeface="Banks Miles Double Line W01"/>
              </a:rPr>
              <a:t> </a:t>
            </a:r>
            <a:r>
              <a:rPr lang="en-GB" sz="7000" b="1" spc="-300" dirty="0">
                <a:solidFill>
                  <a:srgbClr val="FDDA24"/>
                </a:solidFill>
                <a:latin typeface="Helvetica" pitchFamily="2" charset="0"/>
                <a:cs typeface="Banks Miles Double Line W01"/>
              </a:rPr>
              <a:t>at peak</a:t>
            </a:r>
          </a:p>
        </p:txBody>
      </p:sp>
      <p:sp>
        <p:nvSpPr>
          <p:cNvPr id="15" name="object 10">
            <a:extLst>
              <a:ext uri="{FF2B5EF4-FFF2-40B4-BE49-F238E27FC236}">
                <a16:creationId xmlns:a16="http://schemas.microsoft.com/office/drawing/2014/main" id="{595A23CA-BBA0-67FC-F921-C7CC1066AFF4}"/>
              </a:ext>
            </a:extLst>
          </p:cNvPr>
          <p:cNvSpPr txBox="1"/>
          <p:nvPr/>
        </p:nvSpPr>
        <p:spPr>
          <a:xfrm>
            <a:off x="2134857" y="2832884"/>
            <a:ext cx="9144983" cy="1497846"/>
          </a:xfrm>
          <a:prstGeom prst="rect">
            <a:avLst/>
          </a:prstGeom>
        </p:spPr>
        <p:txBody>
          <a:bodyPr vert="horz" wrap="square" lIns="0" tIns="264160" rIns="0" bIns="0" rtlCol="0">
            <a:spAutoFit/>
          </a:bodyPr>
          <a:lstStyle/>
          <a:p>
            <a:pPr marL="12700" marR="31750">
              <a:spcBef>
                <a:spcPts val="2080"/>
              </a:spcBef>
            </a:pPr>
            <a:r>
              <a:rPr lang="en-GB" sz="4000" b="1" spc="-150" dirty="0">
                <a:solidFill>
                  <a:schemeClr val="bg1"/>
                </a:solidFill>
                <a:latin typeface="Helvetica" pitchFamily="2" charset="0"/>
                <a:cs typeface="Banks Miles Double Line W01"/>
              </a:rPr>
              <a:t>Busiest week during peak </a:t>
            </a:r>
            <a:br>
              <a:rPr lang="en-GB" sz="4000" b="1" spc="-150" dirty="0">
                <a:solidFill>
                  <a:schemeClr val="bg1"/>
                </a:solidFill>
                <a:latin typeface="Helvetica" pitchFamily="2" charset="0"/>
                <a:cs typeface="Banks Miles Double Line W01"/>
              </a:rPr>
            </a:br>
            <a:r>
              <a:rPr lang="en-GB" sz="4000" b="1" spc="-150" dirty="0">
                <a:solidFill>
                  <a:schemeClr val="bg1"/>
                </a:solidFill>
                <a:latin typeface="Helvetica" pitchFamily="2" charset="0"/>
                <a:cs typeface="Banks Miles Double Line W01"/>
              </a:rPr>
              <a:t>was w/c 15</a:t>
            </a:r>
            <a:r>
              <a:rPr lang="en-GB" sz="4000" b="1" spc="-150" baseline="30000" dirty="0">
                <a:solidFill>
                  <a:schemeClr val="bg1"/>
                </a:solidFill>
                <a:latin typeface="Helvetica" pitchFamily="2" charset="0"/>
                <a:cs typeface="Banks Miles Double Line W01"/>
              </a:rPr>
              <a:t>th</a:t>
            </a:r>
            <a:r>
              <a:rPr lang="en-GB" sz="4000" b="1" spc="-150" dirty="0">
                <a:solidFill>
                  <a:schemeClr val="bg1"/>
                </a:solidFill>
                <a:latin typeface="Helvetica" pitchFamily="2" charset="0"/>
                <a:cs typeface="Banks Miles Double Line W01"/>
              </a:rPr>
              <a:t> December </a:t>
            </a:r>
          </a:p>
        </p:txBody>
      </p:sp>
      <p:pic>
        <p:nvPicPr>
          <p:cNvPr id="23" name="Picture 22">
            <a:extLst>
              <a:ext uri="{FF2B5EF4-FFF2-40B4-BE49-F238E27FC236}">
                <a16:creationId xmlns:a16="http://schemas.microsoft.com/office/drawing/2014/main" id="{113EF00F-22B7-FD15-E7DF-3AE6E4FBBBC3}"/>
              </a:ext>
            </a:extLst>
          </p:cNvPr>
          <p:cNvPicPr>
            <a:picLocks noChangeAspect="1"/>
          </p:cNvPicPr>
          <p:nvPr/>
        </p:nvPicPr>
        <p:blipFill>
          <a:blip r:embed="rId4"/>
          <a:stretch>
            <a:fillRect/>
          </a:stretch>
        </p:blipFill>
        <p:spPr>
          <a:xfrm>
            <a:off x="799568" y="3190174"/>
            <a:ext cx="750963" cy="809480"/>
          </a:xfrm>
          <a:prstGeom prst="rect">
            <a:avLst/>
          </a:prstGeom>
        </p:spPr>
      </p:pic>
      <p:pic>
        <p:nvPicPr>
          <p:cNvPr id="6" name="Picture 5" descr="A red and yellow swirly swirl&#10;&#10;Description automatically generated">
            <a:extLst>
              <a:ext uri="{FF2B5EF4-FFF2-40B4-BE49-F238E27FC236}">
                <a16:creationId xmlns:a16="http://schemas.microsoft.com/office/drawing/2014/main" id="{843CAEED-FD32-D3E8-9F3B-2ED69E52D34C}"/>
              </a:ext>
            </a:extLst>
          </p:cNvPr>
          <p:cNvPicPr/>
          <p:nvPr/>
        </p:nvPicPr>
        <p:blipFill rotWithShape="1">
          <a:blip r:embed="rId5" cstate="email">
            <a:extLst>
              <a:ext uri="{28A0092B-C50C-407E-A947-70E740481C1C}">
                <a14:useLocalDpi xmlns:a14="http://schemas.microsoft.com/office/drawing/2010/main"/>
              </a:ext>
            </a:extLst>
          </a:blip>
          <a:srcRect/>
          <a:stretch>
            <a:fillRect/>
          </a:stretch>
        </p:blipFill>
        <p:spPr>
          <a:xfrm>
            <a:off x="10264139" y="6541566"/>
            <a:ext cx="10961688" cy="4769372"/>
          </a:xfrm>
          <a:prstGeom prst="rect">
            <a:avLst/>
          </a:prstGeom>
        </p:spPr>
      </p:pic>
      <p:sp>
        <p:nvSpPr>
          <p:cNvPr id="7" name="TextBox 6">
            <a:extLst>
              <a:ext uri="{FF2B5EF4-FFF2-40B4-BE49-F238E27FC236}">
                <a16:creationId xmlns:a16="http://schemas.microsoft.com/office/drawing/2014/main" id="{3DF7A75D-8128-BE22-1CE1-4AFCE2F43DE6}"/>
              </a:ext>
            </a:extLst>
          </p:cNvPr>
          <p:cNvSpPr txBox="1"/>
          <p:nvPr/>
        </p:nvSpPr>
        <p:spPr>
          <a:xfrm>
            <a:off x="54816" y="10763476"/>
            <a:ext cx="10559845" cy="646331"/>
          </a:xfrm>
          <a:prstGeom prst="rect">
            <a:avLst/>
          </a:prstGeom>
          <a:noFill/>
        </p:spPr>
        <p:txBody>
          <a:bodyPr wrap="square" rtlCol="0">
            <a:spAutoFit/>
          </a:bodyPr>
          <a:lstStyle/>
          <a:p>
            <a:r>
              <a:rPr lang="en-US" dirty="0">
                <a:solidFill>
                  <a:schemeClr val="bg1"/>
                </a:solidFill>
              </a:rPr>
              <a:t>These figures are measured between week 32 to week 40 (w/c 3 November to w/c 29 December 2025)</a:t>
            </a:r>
          </a:p>
          <a:p>
            <a:endParaRPr lang="en-US" dirty="0">
              <a:solidFill>
                <a:schemeClr val="bg1"/>
              </a:solidFill>
            </a:endParaRPr>
          </a:p>
        </p:txBody>
      </p:sp>
      <p:sp>
        <p:nvSpPr>
          <p:cNvPr id="10" name="object 10">
            <a:extLst>
              <a:ext uri="{FF2B5EF4-FFF2-40B4-BE49-F238E27FC236}">
                <a16:creationId xmlns:a16="http://schemas.microsoft.com/office/drawing/2014/main" id="{FB0A33B3-4462-74F5-C099-BAEDFB437C40}"/>
              </a:ext>
            </a:extLst>
          </p:cNvPr>
          <p:cNvSpPr txBox="1"/>
          <p:nvPr/>
        </p:nvSpPr>
        <p:spPr>
          <a:xfrm>
            <a:off x="2117779" y="5036602"/>
            <a:ext cx="9144983" cy="2113399"/>
          </a:xfrm>
          <a:prstGeom prst="rect">
            <a:avLst/>
          </a:prstGeom>
        </p:spPr>
        <p:txBody>
          <a:bodyPr vert="horz" wrap="square" lIns="0" tIns="264160" rIns="0" bIns="0" rtlCol="0">
            <a:spAutoFit/>
          </a:bodyPr>
          <a:lstStyle/>
          <a:p>
            <a:pPr marL="12700" marR="31750">
              <a:spcBef>
                <a:spcPts val="2080"/>
              </a:spcBef>
            </a:pPr>
            <a:r>
              <a:rPr lang="en-GB" sz="4000" b="1" spc="-150" dirty="0">
                <a:solidFill>
                  <a:schemeClr val="bg1"/>
                </a:solidFill>
                <a:latin typeface="Helvetica" pitchFamily="2" charset="0"/>
                <a:cs typeface="Banks Miles Double Line W01"/>
              </a:rPr>
              <a:t>State of the art Parcel Hubs in Daventry and Warrington processed </a:t>
            </a:r>
            <a:r>
              <a:rPr lang="en-GB" sz="4000" b="1" spc="-150">
                <a:solidFill>
                  <a:schemeClr val="bg1"/>
                </a:solidFill>
                <a:latin typeface="Helvetica" pitchFamily="2" charset="0"/>
                <a:cs typeface="Banks Miles Double Line W01"/>
              </a:rPr>
              <a:t>over 1.75 </a:t>
            </a:r>
            <a:r>
              <a:rPr lang="en-GB" sz="4000" b="1" spc="-150" dirty="0">
                <a:solidFill>
                  <a:schemeClr val="bg1"/>
                </a:solidFill>
                <a:latin typeface="Helvetica" pitchFamily="2" charset="0"/>
                <a:cs typeface="Banks Miles Double Line W01"/>
              </a:rPr>
              <a:t>million parcels on their busiest day</a:t>
            </a:r>
          </a:p>
        </p:txBody>
      </p:sp>
      <p:pic>
        <p:nvPicPr>
          <p:cNvPr id="11" name="Picture 10">
            <a:extLst>
              <a:ext uri="{FF2B5EF4-FFF2-40B4-BE49-F238E27FC236}">
                <a16:creationId xmlns:a16="http://schemas.microsoft.com/office/drawing/2014/main" id="{63C648C3-DCA4-5DBD-F49B-9E6D359DD48F}"/>
              </a:ext>
            </a:extLst>
          </p:cNvPr>
          <p:cNvPicPr>
            <a:picLocks noChangeAspect="1"/>
          </p:cNvPicPr>
          <p:nvPr/>
        </p:nvPicPr>
        <p:blipFill>
          <a:blip r:embed="rId6"/>
          <a:stretch>
            <a:fillRect/>
          </a:stretch>
        </p:blipFill>
        <p:spPr>
          <a:xfrm>
            <a:off x="616183" y="5065785"/>
            <a:ext cx="1133840" cy="1547358"/>
          </a:xfrm>
          <a:prstGeom prst="rect">
            <a:avLst/>
          </a:prstGeom>
        </p:spPr>
      </p:pic>
      <p:sp>
        <p:nvSpPr>
          <p:cNvPr id="12" name="object 10">
            <a:extLst>
              <a:ext uri="{FF2B5EF4-FFF2-40B4-BE49-F238E27FC236}">
                <a16:creationId xmlns:a16="http://schemas.microsoft.com/office/drawing/2014/main" id="{452FCF05-18C7-E696-4CFA-AC95AFF83516}"/>
              </a:ext>
            </a:extLst>
          </p:cNvPr>
          <p:cNvSpPr txBox="1"/>
          <p:nvPr/>
        </p:nvSpPr>
        <p:spPr>
          <a:xfrm>
            <a:off x="2117779" y="7709925"/>
            <a:ext cx="9144983" cy="3613810"/>
          </a:xfrm>
          <a:prstGeom prst="rect">
            <a:avLst/>
          </a:prstGeom>
        </p:spPr>
        <p:txBody>
          <a:bodyPr vert="horz" wrap="square" lIns="0" tIns="264160" rIns="0" bIns="0" rtlCol="0">
            <a:spAutoFit/>
          </a:bodyPr>
          <a:lstStyle/>
          <a:p>
            <a:pPr marL="12700" marR="31750">
              <a:spcBef>
                <a:spcPts val="2080"/>
              </a:spcBef>
            </a:pPr>
            <a:r>
              <a:rPr lang="en-GB" sz="4000" b="1" spc="-150" dirty="0">
                <a:solidFill>
                  <a:schemeClr val="bg1"/>
                </a:solidFill>
                <a:latin typeface="Helvetica" pitchFamily="2" charset="0"/>
                <a:cs typeface="Banks Miles Double Line W01"/>
              </a:rPr>
              <a:t>Strong growth in Tracked parcels </a:t>
            </a:r>
            <a:br>
              <a:rPr lang="en-GB" sz="4000" b="1" spc="-150" dirty="0">
                <a:solidFill>
                  <a:schemeClr val="bg1"/>
                </a:solidFill>
                <a:latin typeface="Helvetica" pitchFamily="2" charset="0"/>
                <a:cs typeface="Banks Miles Double Line W01"/>
              </a:rPr>
            </a:br>
            <a:r>
              <a:rPr lang="en-GB" sz="4000" b="1" spc="-150" dirty="0">
                <a:solidFill>
                  <a:schemeClr val="bg1"/>
                </a:solidFill>
                <a:latin typeface="Helvetica" pitchFamily="2" charset="0"/>
                <a:cs typeface="Banks Miles Double Line W01"/>
              </a:rPr>
              <a:t>over Christmas: total Tracked 24 / 48 volumes increased 25% </a:t>
            </a:r>
            <a:br>
              <a:rPr lang="en-GB" sz="4000" b="1" spc="-150" dirty="0">
                <a:solidFill>
                  <a:schemeClr val="bg1"/>
                </a:solidFill>
                <a:latin typeface="Helvetica" pitchFamily="2" charset="0"/>
                <a:cs typeface="Banks Miles Double Line W01"/>
              </a:rPr>
            </a:br>
            <a:r>
              <a:rPr lang="en-GB" sz="4000" b="1" spc="-150" dirty="0">
                <a:solidFill>
                  <a:schemeClr val="bg1"/>
                </a:solidFill>
                <a:latin typeface="Helvetica" pitchFamily="2" charset="0"/>
                <a:cs typeface="Banks Miles Double Line W01"/>
              </a:rPr>
              <a:t>year on year</a:t>
            </a:r>
          </a:p>
          <a:p>
            <a:pPr marL="12700" marR="31750">
              <a:spcBef>
                <a:spcPts val="2080"/>
              </a:spcBef>
            </a:pPr>
            <a:endParaRPr lang="en-GB" sz="4000" b="1" spc="-150" dirty="0">
              <a:solidFill>
                <a:schemeClr val="bg1"/>
              </a:solidFill>
              <a:latin typeface="Helvetica" pitchFamily="2" charset="0"/>
              <a:cs typeface="Banks Miles Double Line W01"/>
            </a:endParaRPr>
          </a:p>
        </p:txBody>
      </p:sp>
      <p:pic>
        <p:nvPicPr>
          <p:cNvPr id="16" name="Picture 15" descr="A yellow line drawing of a truck with a pin on it&#10;&#10;Description automatically generated">
            <a:extLst>
              <a:ext uri="{FF2B5EF4-FFF2-40B4-BE49-F238E27FC236}">
                <a16:creationId xmlns:a16="http://schemas.microsoft.com/office/drawing/2014/main" id="{AB8F3258-6D6F-FE78-D692-1494EE621330}"/>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96988" y="7631959"/>
            <a:ext cx="1666439" cy="1666439"/>
          </a:xfrm>
          <a:prstGeom prst="rect">
            <a:avLst/>
          </a:prstGeom>
        </p:spPr>
      </p:pic>
    </p:spTree>
    <p:extLst>
      <p:ext uri="{BB962C8B-B14F-4D97-AF65-F5344CB8AC3E}">
        <p14:creationId xmlns:p14="http://schemas.microsoft.com/office/powerpoint/2010/main" val="32118529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8281E5-3B10-7791-8D12-9714D616668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FC1C7DF-837D-A029-5F89-EC3D852C1C45}"/>
              </a:ext>
            </a:extLst>
          </p:cNvPr>
          <p:cNvSpPr>
            <a:spLocks noGrp="1"/>
          </p:cNvSpPr>
          <p:nvPr>
            <p:ph type="title"/>
          </p:nvPr>
        </p:nvSpPr>
        <p:spPr/>
        <p:txBody>
          <a:bodyPr/>
          <a:lstStyle/>
          <a:p>
            <a:endParaRPr lang="en-US" dirty="0"/>
          </a:p>
        </p:txBody>
      </p:sp>
      <p:sp>
        <p:nvSpPr>
          <p:cNvPr id="3" name="Content Placeholder 2">
            <a:extLst>
              <a:ext uri="{FF2B5EF4-FFF2-40B4-BE49-F238E27FC236}">
                <a16:creationId xmlns:a16="http://schemas.microsoft.com/office/drawing/2014/main" id="{6B76C7AB-27C2-27F2-2C05-C4401375C89E}"/>
              </a:ext>
            </a:extLst>
          </p:cNvPr>
          <p:cNvSpPr>
            <a:spLocks noGrp="1"/>
          </p:cNvSpPr>
          <p:nvPr>
            <p:ph idx="1"/>
          </p:nvPr>
        </p:nvSpPr>
        <p:spPr/>
        <p:txBody>
          <a:bodyPr/>
          <a:lstStyle/>
          <a:p>
            <a:endParaRPr lang="en-US" dirty="0"/>
          </a:p>
        </p:txBody>
      </p:sp>
      <p:pic>
        <p:nvPicPr>
          <p:cNvPr id="4" name="Picture 3" descr="A red square with white text&#10;&#10;Description automatically generated">
            <a:extLst>
              <a:ext uri="{FF2B5EF4-FFF2-40B4-BE49-F238E27FC236}">
                <a16:creationId xmlns:a16="http://schemas.microsoft.com/office/drawing/2014/main" id="{077FEFC3-FF03-21E0-EB64-EF47B1812F6A}"/>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 y="0"/>
            <a:ext cx="20105690" cy="11310938"/>
          </a:xfrm>
          <a:prstGeom prst="rect">
            <a:avLst/>
          </a:prstGeom>
        </p:spPr>
      </p:pic>
      <p:pic>
        <p:nvPicPr>
          <p:cNvPr id="5" name="Picture 4">
            <a:extLst>
              <a:ext uri="{FF2B5EF4-FFF2-40B4-BE49-F238E27FC236}">
                <a16:creationId xmlns:a16="http://schemas.microsoft.com/office/drawing/2014/main" id="{C5D8CDB0-259C-DADC-9665-8DCFAFCBD5A3}"/>
              </a:ext>
            </a:extLst>
          </p:cNvPr>
          <p:cNvPicPr>
            <a:picLocks noChangeAspect="1"/>
          </p:cNvPicPr>
          <p:nvPr/>
        </p:nvPicPr>
        <p:blipFill>
          <a:blip r:embed="rId4" cstate="screen">
            <a:alphaModFix/>
            <a:extLst>
              <a:ext uri="{28A0092B-C50C-407E-A947-70E740481C1C}">
                <a14:useLocalDpi xmlns:a14="http://schemas.microsoft.com/office/drawing/2010/main"/>
              </a:ext>
            </a:extLst>
          </a:blip>
          <a:srcRect/>
          <a:stretch/>
        </p:blipFill>
        <p:spPr>
          <a:xfrm>
            <a:off x="12149930" y="-622700"/>
            <a:ext cx="7955758" cy="11933638"/>
          </a:xfrm>
          <a:prstGeom prst="rect">
            <a:avLst/>
          </a:prstGeom>
        </p:spPr>
      </p:pic>
      <p:pic>
        <p:nvPicPr>
          <p:cNvPr id="7" name="Picture 6" descr="A red and yellow swirly swirl&#10;&#10;Description automatically generated">
            <a:extLst>
              <a:ext uri="{FF2B5EF4-FFF2-40B4-BE49-F238E27FC236}">
                <a16:creationId xmlns:a16="http://schemas.microsoft.com/office/drawing/2014/main" id="{62A23817-CE6C-52F2-EC8F-5634023970FF}"/>
              </a:ext>
            </a:extLst>
          </p:cNvPr>
          <p:cNvPicPr/>
          <p:nvPr/>
        </p:nvPicPr>
        <p:blipFill rotWithShape="1">
          <a:blip r:embed="rId5" cstate="email">
            <a:extLst>
              <a:ext uri="{28A0092B-C50C-407E-A947-70E740481C1C}">
                <a14:useLocalDpi xmlns:a14="http://schemas.microsoft.com/office/drawing/2010/main"/>
              </a:ext>
            </a:extLst>
          </a:blip>
          <a:srcRect/>
          <a:stretch>
            <a:fillRect/>
          </a:stretch>
        </p:blipFill>
        <p:spPr>
          <a:xfrm>
            <a:off x="10264139" y="6541566"/>
            <a:ext cx="10961688" cy="4769372"/>
          </a:xfrm>
          <a:prstGeom prst="rect">
            <a:avLst/>
          </a:prstGeom>
        </p:spPr>
      </p:pic>
      <p:sp>
        <p:nvSpPr>
          <p:cNvPr id="8" name="object 10">
            <a:extLst>
              <a:ext uri="{FF2B5EF4-FFF2-40B4-BE49-F238E27FC236}">
                <a16:creationId xmlns:a16="http://schemas.microsoft.com/office/drawing/2014/main" id="{7C087E00-BFD6-0991-37B8-4EF31D48D587}"/>
              </a:ext>
            </a:extLst>
          </p:cNvPr>
          <p:cNvSpPr txBox="1"/>
          <p:nvPr/>
        </p:nvSpPr>
        <p:spPr>
          <a:xfrm>
            <a:off x="937097" y="806452"/>
            <a:ext cx="14278040" cy="1152751"/>
          </a:xfrm>
          <a:prstGeom prst="rect">
            <a:avLst/>
          </a:prstGeom>
        </p:spPr>
        <p:txBody>
          <a:bodyPr vert="horz" wrap="square" lIns="0" tIns="264160" rIns="0" bIns="0" rtlCol="0">
            <a:spAutoFit/>
          </a:bodyPr>
          <a:lstStyle/>
          <a:p>
            <a:pPr marL="12700" marR="31750">
              <a:lnSpc>
                <a:spcPct val="79200"/>
              </a:lnSpc>
              <a:spcBef>
                <a:spcPts val="2080"/>
              </a:spcBef>
            </a:pPr>
            <a:r>
              <a:rPr lang="en-GB" sz="7000" b="1" spc="-300" dirty="0">
                <a:solidFill>
                  <a:srgbClr val="FDDA24"/>
                </a:solidFill>
                <a:latin typeface="Helvetica" pitchFamily="2" charset="0"/>
                <a:cs typeface="Banks Miles Double Line W01"/>
              </a:rPr>
              <a:t>Our performance</a:t>
            </a:r>
            <a:r>
              <a:rPr lang="en-GB" sz="7000" b="1" spc="-300" dirty="0">
                <a:solidFill>
                  <a:schemeClr val="bg1"/>
                </a:solidFill>
                <a:latin typeface="Helvetica" pitchFamily="2" charset="0"/>
                <a:cs typeface="Banks Miles Double Line W01"/>
              </a:rPr>
              <a:t> </a:t>
            </a:r>
            <a:r>
              <a:rPr lang="en-GB" sz="7000" b="1" spc="-300" dirty="0">
                <a:solidFill>
                  <a:srgbClr val="FDDA24"/>
                </a:solidFill>
                <a:latin typeface="Helvetica" pitchFamily="2" charset="0"/>
                <a:cs typeface="Banks Miles Double Line W01"/>
              </a:rPr>
              <a:t>at peak</a:t>
            </a:r>
          </a:p>
        </p:txBody>
      </p:sp>
      <p:sp>
        <p:nvSpPr>
          <p:cNvPr id="22" name="object 10">
            <a:extLst>
              <a:ext uri="{FF2B5EF4-FFF2-40B4-BE49-F238E27FC236}">
                <a16:creationId xmlns:a16="http://schemas.microsoft.com/office/drawing/2014/main" id="{F0AC3218-6FDA-1900-0EBF-6406B16209E0}"/>
              </a:ext>
            </a:extLst>
          </p:cNvPr>
          <p:cNvSpPr txBox="1"/>
          <p:nvPr/>
        </p:nvSpPr>
        <p:spPr>
          <a:xfrm>
            <a:off x="1884809" y="7702041"/>
            <a:ext cx="9144983" cy="2728952"/>
          </a:xfrm>
          <a:prstGeom prst="rect">
            <a:avLst/>
          </a:prstGeom>
        </p:spPr>
        <p:txBody>
          <a:bodyPr vert="horz" wrap="square" lIns="0" tIns="264160" rIns="0" bIns="0" rtlCol="0">
            <a:spAutoFit/>
          </a:bodyPr>
          <a:lstStyle/>
          <a:p>
            <a:r>
              <a:rPr lang="en-GB" sz="4000" b="1" dirty="0">
                <a:solidFill>
                  <a:schemeClr val="bg1"/>
                </a:solidFill>
                <a:latin typeface="Helvetica" pitchFamily="2" charset="0"/>
              </a:rPr>
              <a:t>We exported items all over the world this peak. Our top export destinations by weight were the USA, Germany, Ireland, France and Australia.</a:t>
            </a:r>
          </a:p>
        </p:txBody>
      </p:sp>
      <p:pic>
        <p:nvPicPr>
          <p:cNvPr id="33" name="Picture 32">
            <a:extLst>
              <a:ext uri="{FF2B5EF4-FFF2-40B4-BE49-F238E27FC236}">
                <a16:creationId xmlns:a16="http://schemas.microsoft.com/office/drawing/2014/main" id="{CE1B98CF-0D9A-3ECF-20CD-47B158E18CE9}"/>
              </a:ext>
            </a:extLst>
          </p:cNvPr>
          <p:cNvPicPr>
            <a:picLocks noChangeAspect="1"/>
          </p:cNvPicPr>
          <p:nvPr/>
        </p:nvPicPr>
        <p:blipFill>
          <a:blip r:embed="rId6"/>
          <a:stretch>
            <a:fillRect/>
          </a:stretch>
        </p:blipFill>
        <p:spPr>
          <a:xfrm rot="20022684">
            <a:off x="644320" y="8278995"/>
            <a:ext cx="853782" cy="744577"/>
          </a:xfrm>
          <a:prstGeom prst="rect">
            <a:avLst/>
          </a:prstGeom>
        </p:spPr>
      </p:pic>
      <p:sp>
        <p:nvSpPr>
          <p:cNvPr id="6" name="TextBox 5">
            <a:extLst>
              <a:ext uri="{FF2B5EF4-FFF2-40B4-BE49-F238E27FC236}">
                <a16:creationId xmlns:a16="http://schemas.microsoft.com/office/drawing/2014/main" id="{F73D15D4-AF7C-7967-78E5-01A4EA121D6C}"/>
              </a:ext>
            </a:extLst>
          </p:cNvPr>
          <p:cNvSpPr txBox="1"/>
          <p:nvPr/>
        </p:nvSpPr>
        <p:spPr>
          <a:xfrm>
            <a:off x="54816" y="10830382"/>
            <a:ext cx="10559845" cy="369332"/>
          </a:xfrm>
          <a:prstGeom prst="rect">
            <a:avLst/>
          </a:prstGeom>
          <a:noFill/>
        </p:spPr>
        <p:txBody>
          <a:bodyPr wrap="square" rtlCol="0">
            <a:spAutoFit/>
          </a:bodyPr>
          <a:lstStyle/>
          <a:p>
            <a:r>
              <a:rPr lang="en-US" dirty="0">
                <a:solidFill>
                  <a:schemeClr val="bg1"/>
                </a:solidFill>
              </a:rPr>
              <a:t>These figures are measured between week 32 to week 40 (w/c 3 November to w/c 29 December 2025)</a:t>
            </a:r>
          </a:p>
        </p:txBody>
      </p:sp>
      <p:sp>
        <p:nvSpPr>
          <p:cNvPr id="9" name="object 10">
            <a:extLst>
              <a:ext uri="{FF2B5EF4-FFF2-40B4-BE49-F238E27FC236}">
                <a16:creationId xmlns:a16="http://schemas.microsoft.com/office/drawing/2014/main" id="{50BBAC5B-B52C-F4FF-B76C-B4FDAAAF3C3A}"/>
              </a:ext>
            </a:extLst>
          </p:cNvPr>
          <p:cNvSpPr txBox="1"/>
          <p:nvPr/>
        </p:nvSpPr>
        <p:spPr>
          <a:xfrm>
            <a:off x="2048073" y="5366671"/>
            <a:ext cx="9144983" cy="2113399"/>
          </a:xfrm>
          <a:prstGeom prst="rect">
            <a:avLst/>
          </a:prstGeom>
        </p:spPr>
        <p:txBody>
          <a:bodyPr vert="horz" wrap="square" lIns="0" tIns="264160" rIns="0" bIns="0" rtlCol="0">
            <a:spAutoFit/>
          </a:bodyPr>
          <a:lstStyle/>
          <a:p>
            <a:pPr marL="12700" marR="31750">
              <a:spcBef>
                <a:spcPts val="2080"/>
              </a:spcBef>
            </a:pPr>
            <a:r>
              <a:rPr lang="en-GB" sz="4000" b="1" spc="-150" dirty="0">
                <a:solidFill>
                  <a:schemeClr val="bg1"/>
                </a:solidFill>
                <a:latin typeface="Helvetica" pitchFamily="2" charset="0"/>
                <a:cs typeface="Banks Miles Double Line W01"/>
              </a:rPr>
              <a:t>We’ve grown the number of </a:t>
            </a:r>
            <a:r>
              <a:rPr lang="en-GB" sz="4000" b="1" i="1" spc="-150" dirty="0">
                <a:solidFill>
                  <a:schemeClr val="bg1"/>
                </a:solidFill>
                <a:latin typeface="Helvetica" pitchFamily="2" charset="0"/>
                <a:cs typeface="Banks Miles Double Line W01"/>
              </a:rPr>
              <a:t>Royal Mail Shop</a:t>
            </a:r>
            <a:r>
              <a:rPr lang="en-GB" sz="4000" b="1" spc="-150" dirty="0">
                <a:solidFill>
                  <a:schemeClr val="bg1"/>
                </a:solidFill>
                <a:latin typeface="Helvetica" pitchFamily="2" charset="0"/>
                <a:cs typeface="Banks Miles Double Line W01"/>
              </a:rPr>
              <a:t> locations and Parcel Lockers by over 80% since December 2024</a:t>
            </a:r>
          </a:p>
        </p:txBody>
      </p:sp>
      <p:pic>
        <p:nvPicPr>
          <p:cNvPr id="10" name="Picture 9">
            <a:extLst>
              <a:ext uri="{FF2B5EF4-FFF2-40B4-BE49-F238E27FC236}">
                <a16:creationId xmlns:a16="http://schemas.microsoft.com/office/drawing/2014/main" id="{7B02E52A-5B2F-C000-6F7A-1B0DE8566244}"/>
              </a:ext>
            </a:extLst>
          </p:cNvPr>
          <p:cNvPicPr>
            <a:picLocks noChangeAspect="1"/>
          </p:cNvPicPr>
          <p:nvPr/>
        </p:nvPicPr>
        <p:blipFill>
          <a:blip r:embed="rId7"/>
          <a:stretch>
            <a:fillRect/>
          </a:stretch>
        </p:blipFill>
        <p:spPr>
          <a:xfrm>
            <a:off x="760156" y="5979492"/>
            <a:ext cx="809480" cy="809480"/>
          </a:xfrm>
          <a:prstGeom prst="rect">
            <a:avLst/>
          </a:prstGeom>
        </p:spPr>
      </p:pic>
      <p:sp>
        <p:nvSpPr>
          <p:cNvPr id="12" name="object 10">
            <a:extLst>
              <a:ext uri="{FF2B5EF4-FFF2-40B4-BE49-F238E27FC236}">
                <a16:creationId xmlns:a16="http://schemas.microsoft.com/office/drawing/2014/main" id="{1EF4577E-0D17-1A27-DDC7-05AC8CA78ACB}"/>
              </a:ext>
            </a:extLst>
          </p:cNvPr>
          <p:cNvSpPr txBox="1"/>
          <p:nvPr/>
        </p:nvSpPr>
        <p:spPr>
          <a:xfrm>
            <a:off x="2117345" y="2484920"/>
            <a:ext cx="9144983" cy="2728952"/>
          </a:xfrm>
          <a:prstGeom prst="rect">
            <a:avLst/>
          </a:prstGeom>
        </p:spPr>
        <p:txBody>
          <a:bodyPr vert="horz" wrap="square" lIns="0" tIns="264160" rIns="0" bIns="0" rtlCol="0">
            <a:spAutoFit/>
          </a:bodyPr>
          <a:lstStyle/>
          <a:p>
            <a:pPr marL="12700" marR="31750">
              <a:spcBef>
                <a:spcPts val="2080"/>
              </a:spcBef>
            </a:pPr>
            <a:r>
              <a:rPr lang="en-GB" sz="4000" b="1" spc="-150" dirty="0">
                <a:solidFill>
                  <a:schemeClr val="bg1"/>
                </a:solidFill>
                <a:latin typeface="Helvetica" pitchFamily="2" charset="0"/>
                <a:cs typeface="Banks Miles Double Line W01"/>
              </a:rPr>
              <a:t>Delivered Christmas for customers with over 99% of items posted by the recommended dates arriving on time for the third consecutive year</a:t>
            </a:r>
          </a:p>
        </p:txBody>
      </p:sp>
      <p:pic>
        <p:nvPicPr>
          <p:cNvPr id="13" name="Picture 12">
            <a:extLst>
              <a:ext uri="{FF2B5EF4-FFF2-40B4-BE49-F238E27FC236}">
                <a16:creationId xmlns:a16="http://schemas.microsoft.com/office/drawing/2014/main" id="{042519E6-798B-2AD3-B88A-A6A9C663F07E}"/>
              </a:ext>
            </a:extLst>
          </p:cNvPr>
          <p:cNvPicPr>
            <a:picLocks noChangeAspect="1"/>
          </p:cNvPicPr>
          <p:nvPr/>
        </p:nvPicPr>
        <p:blipFill>
          <a:blip r:embed="rId8"/>
          <a:stretch>
            <a:fillRect/>
          </a:stretch>
        </p:blipFill>
        <p:spPr>
          <a:xfrm>
            <a:off x="799568" y="3190174"/>
            <a:ext cx="750963" cy="809480"/>
          </a:xfrm>
          <a:prstGeom prst="rect">
            <a:avLst/>
          </a:prstGeom>
        </p:spPr>
      </p:pic>
    </p:spTree>
    <p:extLst>
      <p:ext uri="{BB962C8B-B14F-4D97-AF65-F5344CB8AC3E}">
        <p14:creationId xmlns:p14="http://schemas.microsoft.com/office/powerpoint/2010/main" val="24696579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A8171D-0139-7F55-09FF-E4680092B63E}"/>
            </a:ext>
          </a:extLst>
        </p:cNvPr>
        <p:cNvGrpSpPr/>
        <p:nvPr/>
      </p:nvGrpSpPr>
      <p:grpSpPr>
        <a:xfrm>
          <a:off x="0" y="0"/>
          <a:ext cx="0" cy="0"/>
          <a:chOff x="0" y="0"/>
          <a:chExt cx="0" cy="0"/>
        </a:xfrm>
      </p:grpSpPr>
      <p:sp>
        <p:nvSpPr>
          <p:cNvPr id="4" name="object 2">
            <a:extLst>
              <a:ext uri="{FF2B5EF4-FFF2-40B4-BE49-F238E27FC236}">
                <a16:creationId xmlns:a16="http://schemas.microsoft.com/office/drawing/2014/main" id="{80FA29AE-1E5E-BE07-700F-A6E0255B47D0}"/>
              </a:ext>
            </a:extLst>
          </p:cNvPr>
          <p:cNvSpPr/>
          <p:nvPr/>
        </p:nvSpPr>
        <p:spPr>
          <a:xfrm>
            <a:off x="5234" y="0"/>
            <a:ext cx="20100454" cy="11310937"/>
          </a:xfrm>
          <a:custGeom>
            <a:avLst/>
            <a:gdLst/>
            <a:ahLst/>
            <a:cxnLst/>
            <a:rect l="l" t="t" r="r" b="b"/>
            <a:pathLst>
              <a:path w="10046970" h="11298555">
                <a:moveTo>
                  <a:pt x="10046814" y="0"/>
                </a:moveTo>
                <a:lnTo>
                  <a:pt x="0" y="0"/>
                </a:lnTo>
                <a:lnTo>
                  <a:pt x="0" y="11298074"/>
                </a:lnTo>
                <a:lnTo>
                  <a:pt x="10046814" y="11298074"/>
                </a:lnTo>
                <a:lnTo>
                  <a:pt x="10046814" y="0"/>
                </a:lnTo>
                <a:close/>
              </a:path>
            </a:pathLst>
          </a:custGeom>
          <a:solidFill>
            <a:srgbClr val="F5AEBA"/>
          </a:solidFill>
        </p:spPr>
        <p:txBody>
          <a:bodyPr wrap="square" lIns="0" tIns="0" rIns="0" bIns="0" rtlCol="0"/>
          <a:lstStyle/>
          <a:p>
            <a:endParaRPr dirty="0"/>
          </a:p>
        </p:txBody>
      </p:sp>
      <p:sp>
        <p:nvSpPr>
          <p:cNvPr id="17" name="TextBox 16">
            <a:extLst>
              <a:ext uri="{FF2B5EF4-FFF2-40B4-BE49-F238E27FC236}">
                <a16:creationId xmlns:a16="http://schemas.microsoft.com/office/drawing/2014/main" id="{376F26CF-B86C-F5CE-6D49-E76DC1553303}"/>
              </a:ext>
            </a:extLst>
          </p:cNvPr>
          <p:cNvSpPr txBox="1"/>
          <p:nvPr/>
        </p:nvSpPr>
        <p:spPr>
          <a:xfrm>
            <a:off x="1662177" y="749793"/>
            <a:ext cx="16781334" cy="1754326"/>
          </a:xfrm>
          <a:prstGeom prst="rect">
            <a:avLst/>
          </a:prstGeom>
          <a:noFill/>
        </p:spPr>
        <p:txBody>
          <a:bodyPr wrap="square" rtlCol="0">
            <a:spAutoFit/>
          </a:bodyPr>
          <a:lstStyle/>
          <a:p>
            <a:pPr algn="ctr"/>
            <a:r>
              <a:rPr lang="en-US" sz="5400" b="1" dirty="0">
                <a:solidFill>
                  <a:srgbClr val="DA202A"/>
                </a:solidFill>
                <a:latin typeface="Helvetica" pitchFamily="2" charset="0"/>
                <a:cs typeface="Calibri" panose="020F0502020204030204" pitchFamily="34" charset="0"/>
              </a:rPr>
              <a:t>This year’s peak saw the highest ever</a:t>
            </a:r>
            <a:br>
              <a:rPr lang="en-US" sz="5400" b="1" dirty="0">
                <a:solidFill>
                  <a:srgbClr val="DA202A"/>
                </a:solidFill>
                <a:latin typeface="Helvetica" pitchFamily="2" charset="0"/>
                <a:cs typeface="Calibri" panose="020F0502020204030204" pitchFamily="34" charset="0"/>
              </a:rPr>
            </a:br>
            <a:r>
              <a:rPr lang="en-US" sz="5400" b="1" dirty="0">
                <a:solidFill>
                  <a:schemeClr val="bg1"/>
                </a:solidFill>
                <a:latin typeface="Helvetica" pitchFamily="2" charset="0"/>
                <a:cs typeface="Calibri" panose="020F0502020204030204" pitchFamily="34" charset="0"/>
              </a:rPr>
              <a:t>Tracked 24 volumes flowing through our network</a:t>
            </a:r>
          </a:p>
        </p:txBody>
      </p:sp>
      <p:sp>
        <p:nvSpPr>
          <p:cNvPr id="9" name="TextBox 8">
            <a:extLst>
              <a:ext uri="{FF2B5EF4-FFF2-40B4-BE49-F238E27FC236}">
                <a16:creationId xmlns:a16="http://schemas.microsoft.com/office/drawing/2014/main" id="{B3803F04-4E76-34A4-6197-4D1BCC32635E}"/>
              </a:ext>
            </a:extLst>
          </p:cNvPr>
          <p:cNvSpPr txBox="1"/>
          <p:nvPr/>
        </p:nvSpPr>
        <p:spPr>
          <a:xfrm>
            <a:off x="13757565" y="2996562"/>
            <a:ext cx="4679291" cy="6740307"/>
          </a:xfrm>
          <a:prstGeom prst="rect">
            <a:avLst/>
          </a:prstGeom>
          <a:noFill/>
        </p:spPr>
        <p:txBody>
          <a:bodyPr wrap="square" rtlCol="0">
            <a:spAutoFit/>
          </a:bodyPr>
          <a:lstStyle/>
          <a:p>
            <a:pPr marL="457200" indent="-457200">
              <a:buFont typeface="Arial" panose="020B0604020202020204" pitchFamily="34" charset="0"/>
              <a:buChar char="•"/>
            </a:pPr>
            <a:r>
              <a:rPr lang="en-US" sz="2400" dirty="0">
                <a:latin typeface="Helvetica" pitchFamily="2" charset="0"/>
              </a:rPr>
              <a:t>Peak this year was measured from week 32 to week 40 </a:t>
            </a:r>
            <a:br>
              <a:rPr lang="en-US" sz="2400" dirty="0">
                <a:latin typeface="Helvetica" pitchFamily="2" charset="0"/>
              </a:rPr>
            </a:br>
            <a:r>
              <a:rPr lang="en-US" sz="2400" dirty="0">
                <a:latin typeface="Helvetica" pitchFamily="2" charset="0"/>
              </a:rPr>
              <a:t>(w/c 3 November to w/c</a:t>
            </a:r>
            <a:br>
              <a:rPr lang="en-US" sz="2400" dirty="0">
                <a:latin typeface="Helvetica" pitchFamily="2" charset="0"/>
              </a:rPr>
            </a:br>
            <a:r>
              <a:rPr lang="en-US" sz="2400" dirty="0">
                <a:latin typeface="Helvetica" pitchFamily="2" charset="0"/>
              </a:rPr>
              <a:t> 29 December 2025)</a:t>
            </a:r>
          </a:p>
          <a:p>
            <a:pPr marL="457200" indent="-457200">
              <a:buFont typeface="Arial" panose="020B0604020202020204" pitchFamily="34" charset="0"/>
              <a:buChar char="•"/>
            </a:pPr>
            <a:endParaRPr lang="en-US" sz="2400" dirty="0">
              <a:latin typeface="Helvetica" pitchFamily="2" charset="0"/>
            </a:endParaRPr>
          </a:p>
          <a:p>
            <a:pPr marL="457200" indent="-457200">
              <a:buFont typeface="Arial" panose="020B0604020202020204" pitchFamily="34" charset="0"/>
              <a:buChar char="•"/>
            </a:pPr>
            <a:r>
              <a:rPr lang="en-US" sz="2400" dirty="0">
                <a:latin typeface="Helvetica" pitchFamily="2" charset="0"/>
              </a:rPr>
              <a:t>We saw higher volumes </a:t>
            </a:r>
            <a:br>
              <a:rPr lang="en-US" sz="2400" dirty="0">
                <a:latin typeface="Helvetica" pitchFamily="2" charset="0"/>
              </a:rPr>
            </a:br>
            <a:r>
              <a:rPr lang="en-US" sz="2400" dirty="0">
                <a:latin typeface="Helvetica" pitchFamily="2" charset="0"/>
              </a:rPr>
              <a:t>of Tracked 24 items in our network throughout peak </a:t>
            </a:r>
            <a:br>
              <a:rPr lang="en-US" sz="2400" dirty="0">
                <a:latin typeface="Helvetica" pitchFamily="2" charset="0"/>
              </a:rPr>
            </a:br>
            <a:r>
              <a:rPr lang="en-US" sz="2400" dirty="0">
                <a:latin typeface="Helvetica" pitchFamily="2" charset="0"/>
              </a:rPr>
              <a:t>this year </a:t>
            </a:r>
          </a:p>
          <a:p>
            <a:pPr marL="457200" indent="-457200">
              <a:buFont typeface="Arial" panose="020B0604020202020204" pitchFamily="34" charset="0"/>
              <a:buChar char="•"/>
            </a:pPr>
            <a:endParaRPr lang="en-US" sz="2400" dirty="0">
              <a:latin typeface="Helvetica" pitchFamily="2" charset="0"/>
            </a:endParaRPr>
          </a:p>
          <a:p>
            <a:pPr marL="457200" indent="-457200">
              <a:buFont typeface="Arial" panose="020B0604020202020204" pitchFamily="34" charset="0"/>
              <a:buChar char="•"/>
            </a:pPr>
            <a:r>
              <a:rPr lang="en-US" sz="2400" dirty="0">
                <a:latin typeface="Helvetica" pitchFamily="2" charset="0"/>
              </a:rPr>
              <a:t>Our busiest week for Tracked 24 was w/c 15 December which mirrored last year </a:t>
            </a:r>
          </a:p>
          <a:p>
            <a:pPr marL="457200" indent="-457200">
              <a:buFont typeface="Arial" panose="020B0604020202020204" pitchFamily="34" charset="0"/>
              <a:buChar char="•"/>
            </a:pPr>
            <a:endParaRPr lang="en-US" sz="2400" dirty="0">
              <a:latin typeface="Helvetica" pitchFamily="2" charset="0"/>
            </a:endParaRPr>
          </a:p>
          <a:p>
            <a:pPr marL="457200" indent="-457200">
              <a:buFont typeface="Arial" panose="020B0604020202020204" pitchFamily="34" charset="0"/>
              <a:buChar char="•"/>
            </a:pPr>
            <a:r>
              <a:rPr lang="en-GB" sz="2400" dirty="0">
                <a:latin typeface="Helvetica" pitchFamily="2" charset="0"/>
              </a:rPr>
              <a:t>Volumes this year show </a:t>
            </a:r>
            <a:br>
              <a:rPr lang="en-GB" sz="2400" dirty="0">
                <a:latin typeface="Helvetica" pitchFamily="2" charset="0"/>
              </a:rPr>
            </a:br>
            <a:r>
              <a:rPr lang="en-GB" sz="2400" dirty="0">
                <a:latin typeface="Helvetica" pitchFamily="2" charset="0"/>
              </a:rPr>
              <a:t>more consistent growth compared to last year, </a:t>
            </a:r>
            <a:br>
              <a:rPr lang="en-GB" sz="2400" dirty="0">
                <a:latin typeface="Helvetica" pitchFamily="2" charset="0"/>
              </a:rPr>
            </a:br>
            <a:r>
              <a:rPr lang="en-GB" sz="2400" dirty="0">
                <a:latin typeface="Helvetica" pitchFamily="2" charset="0"/>
              </a:rPr>
              <a:t>with fewer fluctuations.</a:t>
            </a:r>
            <a:endParaRPr lang="en-US" sz="2400" dirty="0">
              <a:latin typeface="Helvetica" pitchFamily="2" charset="0"/>
            </a:endParaRPr>
          </a:p>
        </p:txBody>
      </p:sp>
      <p:sp>
        <p:nvSpPr>
          <p:cNvPr id="2" name="Rectangle 1">
            <a:extLst>
              <a:ext uri="{FF2B5EF4-FFF2-40B4-BE49-F238E27FC236}">
                <a16:creationId xmlns:a16="http://schemas.microsoft.com/office/drawing/2014/main" id="{C18B7AF7-42A2-EBF3-C1B5-B97FE3DE7B13}"/>
              </a:ext>
            </a:extLst>
          </p:cNvPr>
          <p:cNvSpPr/>
          <p:nvPr/>
        </p:nvSpPr>
        <p:spPr>
          <a:xfrm>
            <a:off x="1961322" y="2996561"/>
            <a:ext cx="10976081" cy="6740307"/>
          </a:xfrm>
          <a:prstGeom prst="rect">
            <a:avLst/>
          </a:prstGeom>
          <a:solidFill>
            <a:srgbClr val="FFBBC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0" name="Chart 9">
            <a:extLst>
              <a:ext uri="{FF2B5EF4-FFF2-40B4-BE49-F238E27FC236}">
                <a16:creationId xmlns:a16="http://schemas.microsoft.com/office/drawing/2014/main" id="{4B70942F-2211-8F86-5663-70E9A2EE66A9}"/>
              </a:ext>
            </a:extLst>
          </p:cNvPr>
          <p:cNvGraphicFramePr>
            <a:graphicFrameLocks/>
          </p:cNvGraphicFramePr>
          <p:nvPr/>
        </p:nvGraphicFramePr>
        <p:xfrm>
          <a:off x="512957" y="3253912"/>
          <a:ext cx="12424446" cy="775500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342689508"/>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Them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ecbb3f0e-7dbc-4fb3-a04c-4defcfd61ff2">
      <Terms xmlns="http://schemas.microsoft.com/office/infopath/2007/PartnerControls"/>
    </lcf76f155ced4ddcb4097134ff3c332f>
    <TaxCatchAll xmlns="5f0c4926-d68e-4e60-b8eb-be3923615099"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96CDC1274A7B734B9D9C525BAEC676B5" ma:contentTypeVersion="17" ma:contentTypeDescription="Create a new document." ma:contentTypeScope="" ma:versionID="bcaf4505cf17efddc4efb5ffb92f4387">
  <xsd:schema xmlns:xsd="http://www.w3.org/2001/XMLSchema" xmlns:xs="http://www.w3.org/2001/XMLSchema" xmlns:p="http://schemas.microsoft.com/office/2006/metadata/properties" xmlns:ns2="ecbb3f0e-7dbc-4fb3-a04c-4defcfd61ff2" xmlns:ns3="5f0c4926-d68e-4e60-b8eb-be3923615099" targetNamespace="http://schemas.microsoft.com/office/2006/metadata/properties" ma:root="true" ma:fieldsID="275a1d8d252862b2af1b1107c39a5168" ns2:_="" ns3:_="">
    <xsd:import namespace="ecbb3f0e-7dbc-4fb3-a04c-4defcfd61ff2"/>
    <xsd:import namespace="5f0c4926-d68e-4e60-b8eb-be3923615099"/>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MediaServiceObjectDetectorVersions" minOccurs="0"/>
                <xsd:element ref="ns2:MediaServiceSearchPropertie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cbb3f0e-7dbc-4fb3-a04c-4defcfd61ff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element name="MediaServiceSearchProperties" ma:index="15" nillable="true" ma:displayName="MediaServiceSearchProperties" ma:hidden="true" ma:internalName="MediaServiceSearchProperties" ma:readOnly="true">
      <xsd:simpleType>
        <xsd:restriction base="dms:Note"/>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69b418d2-ef09-49b2-a66b-b42e602f1bb2" ma:termSetId="09814cd3-568e-fe90-9814-8d621ff8fb84" ma:anchorId="fba54fb3-c3e1-fe81-a776-ca4b69148c4d" ma:open="true" ma:isKeyword="false">
      <xsd:complexType>
        <xsd:sequence>
          <xsd:element ref="pc:Terms" minOccurs="0" maxOccurs="1"/>
        </xsd:sequence>
      </xsd:complexType>
    </xsd:element>
    <xsd:element name="MediaServiceDateTaken" ma:index="19" nillable="true" ma:displayName="MediaServiceDateTaken" ma:hidden="true" ma:indexed="true" ma:internalName="MediaServiceDateTaken"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GenerationTime" ma:index="21" nillable="true" ma:displayName="MediaServiceGenerationTime" ma:hidden="true" ma:internalName="MediaServiceGenerationTime" ma:readOnly="true">
      <xsd:simpleType>
        <xsd:restriction base="dms:Text"/>
      </xsd:simpleType>
    </xsd:element>
    <xsd:element name="MediaServiceEventHashCode" ma:index="22"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f0c4926-d68e-4e60-b8eb-be3923615099"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04da4c5b-a190-4b86-b75a-ad4f060da00a}" ma:internalName="TaxCatchAll" ma:showField="CatchAllData" ma:web="5f0c4926-d68e-4e60-b8eb-be392361509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DEA35C4-EBAD-4444-ADE9-B1108419C742}">
  <ds:schemaRefs>
    <ds:schemaRef ds:uri="http://purl.org/dc/elements/1.1/"/>
    <ds:schemaRef ds:uri="ecbb3f0e-7dbc-4fb3-a04c-4defcfd61ff2"/>
    <ds:schemaRef ds:uri="http://schemas.microsoft.com/office/2006/documentManagement/types"/>
    <ds:schemaRef ds:uri="http://purl.org/dc/terms/"/>
    <ds:schemaRef ds:uri="http://purl.org/dc/dcmitype/"/>
    <ds:schemaRef ds:uri="http://www.w3.org/XML/1998/namespace"/>
    <ds:schemaRef ds:uri="5f0c4926-d68e-4e60-b8eb-be3923615099"/>
    <ds:schemaRef ds:uri="http://schemas.microsoft.com/office/2006/metadata/properties"/>
    <ds:schemaRef ds:uri="http://schemas.microsoft.com/office/infopath/2007/PartnerControls"/>
    <ds:schemaRef ds:uri="http://schemas.openxmlformats.org/package/2006/metadata/core-properties"/>
  </ds:schemaRefs>
</ds:datastoreItem>
</file>

<file path=customXml/itemProps2.xml><?xml version="1.0" encoding="utf-8"?>
<ds:datastoreItem xmlns:ds="http://schemas.openxmlformats.org/officeDocument/2006/customXml" ds:itemID="{2819C289-2A8B-4410-9C34-7C6C326A9A20}">
  <ds:schemaRefs>
    <ds:schemaRef ds:uri="http://schemas.microsoft.com/sharepoint/v3/contenttype/forms"/>
  </ds:schemaRefs>
</ds:datastoreItem>
</file>

<file path=customXml/itemProps3.xml><?xml version="1.0" encoding="utf-8"?>
<ds:datastoreItem xmlns:ds="http://schemas.openxmlformats.org/officeDocument/2006/customXml" ds:itemID="{04C87A10-32FB-4EC3-9CA7-AE940BABFA4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cbb3f0e-7dbc-4fb3-a04c-4defcfd61ff2"/>
    <ds:schemaRef ds:uri="5f0c4926-d68e-4e60-b8eb-be392361509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6629</TotalTime>
  <Words>2513</Words>
  <Application>Microsoft Macintosh PowerPoint</Application>
  <PresentationFormat>Custom</PresentationFormat>
  <Paragraphs>196</Paragraphs>
  <Slides>23</Slides>
  <Notes>18</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23</vt:i4>
      </vt:variant>
    </vt:vector>
  </HeadingPairs>
  <TitlesOfParts>
    <vt:vector size="30" baseType="lpstr">
      <vt:lpstr>Aptos</vt:lpstr>
      <vt:lpstr>Aptos Display</vt:lpstr>
      <vt:lpstr>Arial</vt:lpstr>
      <vt:lpstr>Calibri</vt:lpstr>
      <vt:lpstr>DIN 2014</vt:lpstr>
      <vt:lpstr>Helvetica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 combined network, ready to support you through 2026</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Teresa Sullivan</dc:creator>
  <cp:lastModifiedBy>Isobel Johnson</cp:lastModifiedBy>
  <cp:revision>90</cp:revision>
  <dcterms:created xsi:type="dcterms:W3CDTF">2025-12-04T11:19:18Z</dcterms:created>
  <dcterms:modified xsi:type="dcterms:W3CDTF">2026-02-05T11:36:05Z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lassificationContentMarkingFooterLocations">
    <vt:lpwstr>Office Theme:8</vt:lpwstr>
  </property>
  <property fmtid="{D5CDD505-2E9C-101B-9397-08002B2CF9AE}" pid="3" name="ClassificationContentMarkingFooterText">
    <vt:lpwstr>Classified: RMG – Internal</vt:lpwstr>
  </property>
  <property fmtid="{D5CDD505-2E9C-101B-9397-08002B2CF9AE}" pid="4" name="ContentTypeId">
    <vt:lpwstr>0x01010096CDC1274A7B734B9D9C525BAEC676B5</vt:lpwstr>
  </property>
  <property fmtid="{D5CDD505-2E9C-101B-9397-08002B2CF9AE}" pid="5" name="MSIP_Label_980f36f3-41a5-4f45-a6a2-e224f336accd_Enabled">
    <vt:lpwstr>true</vt:lpwstr>
  </property>
  <property fmtid="{D5CDD505-2E9C-101B-9397-08002B2CF9AE}" pid="6" name="MSIP_Label_980f36f3-41a5-4f45-a6a2-e224f336accd_SetDate">
    <vt:lpwstr>2026-01-08T17:01:39Z</vt:lpwstr>
  </property>
  <property fmtid="{D5CDD505-2E9C-101B-9397-08002B2CF9AE}" pid="7" name="MSIP_Label_980f36f3-41a5-4f45-a6a2-e224f336accd_Method">
    <vt:lpwstr>Privileged</vt:lpwstr>
  </property>
  <property fmtid="{D5CDD505-2E9C-101B-9397-08002B2CF9AE}" pid="8" name="MSIP_Label_980f36f3-41a5-4f45-a6a2-e224f336accd_Name">
    <vt:lpwstr>980f36f3-41a5-4f45-a6a2-e224f336accd</vt:lpwstr>
  </property>
  <property fmtid="{D5CDD505-2E9C-101B-9397-08002B2CF9AE}" pid="9" name="MSIP_Label_980f36f3-41a5-4f45-a6a2-e224f336accd_SiteId">
    <vt:lpwstr>7a082108-90dd-41ac-be41-9b8feabee2da</vt:lpwstr>
  </property>
  <property fmtid="{D5CDD505-2E9C-101B-9397-08002B2CF9AE}" pid="10" name="MSIP_Label_980f36f3-41a5-4f45-a6a2-e224f336accd_ActionId">
    <vt:lpwstr>1d42eb4c-0105-46da-8b4f-06f18a898dbf</vt:lpwstr>
  </property>
  <property fmtid="{D5CDD505-2E9C-101B-9397-08002B2CF9AE}" pid="11" name="MSIP_Label_980f36f3-41a5-4f45-a6a2-e224f336accd_ContentBits">
    <vt:lpwstr>2</vt:lpwstr>
  </property>
  <property fmtid="{D5CDD505-2E9C-101B-9397-08002B2CF9AE}" pid="12" name="MSIP_Label_980f36f3-41a5-4f45-a6a2-e224f336accd_Tag">
    <vt:lpwstr>50, 0, 1, 1</vt:lpwstr>
  </property>
</Properties>
</file>